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6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5" r:id="rId28"/>
    <p:sldId id="281" r:id="rId29"/>
    <p:sldId id="282" r:id="rId30"/>
    <p:sldId id="287" r:id="rId31"/>
    <p:sldId id="288" r:id="rId32"/>
    <p:sldId id="289" r:id="rId33"/>
    <p:sldId id="290" r:id="rId34"/>
    <p:sldId id="291" r:id="rId35"/>
    <p:sldId id="283" r:id="rId36"/>
    <p:sldId id="28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8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148E-D021-4FC9-9DBC-045FCCCD91BD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7AF0A-BB02-439E-B7D0-9260512EF5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148E-D021-4FC9-9DBC-045FCCCD91BD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7AF0A-BB02-439E-B7D0-9260512EF5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148E-D021-4FC9-9DBC-045FCCCD91BD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7AF0A-BB02-439E-B7D0-9260512EF5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148E-D021-4FC9-9DBC-045FCCCD91BD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7AF0A-BB02-439E-B7D0-9260512EF5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148E-D021-4FC9-9DBC-045FCCCD91BD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7AF0A-BB02-439E-B7D0-9260512EF5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148E-D021-4FC9-9DBC-045FCCCD91BD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7AF0A-BB02-439E-B7D0-9260512EF5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148E-D021-4FC9-9DBC-045FCCCD91BD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7AF0A-BB02-439E-B7D0-9260512EF5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148E-D021-4FC9-9DBC-045FCCCD91BD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7AF0A-BB02-439E-B7D0-9260512EF5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148E-D021-4FC9-9DBC-045FCCCD91BD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7AF0A-BB02-439E-B7D0-9260512EF5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148E-D021-4FC9-9DBC-045FCCCD91BD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7AF0A-BB02-439E-B7D0-9260512EF5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148E-D021-4FC9-9DBC-045FCCCD91BD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7AF0A-BB02-439E-B7D0-9260512EF5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A148E-D021-4FC9-9DBC-045FCCCD91BD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7AF0A-BB02-439E-B7D0-9260512EF5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Tatyana\Documents\&#1058;&#1040;&#1058;&#1068;&#1071;&#1053;&#1040;\Songs\Kaufman\2%20&#1082;&#1083;&#1072;&#1089;&#1089;%20&#1087;&#1088;&#1077;&#1079;&#1077;&#1085;&#1090;&#1072;&#1094;&#1080;&#1080;\&#1091;&#1088;&#1086;&#1082;%2044%20ABC\&#1040;&#1042;&#1057;\192%20-%20ABC%20song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13" Type="http://schemas.openxmlformats.org/officeDocument/2006/relationships/image" Target="../media/image38.gif"/><Relationship Id="rId18" Type="http://schemas.openxmlformats.org/officeDocument/2006/relationships/image" Target="../media/image27.gif"/><Relationship Id="rId26" Type="http://schemas.openxmlformats.org/officeDocument/2006/relationships/image" Target="../media/image10.gif"/><Relationship Id="rId3" Type="http://schemas.openxmlformats.org/officeDocument/2006/relationships/image" Target="../media/image8.gif"/><Relationship Id="rId21" Type="http://schemas.openxmlformats.org/officeDocument/2006/relationships/image" Target="../media/image22.gif"/><Relationship Id="rId7" Type="http://schemas.openxmlformats.org/officeDocument/2006/relationships/image" Target="../media/image32.gif"/><Relationship Id="rId12" Type="http://schemas.openxmlformats.org/officeDocument/2006/relationships/image" Target="../media/image37.gif"/><Relationship Id="rId17" Type="http://schemas.openxmlformats.org/officeDocument/2006/relationships/image" Target="../media/image42.gif"/><Relationship Id="rId25" Type="http://schemas.openxmlformats.org/officeDocument/2006/relationships/image" Target="../media/image14.gif"/><Relationship Id="rId2" Type="http://schemas.openxmlformats.org/officeDocument/2006/relationships/image" Target="../media/image5.gif"/><Relationship Id="rId16" Type="http://schemas.openxmlformats.org/officeDocument/2006/relationships/image" Target="../media/image41.gif"/><Relationship Id="rId20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gif"/><Relationship Id="rId11" Type="http://schemas.openxmlformats.org/officeDocument/2006/relationships/image" Target="../media/image36.gif"/><Relationship Id="rId24" Type="http://schemas.openxmlformats.org/officeDocument/2006/relationships/image" Target="../media/image16.gif"/><Relationship Id="rId5" Type="http://schemas.openxmlformats.org/officeDocument/2006/relationships/image" Target="../media/image30.gif"/><Relationship Id="rId15" Type="http://schemas.openxmlformats.org/officeDocument/2006/relationships/image" Target="../media/image40.gif"/><Relationship Id="rId23" Type="http://schemas.openxmlformats.org/officeDocument/2006/relationships/image" Target="../media/image18.gif"/><Relationship Id="rId10" Type="http://schemas.openxmlformats.org/officeDocument/2006/relationships/image" Target="../media/image35.gif"/><Relationship Id="rId19" Type="http://schemas.openxmlformats.org/officeDocument/2006/relationships/image" Target="../media/image25.gif"/><Relationship Id="rId4" Type="http://schemas.openxmlformats.org/officeDocument/2006/relationships/image" Target="../media/image29.gif"/><Relationship Id="rId9" Type="http://schemas.openxmlformats.org/officeDocument/2006/relationships/image" Target="../media/image34.gif"/><Relationship Id="rId14" Type="http://schemas.openxmlformats.org/officeDocument/2006/relationships/image" Target="../media/image39.gif"/><Relationship Id="rId22" Type="http://schemas.openxmlformats.org/officeDocument/2006/relationships/image" Target="../media/image20.gif"/><Relationship Id="rId27" Type="http://schemas.openxmlformats.org/officeDocument/2006/relationships/image" Target="../media/image1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13" Type="http://schemas.openxmlformats.org/officeDocument/2006/relationships/image" Target="../media/image36.gif"/><Relationship Id="rId18" Type="http://schemas.openxmlformats.org/officeDocument/2006/relationships/image" Target="../media/image41.gif"/><Relationship Id="rId26" Type="http://schemas.openxmlformats.org/officeDocument/2006/relationships/image" Target="../media/image16.gif"/><Relationship Id="rId3" Type="http://schemas.openxmlformats.org/officeDocument/2006/relationships/image" Target="../media/image10.gif"/><Relationship Id="rId21" Type="http://schemas.openxmlformats.org/officeDocument/2006/relationships/image" Target="../media/image25.gif"/><Relationship Id="rId7" Type="http://schemas.openxmlformats.org/officeDocument/2006/relationships/image" Target="../media/image30.gif"/><Relationship Id="rId12" Type="http://schemas.openxmlformats.org/officeDocument/2006/relationships/image" Target="../media/image35.gif"/><Relationship Id="rId17" Type="http://schemas.openxmlformats.org/officeDocument/2006/relationships/image" Target="../media/image40.gif"/><Relationship Id="rId25" Type="http://schemas.openxmlformats.org/officeDocument/2006/relationships/image" Target="../media/image18.gif"/><Relationship Id="rId2" Type="http://schemas.openxmlformats.org/officeDocument/2006/relationships/image" Target="../media/image12.gif"/><Relationship Id="rId16" Type="http://schemas.openxmlformats.org/officeDocument/2006/relationships/image" Target="../media/image39.gif"/><Relationship Id="rId20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11" Type="http://schemas.openxmlformats.org/officeDocument/2006/relationships/image" Target="../media/image34.gif"/><Relationship Id="rId24" Type="http://schemas.openxmlformats.org/officeDocument/2006/relationships/image" Target="../media/image20.gif"/><Relationship Id="rId5" Type="http://schemas.openxmlformats.org/officeDocument/2006/relationships/image" Target="../media/image8.gif"/><Relationship Id="rId15" Type="http://schemas.openxmlformats.org/officeDocument/2006/relationships/image" Target="../media/image38.gif"/><Relationship Id="rId23" Type="http://schemas.openxmlformats.org/officeDocument/2006/relationships/image" Target="../media/image22.gif"/><Relationship Id="rId10" Type="http://schemas.openxmlformats.org/officeDocument/2006/relationships/image" Target="../media/image33.gif"/><Relationship Id="rId19" Type="http://schemas.openxmlformats.org/officeDocument/2006/relationships/image" Target="../media/image42.gif"/><Relationship Id="rId4" Type="http://schemas.openxmlformats.org/officeDocument/2006/relationships/image" Target="../media/image5.gif"/><Relationship Id="rId9" Type="http://schemas.openxmlformats.org/officeDocument/2006/relationships/image" Target="../media/image32.gif"/><Relationship Id="rId14" Type="http://schemas.openxmlformats.org/officeDocument/2006/relationships/image" Target="../media/image37.gif"/><Relationship Id="rId22" Type="http://schemas.openxmlformats.org/officeDocument/2006/relationships/image" Target="../media/image24.gif"/><Relationship Id="rId27" Type="http://schemas.openxmlformats.org/officeDocument/2006/relationships/image" Target="../media/image14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13" Type="http://schemas.openxmlformats.org/officeDocument/2006/relationships/image" Target="../media/image36.gif"/><Relationship Id="rId18" Type="http://schemas.openxmlformats.org/officeDocument/2006/relationships/image" Target="../media/image41.gif"/><Relationship Id="rId26" Type="http://schemas.openxmlformats.org/officeDocument/2006/relationships/image" Target="../media/image16.gif"/><Relationship Id="rId3" Type="http://schemas.openxmlformats.org/officeDocument/2006/relationships/image" Target="../media/image10.gif"/><Relationship Id="rId21" Type="http://schemas.openxmlformats.org/officeDocument/2006/relationships/image" Target="../media/image25.gif"/><Relationship Id="rId7" Type="http://schemas.openxmlformats.org/officeDocument/2006/relationships/image" Target="../media/image30.gif"/><Relationship Id="rId12" Type="http://schemas.openxmlformats.org/officeDocument/2006/relationships/image" Target="../media/image35.gif"/><Relationship Id="rId17" Type="http://schemas.openxmlformats.org/officeDocument/2006/relationships/image" Target="../media/image40.gif"/><Relationship Id="rId25" Type="http://schemas.openxmlformats.org/officeDocument/2006/relationships/image" Target="../media/image18.gif"/><Relationship Id="rId2" Type="http://schemas.openxmlformats.org/officeDocument/2006/relationships/image" Target="../media/image12.gif"/><Relationship Id="rId16" Type="http://schemas.openxmlformats.org/officeDocument/2006/relationships/image" Target="../media/image39.gif"/><Relationship Id="rId20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11" Type="http://schemas.openxmlformats.org/officeDocument/2006/relationships/image" Target="../media/image34.gif"/><Relationship Id="rId24" Type="http://schemas.openxmlformats.org/officeDocument/2006/relationships/image" Target="../media/image20.gif"/><Relationship Id="rId5" Type="http://schemas.openxmlformats.org/officeDocument/2006/relationships/image" Target="../media/image8.gif"/><Relationship Id="rId15" Type="http://schemas.openxmlformats.org/officeDocument/2006/relationships/image" Target="../media/image38.gif"/><Relationship Id="rId23" Type="http://schemas.openxmlformats.org/officeDocument/2006/relationships/image" Target="../media/image22.gif"/><Relationship Id="rId10" Type="http://schemas.openxmlformats.org/officeDocument/2006/relationships/image" Target="../media/image33.gif"/><Relationship Id="rId19" Type="http://schemas.openxmlformats.org/officeDocument/2006/relationships/image" Target="../media/image42.gif"/><Relationship Id="rId4" Type="http://schemas.openxmlformats.org/officeDocument/2006/relationships/image" Target="../media/image5.gif"/><Relationship Id="rId9" Type="http://schemas.openxmlformats.org/officeDocument/2006/relationships/image" Target="../media/image32.gif"/><Relationship Id="rId14" Type="http://schemas.openxmlformats.org/officeDocument/2006/relationships/image" Target="../media/image37.gif"/><Relationship Id="rId22" Type="http://schemas.openxmlformats.org/officeDocument/2006/relationships/image" Target="../media/image24.gif"/><Relationship Id="rId27" Type="http://schemas.openxmlformats.org/officeDocument/2006/relationships/image" Target="../media/image14.gi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s51.radikal.ru/i134/0911/df/c573afbe82d9.jpg" TargetMode="External"/><Relationship Id="rId13" Type="http://schemas.openxmlformats.org/officeDocument/2006/relationships/hyperlink" Target="http://activerain.com/image_store/uploads/1/4/9/9/6/ar124371995369941.jpg" TargetMode="External"/><Relationship Id="rId18" Type="http://schemas.openxmlformats.org/officeDocument/2006/relationships/hyperlink" Target="http://images.replacements.com/images/images5/china/A/laura_ashley_chintzware_blue_milk_jug_P0000002954S0004T2.jpg" TargetMode="External"/><Relationship Id="rId26" Type="http://schemas.openxmlformats.org/officeDocument/2006/relationships/hyperlink" Target="http://i.usatoday.net/communitymanager/_photos/paw-print-post/2010/06/17/catleashx-large.jpg" TargetMode="External"/><Relationship Id="rId3" Type="http://schemas.openxmlformats.org/officeDocument/2006/relationships/hyperlink" Target="http://users.tmok.com/~yak/yak.gif" TargetMode="External"/><Relationship Id="rId21" Type="http://schemas.openxmlformats.org/officeDocument/2006/relationships/hyperlink" Target="http://www.ecoglobus.com/images/index/green.png" TargetMode="External"/><Relationship Id="rId7" Type="http://schemas.openxmlformats.org/officeDocument/2006/relationships/hyperlink" Target="http://img.dailymail.co.uk/i/pix/2008/05_04/UFOdm1905_468x368.jpg" TargetMode="External"/><Relationship Id="rId12" Type="http://schemas.openxmlformats.org/officeDocument/2006/relationships/hyperlink" Target="http://auschan.org/w/src/129412483064.jpg" TargetMode="External"/><Relationship Id="rId17" Type="http://schemas.openxmlformats.org/officeDocument/2006/relationships/hyperlink" Target="http://www.feelinfestive.com/HH01735_.gif" TargetMode="External"/><Relationship Id="rId25" Type="http://schemas.openxmlformats.org/officeDocument/2006/relationships/hyperlink" Target="http://www.windowbutterflies.com/i/HalweenPatterns/Bat_and_Moon_2.jpg" TargetMode="External"/><Relationship Id="rId2" Type="http://schemas.openxmlformats.org/officeDocument/2006/relationships/hyperlink" Target="http://www.jazztour.ru/pictures/united_kingdom/england/london/for_children/zoo/page17181s-1-4-1aS0tyXa-big.jpg" TargetMode="External"/><Relationship Id="rId16" Type="http://schemas.openxmlformats.org/officeDocument/2006/relationships/hyperlink" Target="http://orionwell.files.wordpress.com/2007/05/fish_net.jpg" TargetMode="External"/><Relationship Id="rId20" Type="http://schemas.openxmlformats.org/officeDocument/2006/relationships/hyperlink" Target="http://www.mce.k12tn.net/reading48/hen.gif" TargetMode="External"/><Relationship Id="rId29" Type="http://schemas.openxmlformats.org/officeDocument/2006/relationships/hyperlink" Target="http://www.clipartheaven.com/clipart/education_&amp;_schools/cartoons/girl_in_library_3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.acdn.us/image/A8279/82792/300_82792.jpg" TargetMode="External"/><Relationship Id="rId11" Type="http://schemas.openxmlformats.org/officeDocument/2006/relationships/hyperlink" Target="http://londres2007.blogs-de-voyage.fr/photos/medium_elizabeth2b.jpg" TargetMode="External"/><Relationship Id="rId24" Type="http://schemas.openxmlformats.org/officeDocument/2006/relationships/hyperlink" Target="http://openclipart.org/image/800px/svg_to_png/Anonymous_Apple.png" TargetMode="External"/><Relationship Id="rId5" Type="http://schemas.openxmlformats.org/officeDocument/2006/relationships/hyperlink" Target="http://greenword.ru/images/water-tap.jpg" TargetMode="External"/><Relationship Id="rId15" Type="http://schemas.openxmlformats.org/officeDocument/2006/relationships/hyperlink" Target="http://www.myspacelayz.com/import/graphics/iPhone3G-Wallpapers/best-iphone-wallpapers-_65.jpg" TargetMode="External"/><Relationship Id="rId23" Type="http://schemas.openxmlformats.org/officeDocument/2006/relationships/hyperlink" Target="http://stilllifeinslowmotion.files.wordpress.com/2011/02/egg.jpg" TargetMode="External"/><Relationship Id="rId28" Type="http://schemas.openxmlformats.org/officeDocument/2006/relationships/hyperlink" Target="http://darrellhardy.com/WordPress/wp-content/uploads/2010/09/key.jpg" TargetMode="External"/><Relationship Id="rId10" Type="http://schemas.openxmlformats.org/officeDocument/2006/relationships/hyperlink" Target="http://www.925-silver-shop.com/UploadFiles/2011-01/admin/201112123618231.jpg" TargetMode="External"/><Relationship Id="rId19" Type="http://schemas.openxmlformats.org/officeDocument/2006/relationships/hyperlink" Target="http://www.mcgeesannex.com/yahoo_site_admin/assets/images/McGees_Leprechaun.279130258_std.jpg" TargetMode="External"/><Relationship Id="rId4" Type="http://schemas.openxmlformats.org/officeDocument/2006/relationships/hyperlink" Target="http://www.duncanlawonline.com/wp-content/uploads/2010/11/XRay-Doctor.jpg" TargetMode="External"/><Relationship Id="rId9" Type="http://schemas.openxmlformats.org/officeDocument/2006/relationships/hyperlink" Target="http://www.tuswallpapersgratis.com/images/wallpapers/Maldives_Islands-24488.jpeg" TargetMode="External"/><Relationship Id="rId14" Type="http://schemas.openxmlformats.org/officeDocument/2006/relationships/hyperlink" Target="http://paidcontent.org/images/old_images/uploads/monster.jpg" TargetMode="External"/><Relationship Id="rId22" Type="http://schemas.openxmlformats.org/officeDocument/2006/relationships/hyperlink" Target="http://www.ktelegraf.com.ua/uploads/posts/2010-04/1270133883_flag.jpg" TargetMode="External"/><Relationship Id="rId27" Type="http://schemas.openxmlformats.org/officeDocument/2006/relationships/hyperlink" Target="http://dogsandpuppies.edublogs.org/files/2010/08/63324427.jpg" TargetMode="External"/><Relationship Id="rId30" Type="http://schemas.openxmlformats.org/officeDocument/2006/relationships/hyperlink" Target="http://www.lenagold.ru/fon/clipart.html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916832"/>
            <a:ext cx="7772400" cy="1470025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haroni" pitchFamily="2" charset="-79"/>
                <a:cs typeface="Aharoni" pitchFamily="2" charset="-79"/>
              </a:rPr>
              <a:t>The ABC song</a:t>
            </a:r>
            <a:endParaRPr lang="ru-RU" sz="8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068960"/>
            <a:ext cx="6400800" cy="1752600"/>
          </a:xfrm>
        </p:spPr>
        <p:txBody>
          <a:bodyPr>
            <a:normAutofit/>
          </a:bodyPr>
          <a:lstStyle/>
          <a:p>
            <a:r>
              <a:rPr lang="ru-RU" sz="2600" b="1" dirty="0" smtClean="0">
                <a:ln w="38100">
                  <a:noFill/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УМК </a:t>
            </a:r>
            <a:r>
              <a:rPr lang="en-US" sz="2600" b="1" dirty="0" smtClean="0">
                <a:ln w="38100">
                  <a:noFill/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“Happy English.ru” </a:t>
            </a:r>
            <a:r>
              <a:rPr lang="ru-RU" sz="2600" b="1" dirty="0" smtClean="0">
                <a:ln w="38100">
                  <a:noFill/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2 класса, К.И.Кауфман, М.Ю.Кауфман,</a:t>
            </a:r>
          </a:p>
          <a:p>
            <a:r>
              <a:rPr lang="ru-RU" sz="2600" b="1" dirty="0" smtClean="0">
                <a:ln w="38100">
                  <a:noFill/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«Титул», 2011г.</a:t>
            </a:r>
          </a:p>
          <a:p>
            <a:endParaRPr lang="ru-RU" dirty="0"/>
          </a:p>
        </p:txBody>
      </p:sp>
      <p:pic>
        <p:nvPicPr>
          <p:cNvPr id="6" name="192 - ABC so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7956376" y="1556792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43808" y="4365104"/>
            <a:ext cx="3456384" cy="36933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44, (ч.2) стр.46-47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4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4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1196752"/>
            <a:ext cx="3065968" cy="422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915816" y="5517232"/>
            <a:ext cx="2880320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an Irishman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i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576" y="692696"/>
            <a:ext cx="1090616" cy="1143008"/>
          </a:xfrm>
          <a:prstGeom prst="rect">
            <a:avLst/>
          </a:prstGeom>
        </p:spPr>
      </p:pic>
      <p:pic>
        <p:nvPicPr>
          <p:cNvPr id="6" name="Рисунок 5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2558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1628800"/>
            <a:ext cx="3278138" cy="3359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779912" y="501317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jug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8" name="Рисунок 7" descr="j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584" y="764704"/>
            <a:ext cx="1090616" cy="1143008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3" name="Рисунок 12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4" name="Рисунок 13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2683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3848" y="4725144"/>
            <a:ext cx="2448272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key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k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5576" y="692696"/>
            <a:ext cx="1162054" cy="1162054"/>
          </a:xfrm>
          <a:prstGeom prst="rect">
            <a:avLst/>
          </a:prstGeom>
        </p:spPr>
      </p:pic>
      <p:pic>
        <p:nvPicPr>
          <p:cNvPr id="6" name="Рисунок 5" descr="Рисунок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CFD"/>
              </a:clrFrom>
              <a:clrTo>
                <a:srgbClr val="FFFC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1556792"/>
            <a:ext cx="4551944" cy="30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advClick="0" advTm="1529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99792" y="5157192"/>
            <a:ext cx="3456384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library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l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764704"/>
            <a:ext cx="1162054" cy="1162054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1196752"/>
            <a:ext cx="3600400" cy="3941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824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7158" y="357166"/>
            <a:ext cx="1071570" cy="1071570"/>
          </a:xfrm>
          <a:prstGeom prst="rect">
            <a:avLst/>
          </a:prstGeom>
        </p:spPr>
      </p:pic>
      <p:pic>
        <p:nvPicPr>
          <p:cNvPr id="3" name="Рисунок 2" descr="b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00166" y="357166"/>
            <a:ext cx="1071570" cy="1071570"/>
          </a:xfrm>
          <a:prstGeom prst="rect">
            <a:avLst/>
          </a:prstGeom>
        </p:spPr>
      </p:pic>
      <p:pic>
        <p:nvPicPr>
          <p:cNvPr id="4" name="Рисунок 3" descr="z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020272" y="4509120"/>
            <a:ext cx="1162054" cy="1285884"/>
          </a:xfrm>
          <a:prstGeom prst="rect">
            <a:avLst/>
          </a:prstGeom>
        </p:spPr>
      </p:pic>
      <p:pic>
        <p:nvPicPr>
          <p:cNvPr id="5" name="Рисунок 4" descr="y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940152" y="4509120"/>
            <a:ext cx="1162054" cy="1285884"/>
          </a:xfrm>
          <a:prstGeom prst="rect">
            <a:avLst/>
          </a:prstGeom>
        </p:spPr>
      </p:pic>
      <p:pic>
        <p:nvPicPr>
          <p:cNvPr id="6" name="Рисунок 5" descr="x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716016" y="4509120"/>
            <a:ext cx="1233492" cy="1233492"/>
          </a:xfrm>
          <a:prstGeom prst="rect">
            <a:avLst/>
          </a:prstGeom>
        </p:spPr>
      </p:pic>
      <p:pic>
        <p:nvPicPr>
          <p:cNvPr id="7" name="Рисунок 6" descr="w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275856" y="4509120"/>
            <a:ext cx="1304930" cy="1304930"/>
          </a:xfrm>
          <a:prstGeom prst="rect">
            <a:avLst/>
          </a:prstGeom>
        </p:spPr>
      </p:pic>
      <p:pic>
        <p:nvPicPr>
          <p:cNvPr id="8" name="Рисунок 7" descr="v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79712" y="4509120"/>
            <a:ext cx="1233492" cy="1357322"/>
          </a:xfrm>
          <a:prstGeom prst="rect">
            <a:avLst/>
          </a:prstGeom>
        </p:spPr>
      </p:pic>
      <p:pic>
        <p:nvPicPr>
          <p:cNvPr id="9" name="Рисунок 8" descr="u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83568" y="4509120"/>
            <a:ext cx="1376368" cy="1376368"/>
          </a:xfrm>
          <a:prstGeom prst="rect">
            <a:avLst/>
          </a:prstGeom>
        </p:spPr>
      </p:pic>
      <p:pic>
        <p:nvPicPr>
          <p:cNvPr id="10" name="Рисунок 9" descr="t.gif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929454" y="3071810"/>
            <a:ext cx="1233492" cy="1304930"/>
          </a:xfrm>
          <a:prstGeom prst="rect">
            <a:avLst/>
          </a:prstGeom>
        </p:spPr>
      </p:pic>
      <p:pic>
        <p:nvPicPr>
          <p:cNvPr id="11" name="Рисунок 10" descr="s.gif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5734054" y="3071810"/>
            <a:ext cx="1285884" cy="1285884"/>
          </a:xfrm>
          <a:prstGeom prst="rect">
            <a:avLst/>
          </a:prstGeom>
        </p:spPr>
      </p:pic>
      <p:pic>
        <p:nvPicPr>
          <p:cNvPr id="12" name="Рисунок 11" descr="r.gif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4500562" y="3071810"/>
            <a:ext cx="1295407" cy="1295407"/>
          </a:xfrm>
          <a:prstGeom prst="rect">
            <a:avLst/>
          </a:prstGeom>
        </p:spPr>
      </p:pic>
      <p:pic>
        <p:nvPicPr>
          <p:cNvPr id="13" name="Рисунок 12" descr="q.gif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3286116" y="3071810"/>
            <a:ext cx="1295407" cy="1295407"/>
          </a:xfrm>
          <a:prstGeom prst="rect">
            <a:avLst/>
          </a:prstGeom>
        </p:spPr>
      </p:pic>
      <p:pic>
        <p:nvPicPr>
          <p:cNvPr id="14" name="Рисунок 13" descr="p.gif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2000232" y="3071810"/>
            <a:ext cx="1285884" cy="1285884"/>
          </a:xfrm>
          <a:prstGeom prst="rect">
            <a:avLst/>
          </a:prstGeom>
        </p:spPr>
      </p:pic>
      <p:pic>
        <p:nvPicPr>
          <p:cNvPr id="15" name="Рисунок 14" descr="o.gif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642910" y="3000372"/>
            <a:ext cx="1233492" cy="1357322"/>
          </a:xfrm>
          <a:prstGeom prst="rect">
            <a:avLst/>
          </a:prstGeom>
        </p:spPr>
      </p:pic>
      <p:pic>
        <p:nvPicPr>
          <p:cNvPr id="16" name="Рисунок 15" descr="n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7215206" y="1714488"/>
            <a:ext cx="1143008" cy="1143008"/>
          </a:xfrm>
          <a:prstGeom prst="rect">
            <a:avLst/>
          </a:prstGeom>
        </p:spPr>
      </p:pic>
      <p:pic>
        <p:nvPicPr>
          <p:cNvPr id="17" name="Рисунок 16" descr="m.gif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5857884" y="1714488"/>
            <a:ext cx="1162054" cy="1162054"/>
          </a:xfrm>
          <a:prstGeom prst="rect">
            <a:avLst/>
          </a:prstGeom>
        </p:spPr>
      </p:pic>
      <p:pic>
        <p:nvPicPr>
          <p:cNvPr id="18" name="Рисунок 17" descr="l.gif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4714876" y="1714488"/>
            <a:ext cx="1162054" cy="1162054"/>
          </a:xfrm>
          <a:prstGeom prst="rect">
            <a:avLst/>
          </a:prstGeom>
        </p:spPr>
      </p:pic>
      <p:pic>
        <p:nvPicPr>
          <p:cNvPr id="19" name="Рисунок 18" descr="k.gif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3571868" y="1714488"/>
            <a:ext cx="1162054" cy="1162054"/>
          </a:xfrm>
          <a:prstGeom prst="rect">
            <a:avLst/>
          </a:prstGeom>
        </p:spPr>
      </p:pic>
      <p:pic>
        <p:nvPicPr>
          <p:cNvPr id="20" name="Рисунок 19" descr="j.gif"/>
          <p:cNvPicPr>
            <a:picLocks noChangeAspect="1"/>
          </p:cNvPicPr>
          <p:nvPr/>
        </p:nvPicPr>
        <p:blipFill>
          <a:blip r:embed="rId20" cstate="email"/>
          <a:stretch>
            <a:fillRect/>
          </a:stretch>
        </p:blipFill>
        <p:spPr>
          <a:xfrm>
            <a:off x="2500298" y="1714488"/>
            <a:ext cx="1090616" cy="1143008"/>
          </a:xfrm>
          <a:prstGeom prst="rect">
            <a:avLst/>
          </a:prstGeom>
        </p:spPr>
      </p:pic>
      <p:pic>
        <p:nvPicPr>
          <p:cNvPr id="21" name="Рисунок 20" descr="i.gif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1500166" y="1714488"/>
            <a:ext cx="1090616" cy="1143008"/>
          </a:xfrm>
          <a:prstGeom prst="rect">
            <a:avLst/>
          </a:prstGeom>
        </p:spPr>
      </p:pic>
      <p:pic>
        <p:nvPicPr>
          <p:cNvPr id="22" name="Рисунок 21" descr="h.gif"/>
          <p:cNvPicPr>
            <a:picLocks noChangeAspect="1"/>
          </p:cNvPicPr>
          <p:nvPr/>
        </p:nvPicPr>
        <p:blipFill>
          <a:blip r:embed="rId22" cstate="email"/>
          <a:stretch>
            <a:fillRect/>
          </a:stretch>
        </p:blipFill>
        <p:spPr>
          <a:xfrm>
            <a:off x="428596" y="1714488"/>
            <a:ext cx="1143008" cy="1143008"/>
          </a:xfrm>
          <a:prstGeom prst="rect">
            <a:avLst/>
          </a:prstGeom>
        </p:spPr>
      </p:pic>
      <p:pic>
        <p:nvPicPr>
          <p:cNvPr id="23" name="Рисунок 22" descr="g.gif"/>
          <p:cNvPicPr>
            <a:picLocks noChangeAspect="1"/>
          </p:cNvPicPr>
          <p:nvPr/>
        </p:nvPicPr>
        <p:blipFill>
          <a:blip r:embed="rId23" cstate="email"/>
          <a:stretch>
            <a:fillRect/>
          </a:stretch>
        </p:blipFill>
        <p:spPr>
          <a:xfrm>
            <a:off x="7286644" y="357166"/>
            <a:ext cx="1090616" cy="1090616"/>
          </a:xfrm>
          <a:prstGeom prst="rect">
            <a:avLst/>
          </a:prstGeom>
        </p:spPr>
      </p:pic>
      <p:pic>
        <p:nvPicPr>
          <p:cNvPr id="24" name="Рисунок 23" descr="f.gif"/>
          <p:cNvPicPr>
            <a:picLocks noChangeAspect="1"/>
          </p:cNvPicPr>
          <p:nvPr/>
        </p:nvPicPr>
        <p:blipFill>
          <a:blip r:embed="rId24" cstate="email"/>
          <a:stretch>
            <a:fillRect/>
          </a:stretch>
        </p:blipFill>
        <p:spPr>
          <a:xfrm>
            <a:off x="6162682" y="357166"/>
            <a:ext cx="1071570" cy="1071570"/>
          </a:xfrm>
          <a:prstGeom prst="rect">
            <a:avLst/>
          </a:prstGeom>
        </p:spPr>
      </p:pic>
      <p:pic>
        <p:nvPicPr>
          <p:cNvPr id="25" name="Рисунок 24" descr="e.gif"/>
          <p:cNvPicPr>
            <a:picLocks noChangeAspect="1"/>
          </p:cNvPicPr>
          <p:nvPr/>
        </p:nvPicPr>
        <p:blipFill>
          <a:blip r:embed="rId25" cstate="email"/>
          <a:stretch>
            <a:fillRect/>
          </a:stretch>
        </p:blipFill>
        <p:spPr>
          <a:xfrm>
            <a:off x="5072066" y="357166"/>
            <a:ext cx="1071570" cy="1071570"/>
          </a:xfrm>
          <a:prstGeom prst="rect">
            <a:avLst/>
          </a:prstGeom>
        </p:spPr>
      </p:pic>
      <p:pic>
        <p:nvPicPr>
          <p:cNvPr id="26" name="Рисунок 25" descr="c.gif"/>
          <p:cNvPicPr>
            <a:picLocks noChangeAspect="1"/>
          </p:cNvPicPr>
          <p:nvPr/>
        </p:nvPicPr>
        <p:blipFill>
          <a:blip r:embed="rId26" cstate="email"/>
          <a:stretch>
            <a:fillRect/>
          </a:stretch>
        </p:blipFill>
        <p:spPr>
          <a:xfrm>
            <a:off x="2643174" y="357166"/>
            <a:ext cx="1090616" cy="1090616"/>
          </a:xfrm>
          <a:prstGeom prst="rect">
            <a:avLst/>
          </a:prstGeom>
        </p:spPr>
      </p:pic>
      <p:pic>
        <p:nvPicPr>
          <p:cNvPr id="27" name="Рисунок 26" descr="d.gif"/>
          <p:cNvPicPr>
            <a:picLocks noChangeAspect="1"/>
          </p:cNvPicPr>
          <p:nvPr/>
        </p:nvPicPr>
        <p:blipFill>
          <a:blip r:embed="rId27" cstate="email"/>
          <a:stretch>
            <a:fillRect/>
          </a:stretch>
        </p:blipFill>
        <p:spPr>
          <a:xfrm>
            <a:off x="3929058" y="357166"/>
            <a:ext cx="1071570" cy="1071570"/>
          </a:xfrm>
          <a:prstGeom prst="rect">
            <a:avLst/>
          </a:prstGeom>
        </p:spPr>
      </p:pic>
    </p:spTree>
  </p:cSld>
  <p:clrMapOvr>
    <a:masterClrMapping/>
  </p:clrMapOvr>
  <p:transition advClick="0" advTm="139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1193216"/>
            <a:ext cx="3678906" cy="385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987824" y="4869160"/>
            <a:ext cx="3024336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monster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Рисунок 8" descr="m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99592" y="836712"/>
            <a:ext cx="1162054" cy="1162054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3" name="Рисунок 12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4" name="Рисунок 13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15" name="Рисунок 14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1591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EDE5DA"/>
              </a:clrFrom>
              <a:clrTo>
                <a:srgbClr val="EDE5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1628800"/>
            <a:ext cx="4392488" cy="293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059832" y="4509120"/>
            <a:ext cx="2232248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net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n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3568" y="692696"/>
            <a:ext cx="1143008" cy="1143008"/>
          </a:xfrm>
          <a:prstGeom prst="rect">
            <a:avLst/>
          </a:prstGeom>
        </p:spPr>
      </p:pic>
      <p:pic>
        <p:nvPicPr>
          <p:cNvPr id="6" name="Рисунок 5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156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1EBED"/>
              </a:clrFrom>
              <a:clrTo>
                <a:srgbClr val="F1EB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1844824"/>
            <a:ext cx="4608512" cy="3070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3347864" y="4797152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an omelet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Рисунок 4" descr="o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3568" y="692696"/>
            <a:ext cx="1233492" cy="1357322"/>
          </a:xfrm>
          <a:prstGeom prst="rect">
            <a:avLst/>
          </a:prstGeom>
        </p:spPr>
      </p:pic>
      <p:pic>
        <p:nvPicPr>
          <p:cNvPr id="6" name="Рисунок 5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1856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760" y="1772816"/>
            <a:ext cx="3888432" cy="3120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3347864" y="4797152"/>
            <a:ext cx="1656184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pony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p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576" y="692696"/>
            <a:ext cx="1285884" cy="1285884"/>
          </a:xfrm>
          <a:prstGeom prst="rect">
            <a:avLst/>
          </a:prstGeom>
        </p:spPr>
      </p:pic>
      <p:pic>
        <p:nvPicPr>
          <p:cNvPr id="6" name="Рисунок 5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2745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43808" y="1700808"/>
            <a:ext cx="3096344" cy="31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3275856" y="4797152"/>
            <a:ext cx="2592288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the Queen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q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576" y="764704"/>
            <a:ext cx="1295407" cy="1295407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3" name="Рисунок 12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1934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1556792"/>
            <a:ext cx="3096344" cy="3255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131840" y="4869160"/>
            <a:ext cx="2448272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an apple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a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3568" y="620688"/>
            <a:ext cx="1071570" cy="1071570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3" name="Рисунок 12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1045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75" y="1524000"/>
            <a:ext cx="42862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03848" y="4653136"/>
            <a:ext cx="3168352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golden ring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r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584" y="764704"/>
            <a:ext cx="1295407" cy="1295407"/>
          </a:xfrm>
          <a:prstGeom prst="rect">
            <a:avLst/>
          </a:prstGeom>
        </p:spPr>
      </p:pic>
      <p:pic>
        <p:nvPicPr>
          <p:cNvPr id="6" name="Рисунок 5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2246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55776" y="1700808"/>
            <a:ext cx="3888432" cy="2916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8" name="TextBox 7"/>
          <p:cNvSpPr txBox="1"/>
          <p:nvPr/>
        </p:nvSpPr>
        <p:spPr>
          <a:xfrm>
            <a:off x="3491880" y="472514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sea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9" name="Рисунок 8" descr="s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1560" y="548680"/>
            <a:ext cx="1285884" cy="1285884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3" name="Рисунок 12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4" name="Рисунок 13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5" name="Рисунок 14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2637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71800" y="1628800"/>
            <a:ext cx="3442565" cy="3141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3419872" y="4797152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toe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Рисунок 5" descr="t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1560" y="692696"/>
            <a:ext cx="1233492" cy="1304930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3563888" y="1772816"/>
            <a:ext cx="1008112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1716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7744" y="1484784"/>
            <a:ext cx="4502065" cy="3540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3491880" y="4869160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UFO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8" name="Рисунок 7" descr="u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1560" y="548680"/>
            <a:ext cx="1376368" cy="1376368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3" name="Рисунок 12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4" name="Рисунок 13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2387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43808" y="1484784"/>
            <a:ext cx="330095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3563888" y="5301208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vet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Рисунок 4" descr="v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576" y="692696"/>
            <a:ext cx="1233492" cy="1357322"/>
          </a:xfrm>
          <a:prstGeom prst="rect">
            <a:avLst/>
          </a:prstGeom>
        </p:spPr>
      </p:pic>
      <p:pic>
        <p:nvPicPr>
          <p:cNvPr id="6" name="Рисунок 5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2262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71800" y="1556792"/>
            <a:ext cx="3429296" cy="342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3203848" y="5013176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water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Рисунок 4" descr="w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1600" y="692696"/>
            <a:ext cx="1304930" cy="1304930"/>
          </a:xfrm>
          <a:prstGeom prst="rect">
            <a:avLst/>
          </a:prstGeom>
        </p:spPr>
      </p:pic>
      <p:pic>
        <p:nvPicPr>
          <p:cNvPr id="6" name="Рисунок 5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1326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99792" y="1916832"/>
            <a:ext cx="3816424" cy="25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2843808" y="450912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an X-ray photo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Рисунок 6" descr="x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584" y="764704"/>
            <a:ext cx="1233492" cy="1233492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3" name="Рисунок 12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2761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29058" y="357166"/>
            <a:ext cx="1071570" cy="1071570"/>
          </a:xfrm>
          <a:prstGeom prst="rect">
            <a:avLst/>
          </a:prstGeom>
        </p:spPr>
      </p:pic>
      <p:pic>
        <p:nvPicPr>
          <p:cNvPr id="3" name="Рисунок 2" descr="c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43174" y="357166"/>
            <a:ext cx="1090616" cy="1090616"/>
          </a:xfrm>
          <a:prstGeom prst="rect">
            <a:avLst/>
          </a:prstGeom>
        </p:spPr>
      </p:pic>
      <p:pic>
        <p:nvPicPr>
          <p:cNvPr id="4" name="Рисунок 3" descr="a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57158" y="357166"/>
            <a:ext cx="1071570" cy="1071570"/>
          </a:xfrm>
          <a:prstGeom prst="rect">
            <a:avLst/>
          </a:prstGeom>
        </p:spPr>
      </p:pic>
      <p:pic>
        <p:nvPicPr>
          <p:cNvPr id="5" name="Рисунок 4" descr="b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500166" y="357166"/>
            <a:ext cx="1071570" cy="1071570"/>
          </a:xfrm>
          <a:prstGeom prst="rect">
            <a:avLst/>
          </a:prstGeom>
        </p:spPr>
      </p:pic>
      <p:pic>
        <p:nvPicPr>
          <p:cNvPr id="6" name="Рисунок 5" descr="z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948264" y="4509120"/>
            <a:ext cx="1162054" cy="1285884"/>
          </a:xfrm>
          <a:prstGeom prst="rect">
            <a:avLst/>
          </a:prstGeom>
        </p:spPr>
      </p:pic>
      <p:pic>
        <p:nvPicPr>
          <p:cNvPr id="7" name="Рисунок 6" descr="y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868144" y="4509120"/>
            <a:ext cx="1162054" cy="1285884"/>
          </a:xfrm>
          <a:prstGeom prst="rect">
            <a:avLst/>
          </a:prstGeom>
        </p:spPr>
      </p:pic>
      <p:pic>
        <p:nvPicPr>
          <p:cNvPr id="8" name="Рисунок 7" descr="x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572000" y="4509120"/>
            <a:ext cx="1233492" cy="1233492"/>
          </a:xfrm>
          <a:prstGeom prst="rect">
            <a:avLst/>
          </a:prstGeom>
        </p:spPr>
      </p:pic>
      <p:pic>
        <p:nvPicPr>
          <p:cNvPr id="9" name="Рисунок 8" descr="w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203848" y="4509120"/>
            <a:ext cx="1304930" cy="1304930"/>
          </a:xfrm>
          <a:prstGeom prst="rect">
            <a:avLst/>
          </a:prstGeom>
        </p:spPr>
      </p:pic>
      <p:pic>
        <p:nvPicPr>
          <p:cNvPr id="10" name="Рисунок 9" descr="v.gif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835696" y="4509120"/>
            <a:ext cx="1233492" cy="1357322"/>
          </a:xfrm>
          <a:prstGeom prst="rect">
            <a:avLst/>
          </a:prstGeom>
        </p:spPr>
      </p:pic>
      <p:pic>
        <p:nvPicPr>
          <p:cNvPr id="11" name="Рисунок 10" descr="u.gif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467544" y="4509120"/>
            <a:ext cx="1376368" cy="1376368"/>
          </a:xfrm>
          <a:prstGeom prst="rect">
            <a:avLst/>
          </a:prstGeom>
        </p:spPr>
      </p:pic>
      <p:pic>
        <p:nvPicPr>
          <p:cNvPr id="12" name="Рисунок 11" descr="t.gif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6929454" y="3071810"/>
            <a:ext cx="1233492" cy="1304930"/>
          </a:xfrm>
          <a:prstGeom prst="rect">
            <a:avLst/>
          </a:prstGeom>
        </p:spPr>
      </p:pic>
      <p:pic>
        <p:nvPicPr>
          <p:cNvPr id="13" name="Рисунок 12" descr="s.gif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5734054" y="3071810"/>
            <a:ext cx="1285884" cy="1285884"/>
          </a:xfrm>
          <a:prstGeom prst="rect">
            <a:avLst/>
          </a:prstGeom>
        </p:spPr>
      </p:pic>
      <p:pic>
        <p:nvPicPr>
          <p:cNvPr id="14" name="Рисунок 13" descr="r.gif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4500562" y="3071810"/>
            <a:ext cx="1295407" cy="1295407"/>
          </a:xfrm>
          <a:prstGeom prst="rect">
            <a:avLst/>
          </a:prstGeom>
        </p:spPr>
      </p:pic>
      <p:pic>
        <p:nvPicPr>
          <p:cNvPr id="15" name="Рисунок 14" descr="q.gif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3286116" y="3071810"/>
            <a:ext cx="1295407" cy="1295407"/>
          </a:xfrm>
          <a:prstGeom prst="rect">
            <a:avLst/>
          </a:prstGeom>
        </p:spPr>
      </p:pic>
      <p:pic>
        <p:nvPicPr>
          <p:cNvPr id="16" name="Рисунок 15" descr="p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2000232" y="3071810"/>
            <a:ext cx="1285884" cy="1285884"/>
          </a:xfrm>
          <a:prstGeom prst="rect">
            <a:avLst/>
          </a:prstGeom>
        </p:spPr>
      </p:pic>
      <p:pic>
        <p:nvPicPr>
          <p:cNvPr id="17" name="Рисунок 16" descr="o.gif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642910" y="3000372"/>
            <a:ext cx="1233492" cy="1357322"/>
          </a:xfrm>
          <a:prstGeom prst="rect">
            <a:avLst/>
          </a:prstGeom>
        </p:spPr>
      </p:pic>
      <p:pic>
        <p:nvPicPr>
          <p:cNvPr id="18" name="Рисунок 17" descr="n.gif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7215206" y="1714488"/>
            <a:ext cx="1143008" cy="1143008"/>
          </a:xfrm>
          <a:prstGeom prst="rect">
            <a:avLst/>
          </a:prstGeom>
        </p:spPr>
      </p:pic>
      <p:pic>
        <p:nvPicPr>
          <p:cNvPr id="19" name="Рисунок 18" descr="m.gif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5857884" y="1714488"/>
            <a:ext cx="1162054" cy="1162054"/>
          </a:xfrm>
          <a:prstGeom prst="rect">
            <a:avLst/>
          </a:prstGeom>
        </p:spPr>
      </p:pic>
      <p:pic>
        <p:nvPicPr>
          <p:cNvPr id="20" name="Рисунок 19" descr="l.gif"/>
          <p:cNvPicPr>
            <a:picLocks noChangeAspect="1"/>
          </p:cNvPicPr>
          <p:nvPr/>
        </p:nvPicPr>
        <p:blipFill>
          <a:blip r:embed="rId20" cstate="email"/>
          <a:stretch>
            <a:fillRect/>
          </a:stretch>
        </p:blipFill>
        <p:spPr>
          <a:xfrm>
            <a:off x="4714876" y="1714488"/>
            <a:ext cx="1162054" cy="1162054"/>
          </a:xfrm>
          <a:prstGeom prst="rect">
            <a:avLst/>
          </a:prstGeom>
        </p:spPr>
      </p:pic>
      <p:pic>
        <p:nvPicPr>
          <p:cNvPr id="21" name="Рисунок 20" descr="k.gif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3571868" y="1714488"/>
            <a:ext cx="1162054" cy="1162054"/>
          </a:xfrm>
          <a:prstGeom prst="rect">
            <a:avLst/>
          </a:prstGeom>
        </p:spPr>
      </p:pic>
      <p:pic>
        <p:nvPicPr>
          <p:cNvPr id="22" name="Рисунок 21" descr="j.gif"/>
          <p:cNvPicPr>
            <a:picLocks noChangeAspect="1"/>
          </p:cNvPicPr>
          <p:nvPr/>
        </p:nvPicPr>
        <p:blipFill>
          <a:blip r:embed="rId22" cstate="email"/>
          <a:stretch>
            <a:fillRect/>
          </a:stretch>
        </p:blipFill>
        <p:spPr>
          <a:xfrm>
            <a:off x="2500298" y="1714488"/>
            <a:ext cx="1090616" cy="1143008"/>
          </a:xfrm>
          <a:prstGeom prst="rect">
            <a:avLst/>
          </a:prstGeom>
        </p:spPr>
      </p:pic>
      <p:pic>
        <p:nvPicPr>
          <p:cNvPr id="23" name="Рисунок 22" descr="i.gif"/>
          <p:cNvPicPr>
            <a:picLocks noChangeAspect="1"/>
          </p:cNvPicPr>
          <p:nvPr/>
        </p:nvPicPr>
        <p:blipFill>
          <a:blip r:embed="rId23" cstate="email"/>
          <a:stretch>
            <a:fillRect/>
          </a:stretch>
        </p:blipFill>
        <p:spPr>
          <a:xfrm>
            <a:off x="1500166" y="1714488"/>
            <a:ext cx="1090616" cy="1143008"/>
          </a:xfrm>
          <a:prstGeom prst="rect">
            <a:avLst/>
          </a:prstGeom>
        </p:spPr>
      </p:pic>
      <p:pic>
        <p:nvPicPr>
          <p:cNvPr id="24" name="Рисунок 23" descr="h.gif"/>
          <p:cNvPicPr>
            <a:picLocks noChangeAspect="1"/>
          </p:cNvPicPr>
          <p:nvPr/>
        </p:nvPicPr>
        <p:blipFill>
          <a:blip r:embed="rId24" cstate="email"/>
          <a:stretch>
            <a:fillRect/>
          </a:stretch>
        </p:blipFill>
        <p:spPr>
          <a:xfrm>
            <a:off x="428596" y="1714488"/>
            <a:ext cx="1143008" cy="1143008"/>
          </a:xfrm>
          <a:prstGeom prst="rect">
            <a:avLst/>
          </a:prstGeom>
        </p:spPr>
      </p:pic>
      <p:pic>
        <p:nvPicPr>
          <p:cNvPr id="25" name="Рисунок 24" descr="g.gif"/>
          <p:cNvPicPr>
            <a:picLocks noChangeAspect="1"/>
          </p:cNvPicPr>
          <p:nvPr/>
        </p:nvPicPr>
        <p:blipFill>
          <a:blip r:embed="rId25" cstate="email"/>
          <a:stretch>
            <a:fillRect/>
          </a:stretch>
        </p:blipFill>
        <p:spPr>
          <a:xfrm>
            <a:off x="7286644" y="357166"/>
            <a:ext cx="1090616" cy="1090616"/>
          </a:xfrm>
          <a:prstGeom prst="rect">
            <a:avLst/>
          </a:prstGeom>
        </p:spPr>
      </p:pic>
      <p:pic>
        <p:nvPicPr>
          <p:cNvPr id="26" name="Рисунок 25" descr="f.gif"/>
          <p:cNvPicPr>
            <a:picLocks noChangeAspect="1"/>
          </p:cNvPicPr>
          <p:nvPr/>
        </p:nvPicPr>
        <p:blipFill>
          <a:blip r:embed="rId26" cstate="email"/>
          <a:stretch>
            <a:fillRect/>
          </a:stretch>
        </p:blipFill>
        <p:spPr>
          <a:xfrm>
            <a:off x="6162682" y="357166"/>
            <a:ext cx="1071570" cy="1071570"/>
          </a:xfrm>
          <a:prstGeom prst="rect">
            <a:avLst/>
          </a:prstGeom>
        </p:spPr>
      </p:pic>
      <p:pic>
        <p:nvPicPr>
          <p:cNvPr id="27" name="Рисунок 26" descr="e.gif"/>
          <p:cNvPicPr>
            <a:picLocks noChangeAspect="1"/>
          </p:cNvPicPr>
          <p:nvPr/>
        </p:nvPicPr>
        <p:blipFill>
          <a:blip r:embed="rId27" cstate="email"/>
          <a:stretch>
            <a:fillRect/>
          </a:stretch>
        </p:blipFill>
        <p:spPr>
          <a:xfrm>
            <a:off x="5072066" y="357166"/>
            <a:ext cx="1071570" cy="1071570"/>
          </a:xfrm>
          <a:prstGeom prst="rect">
            <a:avLst/>
          </a:prstGeom>
        </p:spPr>
      </p:pic>
    </p:spTree>
  </p:cSld>
  <p:clrMapOvr>
    <a:masterClrMapping/>
  </p:clrMapOvr>
  <p:transition advClick="0" advTm="1365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1772816"/>
            <a:ext cx="4082655" cy="2635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63888" y="4437112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yak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Рисунок 5" descr="y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584" y="764704"/>
            <a:ext cx="1162054" cy="1285884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195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55776" y="1772816"/>
            <a:ext cx="4029050" cy="3013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2843808" y="4653136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zoo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Рисунок 6" descr="z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1600" y="836712"/>
            <a:ext cx="1162054" cy="128588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13" name="Рисунок 12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1716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1844824"/>
            <a:ext cx="3816424" cy="3037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707904" y="4941168"/>
            <a:ext cx="1656184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bat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b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576" y="836712"/>
            <a:ext cx="1071570" cy="1071570"/>
          </a:xfrm>
          <a:prstGeom prst="rect">
            <a:avLst/>
          </a:prstGeom>
        </p:spPr>
      </p:pic>
      <p:pic>
        <p:nvPicPr>
          <p:cNvPr id="6" name="Рисунок 5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1466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2060848"/>
            <a:ext cx="6624736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Now we know the letters too.</a:t>
            </a:r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Рисунок1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4" name="Рисунок 3" descr="Рисунок1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  <p:pic>
        <p:nvPicPr>
          <p:cNvPr id="5" name="Рисунок 4" descr="Рисунок1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6" name="Рисунок 5" descr="Рисунок1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</p:spTree>
  </p:cSld>
  <p:clrMapOvr>
    <a:masterClrMapping/>
  </p:clrMapOvr>
  <p:transition advClick="0" advTm="2949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1772816"/>
            <a:ext cx="4082655" cy="2635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63888" y="4437112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yak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Рисунок 5" descr="y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584" y="764704"/>
            <a:ext cx="1162054" cy="1285884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2106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55776" y="1772816"/>
            <a:ext cx="4029050" cy="3013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2843808" y="4653136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zoo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Рисунок 6" descr="z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1600" y="836712"/>
            <a:ext cx="1162054" cy="128588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13" name="Рисунок 12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1373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2060848"/>
            <a:ext cx="6624736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Now we know the letters too.</a:t>
            </a:r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Рисунок1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4" name="Рисунок 3" descr="Рисунок1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  <p:pic>
        <p:nvPicPr>
          <p:cNvPr id="5" name="Рисунок 4" descr="Рисунок1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6" name="Рисунок 5" descr="Рисунок1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</p:spTree>
  </p:cSld>
  <p:clrMapOvr>
    <a:masterClrMapping/>
  </p:clrMapOvr>
  <p:transition advClick="0" advTm="262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29058" y="357166"/>
            <a:ext cx="1071570" cy="1071570"/>
          </a:xfrm>
          <a:prstGeom prst="rect">
            <a:avLst/>
          </a:prstGeom>
        </p:spPr>
      </p:pic>
      <p:pic>
        <p:nvPicPr>
          <p:cNvPr id="3" name="Рисунок 2" descr="c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43174" y="357166"/>
            <a:ext cx="1090616" cy="1090616"/>
          </a:xfrm>
          <a:prstGeom prst="rect">
            <a:avLst/>
          </a:prstGeom>
        </p:spPr>
      </p:pic>
      <p:pic>
        <p:nvPicPr>
          <p:cNvPr id="4" name="Рисунок 3" descr="a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57158" y="357166"/>
            <a:ext cx="1071570" cy="1071570"/>
          </a:xfrm>
          <a:prstGeom prst="rect">
            <a:avLst/>
          </a:prstGeom>
        </p:spPr>
      </p:pic>
      <p:pic>
        <p:nvPicPr>
          <p:cNvPr id="5" name="Рисунок 4" descr="b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500166" y="357166"/>
            <a:ext cx="1071570" cy="1071570"/>
          </a:xfrm>
          <a:prstGeom prst="rect">
            <a:avLst/>
          </a:prstGeom>
        </p:spPr>
      </p:pic>
      <p:pic>
        <p:nvPicPr>
          <p:cNvPr id="6" name="Рисунок 5" descr="z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020272" y="4509120"/>
            <a:ext cx="1162054" cy="1285884"/>
          </a:xfrm>
          <a:prstGeom prst="rect">
            <a:avLst/>
          </a:prstGeom>
        </p:spPr>
      </p:pic>
      <p:pic>
        <p:nvPicPr>
          <p:cNvPr id="7" name="Рисунок 6" descr="y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940152" y="4509120"/>
            <a:ext cx="1162054" cy="1285884"/>
          </a:xfrm>
          <a:prstGeom prst="rect">
            <a:avLst/>
          </a:prstGeom>
        </p:spPr>
      </p:pic>
      <p:pic>
        <p:nvPicPr>
          <p:cNvPr id="8" name="Рисунок 7" descr="x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8024" y="4509120"/>
            <a:ext cx="1233492" cy="1233492"/>
          </a:xfrm>
          <a:prstGeom prst="rect">
            <a:avLst/>
          </a:prstGeom>
        </p:spPr>
      </p:pic>
      <p:pic>
        <p:nvPicPr>
          <p:cNvPr id="9" name="Рисунок 8" descr="w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347864" y="4509120"/>
            <a:ext cx="1304930" cy="1304930"/>
          </a:xfrm>
          <a:prstGeom prst="rect">
            <a:avLst/>
          </a:prstGeom>
        </p:spPr>
      </p:pic>
      <p:pic>
        <p:nvPicPr>
          <p:cNvPr id="10" name="Рисунок 9" descr="v.gif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907704" y="4509120"/>
            <a:ext cx="1233492" cy="1357322"/>
          </a:xfrm>
          <a:prstGeom prst="rect">
            <a:avLst/>
          </a:prstGeom>
        </p:spPr>
      </p:pic>
      <p:pic>
        <p:nvPicPr>
          <p:cNvPr id="11" name="Рисунок 10" descr="u.gif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611560" y="4509120"/>
            <a:ext cx="1376368" cy="1376368"/>
          </a:xfrm>
          <a:prstGeom prst="rect">
            <a:avLst/>
          </a:prstGeom>
        </p:spPr>
      </p:pic>
      <p:pic>
        <p:nvPicPr>
          <p:cNvPr id="12" name="Рисунок 11" descr="t.gif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6929454" y="3071810"/>
            <a:ext cx="1233492" cy="1304930"/>
          </a:xfrm>
          <a:prstGeom prst="rect">
            <a:avLst/>
          </a:prstGeom>
        </p:spPr>
      </p:pic>
      <p:pic>
        <p:nvPicPr>
          <p:cNvPr id="13" name="Рисунок 12" descr="s.gif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5734054" y="3071810"/>
            <a:ext cx="1285884" cy="1285884"/>
          </a:xfrm>
          <a:prstGeom prst="rect">
            <a:avLst/>
          </a:prstGeom>
        </p:spPr>
      </p:pic>
      <p:pic>
        <p:nvPicPr>
          <p:cNvPr id="14" name="Рисунок 13" descr="r.gif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4500562" y="3071810"/>
            <a:ext cx="1295407" cy="1295407"/>
          </a:xfrm>
          <a:prstGeom prst="rect">
            <a:avLst/>
          </a:prstGeom>
        </p:spPr>
      </p:pic>
      <p:pic>
        <p:nvPicPr>
          <p:cNvPr id="15" name="Рисунок 14" descr="q.gif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3286116" y="3071810"/>
            <a:ext cx="1295407" cy="1295407"/>
          </a:xfrm>
          <a:prstGeom prst="rect">
            <a:avLst/>
          </a:prstGeom>
        </p:spPr>
      </p:pic>
      <p:pic>
        <p:nvPicPr>
          <p:cNvPr id="16" name="Рисунок 15" descr="p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2000232" y="3071810"/>
            <a:ext cx="1285884" cy="1285884"/>
          </a:xfrm>
          <a:prstGeom prst="rect">
            <a:avLst/>
          </a:prstGeom>
        </p:spPr>
      </p:pic>
      <p:pic>
        <p:nvPicPr>
          <p:cNvPr id="17" name="Рисунок 16" descr="o.gif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642910" y="3000372"/>
            <a:ext cx="1233492" cy="1357322"/>
          </a:xfrm>
          <a:prstGeom prst="rect">
            <a:avLst/>
          </a:prstGeom>
        </p:spPr>
      </p:pic>
      <p:pic>
        <p:nvPicPr>
          <p:cNvPr id="18" name="Рисунок 17" descr="n.gif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7215206" y="1714488"/>
            <a:ext cx="1143008" cy="1143008"/>
          </a:xfrm>
          <a:prstGeom prst="rect">
            <a:avLst/>
          </a:prstGeom>
        </p:spPr>
      </p:pic>
      <p:pic>
        <p:nvPicPr>
          <p:cNvPr id="19" name="Рисунок 18" descr="m.gif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5857884" y="1714488"/>
            <a:ext cx="1162054" cy="1162054"/>
          </a:xfrm>
          <a:prstGeom prst="rect">
            <a:avLst/>
          </a:prstGeom>
        </p:spPr>
      </p:pic>
      <p:pic>
        <p:nvPicPr>
          <p:cNvPr id="20" name="Рисунок 19" descr="l.gif"/>
          <p:cNvPicPr>
            <a:picLocks noChangeAspect="1"/>
          </p:cNvPicPr>
          <p:nvPr/>
        </p:nvPicPr>
        <p:blipFill>
          <a:blip r:embed="rId20" cstate="email"/>
          <a:stretch>
            <a:fillRect/>
          </a:stretch>
        </p:blipFill>
        <p:spPr>
          <a:xfrm>
            <a:off x="4714876" y="1714488"/>
            <a:ext cx="1162054" cy="1162054"/>
          </a:xfrm>
          <a:prstGeom prst="rect">
            <a:avLst/>
          </a:prstGeom>
        </p:spPr>
      </p:pic>
      <p:pic>
        <p:nvPicPr>
          <p:cNvPr id="21" name="Рисунок 20" descr="k.gif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3571868" y="1714488"/>
            <a:ext cx="1162054" cy="1162054"/>
          </a:xfrm>
          <a:prstGeom prst="rect">
            <a:avLst/>
          </a:prstGeom>
        </p:spPr>
      </p:pic>
      <p:pic>
        <p:nvPicPr>
          <p:cNvPr id="22" name="Рисунок 21" descr="j.gif"/>
          <p:cNvPicPr>
            <a:picLocks noChangeAspect="1"/>
          </p:cNvPicPr>
          <p:nvPr/>
        </p:nvPicPr>
        <p:blipFill>
          <a:blip r:embed="rId22" cstate="email"/>
          <a:stretch>
            <a:fillRect/>
          </a:stretch>
        </p:blipFill>
        <p:spPr>
          <a:xfrm>
            <a:off x="2500298" y="1714488"/>
            <a:ext cx="1090616" cy="1143008"/>
          </a:xfrm>
          <a:prstGeom prst="rect">
            <a:avLst/>
          </a:prstGeom>
        </p:spPr>
      </p:pic>
      <p:pic>
        <p:nvPicPr>
          <p:cNvPr id="23" name="Рисунок 22" descr="i.gif"/>
          <p:cNvPicPr>
            <a:picLocks noChangeAspect="1"/>
          </p:cNvPicPr>
          <p:nvPr/>
        </p:nvPicPr>
        <p:blipFill>
          <a:blip r:embed="rId23" cstate="email"/>
          <a:stretch>
            <a:fillRect/>
          </a:stretch>
        </p:blipFill>
        <p:spPr>
          <a:xfrm>
            <a:off x="1500166" y="1714488"/>
            <a:ext cx="1090616" cy="1143008"/>
          </a:xfrm>
          <a:prstGeom prst="rect">
            <a:avLst/>
          </a:prstGeom>
        </p:spPr>
      </p:pic>
      <p:pic>
        <p:nvPicPr>
          <p:cNvPr id="24" name="Рисунок 23" descr="h.gif"/>
          <p:cNvPicPr>
            <a:picLocks noChangeAspect="1"/>
          </p:cNvPicPr>
          <p:nvPr/>
        </p:nvPicPr>
        <p:blipFill>
          <a:blip r:embed="rId24" cstate="email"/>
          <a:stretch>
            <a:fillRect/>
          </a:stretch>
        </p:blipFill>
        <p:spPr>
          <a:xfrm>
            <a:off x="428596" y="1714488"/>
            <a:ext cx="1143008" cy="1143008"/>
          </a:xfrm>
          <a:prstGeom prst="rect">
            <a:avLst/>
          </a:prstGeom>
        </p:spPr>
      </p:pic>
      <p:pic>
        <p:nvPicPr>
          <p:cNvPr id="25" name="Рисунок 24" descr="g.gif"/>
          <p:cNvPicPr>
            <a:picLocks noChangeAspect="1"/>
          </p:cNvPicPr>
          <p:nvPr/>
        </p:nvPicPr>
        <p:blipFill>
          <a:blip r:embed="rId25" cstate="email"/>
          <a:stretch>
            <a:fillRect/>
          </a:stretch>
        </p:blipFill>
        <p:spPr>
          <a:xfrm>
            <a:off x="7286644" y="357166"/>
            <a:ext cx="1090616" cy="1090616"/>
          </a:xfrm>
          <a:prstGeom prst="rect">
            <a:avLst/>
          </a:prstGeom>
        </p:spPr>
      </p:pic>
      <p:pic>
        <p:nvPicPr>
          <p:cNvPr id="26" name="Рисунок 25" descr="f.gif"/>
          <p:cNvPicPr>
            <a:picLocks noChangeAspect="1"/>
          </p:cNvPicPr>
          <p:nvPr/>
        </p:nvPicPr>
        <p:blipFill>
          <a:blip r:embed="rId26" cstate="email"/>
          <a:stretch>
            <a:fillRect/>
          </a:stretch>
        </p:blipFill>
        <p:spPr>
          <a:xfrm>
            <a:off x="6162682" y="357166"/>
            <a:ext cx="1071570" cy="1071570"/>
          </a:xfrm>
          <a:prstGeom prst="rect">
            <a:avLst/>
          </a:prstGeom>
        </p:spPr>
      </p:pic>
      <p:pic>
        <p:nvPicPr>
          <p:cNvPr id="27" name="Рисунок 26" descr="e.gif"/>
          <p:cNvPicPr>
            <a:picLocks noChangeAspect="1"/>
          </p:cNvPicPr>
          <p:nvPr/>
        </p:nvPicPr>
        <p:blipFill>
          <a:blip r:embed="rId27" cstate="email"/>
          <a:stretch>
            <a:fillRect/>
          </a:stretch>
        </p:blipFill>
        <p:spPr>
          <a:xfrm>
            <a:off x="5072066" y="357166"/>
            <a:ext cx="1071570" cy="1071570"/>
          </a:xfrm>
          <a:prstGeom prst="rect">
            <a:avLst/>
          </a:prstGeom>
        </p:spPr>
      </p:pic>
    </p:spTree>
  </p:cSld>
  <p:clrMapOvr>
    <a:masterClrMapping/>
  </p:clrMapOvr>
  <p:transition advClick="0" advTm="20795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3671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Использованные ресурсы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836712"/>
            <a:ext cx="8352928" cy="5877272"/>
          </a:xfrm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lvl="0"/>
            <a:r>
              <a:rPr lang="ru-RU" sz="1200" b="1" dirty="0" smtClean="0">
                <a:solidFill>
                  <a:srgbClr val="002060"/>
                </a:solidFill>
              </a:rPr>
              <a:t>УМК </a:t>
            </a:r>
            <a:r>
              <a:rPr lang="en-US" sz="1200" b="1" dirty="0" smtClean="0">
                <a:solidFill>
                  <a:srgbClr val="002060"/>
                </a:solidFill>
              </a:rPr>
              <a:t>“Happy English.ru”, 2 </a:t>
            </a:r>
            <a:r>
              <a:rPr lang="ru-RU" sz="1200" b="1" dirty="0" smtClean="0">
                <a:solidFill>
                  <a:srgbClr val="002060"/>
                </a:solidFill>
              </a:rPr>
              <a:t>класс, К.Кауфман</a:t>
            </a:r>
            <a:r>
              <a:rPr lang="ru-RU" sz="1200" b="1" dirty="0" smtClean="0">
                <a:solidFill>
                  <a:srgbClr val="002060"/>
                </a:solidFill>
              </a:rPr>
              <a:t>, М.Кауфман, «Титул»,  2011г.</a:t>
            </a:r>
            <a:endParaRPr lang="ru-RU" sz="1200" b="1" i="1" dirty="0" smtClean="0">
              <a:solidFill>
                <a:srgbClr val="002060"/>
              </a:solidFill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"/>
              </a:rPr>
              <a:t>://www.jazztour.ru/pictures/united_kingdom/england/london/for_children/zoo/page17181s-1-4-1aS0tyXa-big.jpg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http://users.tmok.com/~yak/yak.gif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http://www.duncanlawonline.com/wp-content/uploads/2010/11/XRay-Doctor.jpg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http://greenword.ru/images/water-tap.jpg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http://i.acdn.us/image/A8279/82792/300_82792.jpg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http://img.dailymail.co.uk/i/pix/2008/05_04/UFOdm1905_468x368.jpg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http://s51.radikal.ru/i134/0911/df/c573afbe82d9.jpg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http://www.tuswallpapersgratis.com/images/wallpapers/Maldives_Islands-24488.jpeg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http://www.925-silver-shop.com/UploadFiles/2011-01/admin/201112123618231.jpg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http://londres2007.blogs-de-voyage.fr/photos/medium_elizabeth2b.jpg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http://auschan.org/w/src/129412483064.jpg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http://activerain.com/image_store/uploads/1/4/9/9/6/ar124371995369941.jpg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http://paidcontent.org/images/old_images/uploads/monster.jpg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http://www.myspacelayz.com/import/graphics/iPhone3G-Wallpapers/best-iphone-wallpapers-_65.jpg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http://orionwell.files.wordpress.com/2007/05/fish_net.jpg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http://www.feelinfestive.com/HH01735_.gif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http://images.replacements.com/images/images5/china/A/laura_ashley_chintzware_blue_milk_jug_P0000002954S0004T2.jpg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9"/>
              </a:rPr>
              <a:t>http://www.mcgeesannex.com/yahoo_site_admin/assets/images/McGees_Leprechaun.279130258_std.jpg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0"/>
              </a:rPr>
              <a:t>http://www.mce.k12tn.net/reading48/hen.gif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hlinkClick r:id="rId21"/>
              </a:rPr>
              <a:t>http://www.ecoglobus.com/images/index/green.png</a:t>
            </a:r>
            <a:endParaRPr lang="ru-RU" sz="1200" dirty="0" smtClean="0"/>
          </a:p>
          <a:p>
            <a:r>
              <a:rPr lang="en-US" sz="1200" dirty="0" smtClean="0">
                <a:hlinkClick r:id="rId22"/>
              </a:rPr>
              <a:t>http://www.ktelegraf.com.ua/uploads/posts/2010-04/1270133883_flag.jpg</a:t>
            </a:r>
            <a:endParaRPr lang="ru-RU" sz="1200" dirty="0" smtClean="0"/>
          </a:p>
          <a:p>
            <a:r>
              <a:rPr lang="en-US" sz="1200" dirty="0" smtClean="0">
                <a:hlinkClick r:id="rId23"/>
              </a:rPr>
              <a:t>http://stilllifeinslowmotion.files.wordpress.com/2011/02/egg.jpg</a:t>
            </a:r>
            <a:endParaRPr lang="ru-RU" sz="1200" dirty="0" smtClean="0"/>
          </a:p>
          <a:p>
            <a:r>
              <a:rPr lang="en-US" sz="1200" dirty="0" smtClean="0">
                <a:hlinkClick r:id="rId24"/>
              </a:rPr>
              <a:t>http://openclipart.org/image/800px/svg_to_png/Anonymous_Apple.png</a:t>
            </a:r>
            <a:r>
              <a:rPr lang="ru-RU" sz="1200" dirty="0" smtClean="0"/>
              <a:t> </a:t>
            </a:r>
          </a:p>
          <a:p>
            <a:r>
              <a:rPr lang="en-US" sz="1200" dirty="0" smtClean="0">
                <a:hlinkClick r:id="rId25"/>
              </a:rPr>
              <a:t>http://www.windowbutterflies.com/i/HalweenPatterns/Bat_and_Moon_2.jpg</a:t>
            </a:r>
            <a:endParaRPr lang="ru-RU" sz="1200" dirty="0" smtClean="0"/>
          </a:p>
          <a:p>
            <a:r>
              <a:rPr lang="en-US" sz="1200" dirty="0" smtClean="0">
                <a:hlinkClick r:id="rId26"/>
              </a:rPr>
              <a:t>http://i.usatoday.net/communitymanager/_photos/paw-print-post/2010/06/17/catleashx-large.jpg</a:t>
            </a:r>
            <a:endParaRPr lang="ru-RU" sz="1200" dirty="0" smtClean="0"/>
          </a:p>
          <a:p>
            <a:r>
              <a:rPr lang="en-US" sz="1200" dirty="0" smtClean="0">
                <a:hlinkClick r:id="rId22"/>
              </a:rPr>
              <a:t>http://www.ktelegraf.com.ua/uploads/posts/2010-04/1270133883_flag.jpg</a:t>
            </a:r>
            <a:endParaRPr lang="ru-RU" sz="1200" dirty="0" smtClean="0"/>
          </a:p>
          <a:p>
            <a:r>
              <a:rPr lang="en-US" sz="1200" dirty="0" smtClean="0">
                <a:hlinkClick r:id="rId27"/>
              </a:rPr>
              <a:t>http://dogsandpuppies.edublogs.org/files/2010/08/63324427.jpg</a:t>
            </a:r>
            <a:endParaRPr lang="en-US" sz="1200" dirty="0" smtClean="0"/>
          </a:p>
          <a:p>
            <a:r>
              <a:rPr lang="en-US" sz="1200" dirty="0" smtClean="0">
                <a:hlinkClick r:id="rId28"/>
              </a:rPr>
              <a:t>http://darrellhardy.com/WordPress/wp-content/uploads/2010/09/key.jpg</a:t>
            </a:r>
            <a:endParaRPr lang="en-US" sz="1200" dirty="0" smtClean="0"/>
          </a:p>
          <a:p>
            <a:r>
              <a:rPr lang="en-US" sz="1200" dirty="0" smtClean="0">
                <a:hlinkClick r:id="rId29"/>
              </a:rPr>
              <a:t>http://www.clipartheaven.com/clipart/education_&amp;_schools/cartoons/girl_in_library_3.gif</a:t>
            </a:r>
            <a:endParaRPr lang="en-US" sz="1200" dirty="0" smtClean="0"/>
          </a:p>
          <a:p>
            <a:r>
              <a:rPr lang="en-US" sz="1200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0"/>
              </a:rPr>
              <a:t>http://www.lenagold.ru/fon/clipart.html</a:t>
            </a:r>
            <a:endParaRPr lang="ru-RU" sz="1200" dirty="0" smtClean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en-US" sz="1200" dirty="0" smtClean="0"/>
          </a:p>
          <a:p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Click="0" advTm="1077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11960" y="5013176"/>
            <a:ext cx="6264696" cy="707886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ston" pitchFamily="66" charset="0"/>
              </a:rPr>
              <a:t>Tatyana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ston" pitchFamily="66" charset="0"/>
              </a:rPr>
              <a:t>Mityugina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ston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0152" y="5877272"/>
            <a:ext cx="25202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читель английского языка МОУ «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Кокинская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Брянской области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606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7784" y="1492279"/>
            <a:ext cx="3701777" cy="383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3203848" y="5157192"/>
            <a:ext cx="2736304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city cat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c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584" y="764704"/>
            <a:ext cx="1090616" cy="1090616"/>
          </a:xfrm>
          <a:prstGeom prst="rect">
            <a:avLst/>
          </a:prstGeom>
        </p:spPr>
      </p:pic>
      <p:pic>
        <p:nvPicPr>
          <p:cNvPr id="6" name="Рисунок 5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2074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15816" y="1268760"/>
            <a:ext cx="3167182" cy="4244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3635896" y="5301208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dog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Рисунок 5" descr="d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576" y="764704"/>
            <a:ext cx="1071570" cy="1071570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3" name="Рисунок 12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2106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15816" y="1196752"/>
            <a:ext cx="2808312" cy="4191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3491880" y="5013176"/>
            <a:ext cx="1872208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an egg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e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584" y="764704"/>
            <a:ext cx="1071570" cy="1071570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3" name="Рисунок 12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1654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3688" y="987399"/>
            <a:ext cx="5472608" cy="4119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2987824" y="4725144"/>
            <a:ext cx="3024336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funny flag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f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1560" y="764704"/>
            <a:ext cx="1071570" cy="1071570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2636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1628800"/>
            <a:ext cx="352839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491880" y="4725144"/>
            <a:ext cx="2160240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globe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g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99592" y="620688"/>
            <a:ext cx="1090616" cy="1090616"/>
          </a:xfrm>
          <a:prstGeom prst="rect">
            <a:avLst/>
          </a:prstGeom>
        </p:spPr>
      </p:pic>
      <p:pic>
        <p:nvPicPr>
          <p:cNvPr id="7" name="Рисунок 6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8" name="Рисунок 7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2387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1412776"/>
            <a:ext cx="4292153" cy="3626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491880" y="5085184"/>
            <a:ext cx="1656184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 hen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Рисунок 7" descr="h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584" y="764704"/>
            <a:ext cx="1143008" cy="1143008"/>
          </a:xfrm>
          <a:prstGeom prst="rect">
            <a:avLst/>
          </a:prstGeom>
        </p:spPr>
      </p:pic>
      <p:pic>
        <p:nvPicPr>
          <p:cNvPr id="9" name="Рисунок 8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188641"/>
            <a:ext cx="4368485" cy="216024"/>
          </a:xfrm>
          <a:prstGeom prst="rect">
            <a:avLst/>
          </a:prstGeom>
        </p:spPr>
      </p:pic>
      <p:pic>
        <p:nvPicPr>
          <p:cNvPr id="10" name="Рисунок 9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6453336"/>
            <a:ext cx="4368485" cy="216024"/>
          </a:xfrm>
          <a:prstGeom prst="rect">
            <a:avLst/>
          </a:prstGeom>
        </p:spPr>
      </p:pic>
      <p:pic>
        <p:nvPicPr>
          <p:cNvPr id="11" name="Рисунок 10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6453336"/>
            <a:ext cx="4368485" cy="216024"/>
          </a:xfrm>
          <a:prstGeom prst="rect">
            <a:avLst/>
          </a:prstGeom>
        </p:spPr>
      </p:pic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-2520358" y="3248549"/>
            <a:ext cx="5680651" cy="280911"/>
          </a:xfrm>
          <a:prstGeom prst="rect">
            <a:avLst/>
          </a:prstGeom>
        </p:spPr>
      </p:pic>
      <p:pic>
        <p:nvPicPr>
          <p:cNvPr id="13" name="Рисунок 12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400000">
            <a:off x="5908162" y="3316974"/>
            <a:ext cx="5824618" cy="288031"/>
          </a:xfrm>
          <a:prstGeom prst="rect">
            <a:avLst/>
          </a:prstGeom>
        </p:spPr>
      </p:pic>
      <p:pic>
        <p:nvPicPr>
          <p:cNvPr id="14" name="Рисунок 13" descr="Рисунок1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88640"/>
            <a:ext cx="4368485" cy="216024"/>
          </a:xfrm>
          <a:prstGeom prst="rect">
            <a:avLst/>
          </a:prstGeom>
        </p:spPr>
      </p:pic>
    </p:spTree>
  </p:cSld>
  <p:clrMapOvr>
    <a:masterClrMapping/>
  </p:clrMapOvr>
  <p:transition advClick="0" advTm="1264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233</Words>
  <Application>Microsoft Office PowerPoint</Application>
  <PresentationFormat>Экран (4:3)</PresentationFormat>
  <Paragraphs>97</Paragraphs>
  <Slides>36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The ABC song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Использованные ресурсы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Tatyana</dc:creator>
  <cp:lastModifiedBy>Tatyana</cp:lastModifiedBy>
  <cp:revision>34</cp:revision>
  <dcterms:created xsi:type="dcterms:W3CDTF">2011-07-02T11:53:58Z</dcterms:created>
  <dcterms:modified xsi:type="dcterms:W3CDTF">2011-08-14T15:02:47Z</dcterms:modified>
</cp:coreProperties>
</file>