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9" r:id="rId5"/>
    <p:sldId id="283" r:id="rId6"/>
    <p:sldId id="258" r:id="rId7"/>
    <p:sldId id="259" r:id="rId8"/>
    <p:sldId id="260" r:id="rId9"/>
    <p:sldId id="261" r:id="rId10"/>
    <p:sldId id="265" r:id="rId11"/>
    <p:sldId id="266" r:id="rId12"/>
    <p:sldId id="267" r:id="rId13"/>
    <p:sldId id="268" r:id="rId14"/>
    <p:sldId id="284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РОЕКТ инглиШ\english project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ПРОЕКТ инглиШ\dsrhshect cop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295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ПРОЕКТ инглиШ\sd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:\ПРОЕКТ инглиШ\dsbh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ПРОЕКТ инглиШ\wsgde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295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:\ПРОЕКТ инглиШ\dfhdf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ПРОЕКТ инглиШ\dfb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ПРОЕКТ инглиШ\dgfb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ПРОЕКТ инглиШ\DSRFZ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ПРОЕКТ инглиШ\S-FGEAH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ПРОЕКТ инглиШ\SRGE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ПРОЕКТ инглиШ\saf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ПРОЕКТ инглиШ\GHC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ПРОЕКТ инглиШ\SDFGRA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:\ПРОЕКТ инглиШ\srgs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F:\ПРОЕКТ инглиШ\вкапе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:\ПРОЕКТ инглиШ\dsaga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ПРОЕКТ инглиШ\DFR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:\ПРОЕКТ инглиШ\srgdsr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ПРОЕКТ инглиШ\ыкпмук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:\ПРОЕКТ инглиШ\engligfksh projec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ОЕКТ инглиШ\dat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ПРОЕКТ инглиШ\sergs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F:\ПРОЕКТ инглиШ\rdy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ПРОЕКТ инглиШ\xfg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ПРОЕКТ инглиШ\erhygr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ПРОЕКТ инглиШ\ndf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ПРОЕКТ инглиШ\srgh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PresentationFormat>Экран (4:3)</PresentationFormat>
  <Paragraphs>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4</cp:revision>
  <dcterms:modified xsi:type="dcterms:W3CDTF">2010-10-26T18:04:57Z</dcterms:modified>
</cp:coreProperties>
</file>