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64" r:id="rId2"/>
    <p:sldId id="256" r:id="rId3"/>
    <p:sldId id="258" r:id="rId4"/>
    <p:sldId id="259" r:id="rId5"/>
    <p:sldId id="260" r:id="rId6"/>
    <p:sldId id="268" r:id="rId7"/>
    <p:sldId id="257" r:id="rId8"/>
    <p:sldId id="261" r:id="rId9"/>
    <p:sldId id="265" r:id="rId10"/>
    <p:sldId id="266" r:id="rId11"/>
    <p:sldId id="262" r:id="rId12"/>
    <p:sldId id="263" r:id="rId13"/>
    <p:sldId id="267" r:id="rId14"/>
    <p:sldId id="269" r:id="rId15"/>
    <p:sldId id="270" r:id="rId16"/>
    <p:sldId id="271" r:id="rId17"/>
    <p:sldId id="272" r:id="rId18"/>
    <p:sldId id="273" r:id="rId1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8064A"/>
    <a:srgbClr val="FF0066"/>
    <a:srgbClr val="000099"/>
    <a:srgbClr val="00FFFF"/>
    <a:srgbClr val="D901A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9" d="100"/>
          <a:sy n="69" d="100"/>
        </p:scale>
        <p:origin x="-1416"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813CB21-F550-4359-A92C-D8AAFE777389}" type="datetimeFigureOut">
              <a:rPr lang="ru-RU" smtClean="0"/>
              <a:pPr/>
              <a:t>08.11.2011</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35FDDCA-5160-476D-BDA4-63E62017B9C7}"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135FDDCA-5160-476D-BDA4-63E62017B9C7}" type="slidenum">
              <a:rPr lang="ru-RU" smtClean="0"/>
              <a:pPr/>
              <a:t>8</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08.11.2011</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08.11.2011</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08.11.2011</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08.11.2011</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08.11.2011</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08.11.2011</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08.11.2011</a:t>
            </a:fld>
            <a:endParaRPr lang="ru-RU" dirty="0"/>
          </a:p>
        </p:txBody>
      </p:sp>
      <p:sp>
        <p:nvSpPr>
          <p:cNvPr id="8" name="Нижний колонтитул 7"/>
          <p:cNvSpPr>
            <a:spLocks noGrp="1"/>
          </p:cNvSpPr>
          <p:nvPr>
            <p:ph type="ftr" sz="quarter" idx="11"/>
          </p:nvPr>
        </p:nvSpPr>
        <p:spPr/>
        <p:txBody>
          <a:bodyPr/>
          <a:lstStyle/>
          <a:p>
            <a:endParaRPr lang="ru-RU" dirty="0"/>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08.11.2011</a:t>
            </a:fld>
            <a:endParaRPr lang="ru-RU" dirty="0"/>
          </a:p>
        </p:txBody>
      </p:sp>
      <p:sp>
        <p:nvSpPr>
          <p:cNvPr id="4" name="Нижний колонтитул 3"/>
          <p:cNvSpPr>
            <a:spLocks noGrp="1"/>
          </p:cNvSpPr>
          <p:nvPr>
            <p:ph type="ftr" sz="quarter" idx="11"/>
          </p:nvPr>
        </p:nvSpPr>
        <p:spPr/>
        <p:txBody>
          <a:bodyPr/>
          <a:lstStyle/>
          <a:p>
            <a:endParaRPr lang="ru-RU" dirty="0"/>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08.11.2011</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08.11.2011</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dirty="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08.11.2011</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08.11.2011</a:t>
            </a:fld>
            <a:endParaRPr lang="ru-RU" dirty="0"/>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dirty="0"/>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jpeg"/><Relationship Id="rId1" Type="http://schemas.openxmlformats.org/officeDocument/2006/relationships/slideLayout" Target="../slideLayouts/slideLayout2.xml"/><Relationship Id="rId4" Type="http://schemas.openxmlformats.org/officeDocument/2006/relationships/image" Target="../media/image38.jpeg"/></Relationships>
</file>

<file path=ppt/slides/_rels/slide11.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7.xml"/><Relationship Id="rId4" Type="http://schemas.openxmlformats.org/officeDocument/2006/relationships/image" Target="../media/image5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7" Type="http://schemas.openxmlformats.org/officeDocument/2006/relationships/image" Target="../media/image12.jpeg"/><Relationship Id="rId2" Type="http://schemas.openxmlformats.org/officeDocument/2006/relationships/image" Target="../media/image7.jpeg"/><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 Id="rId5" Type="http://schemas.openxmlformats.org/officeDocument/2006/relationships/image" Target="../media/image16.jpeg"/><Relationship Id="rId4" Type="http://schemas.openxmlformats.org/officeDocument/2006/relationships/image" Target="../media/image15.jpeg"/></Relationships>
</file>

<file path=ppt/slides/_rels/slide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 Id="rId5" Type="http://schemas.openxmlformats.org/officeDocument/2006/relationships/image" Target="../media/image20.jpeg"/><Relationship Id="rId4" Type="http://schemas.openxmlformats.org/officeDocument/2006/relationships/image" Target="../media/image19.jpeg"/></Relationships>
</file>

<file path=ppt/slides/_rels/slide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2.xml"/><Relationship Id="rId5" Type="http://schemas.openxmlformats.org/officeDocument/2006/relationships/image" Target="../media/image27.jpeg"/><Relationship Id="rId4" Type="http://schemas.openxmlformats.org/officeDocument/2006/relationships/image" Target="../media/image26.jpeg"/></Relationships>
</file>

<file path=ppt/slides/_rels/slide8.xml.rels><?xml version="1.0" encoding="UTF-8" standalone="yes"?>
<Relationships xmlns="http://schemas.openxmlformats.org/package/2006/relationships"><Relationship Id="rId3" Type="http://schemas.openxmlformats.org/officeDocument/2006/relationships/image" Target="../media/image28.jpeg"/><Relationship Id="rId7" Type="http://schemas.openxmlformats.org/officeDocument/2006/relationships/image" Target="../media/image32.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29.jpeg"/></Relationships>
</file>

<file path=ppt/slides/_rels/slide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2.xml"/><Relationship Id="rId4" Type="http://schemas.openxmlformats.org/officeDocument/2006/relationships/image" Target="../media/image3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Содержимое 2"/>
          <p:cNvSpPr>
            <a:spLocks noGrp="1"/>
          </p:cNvSpPr>
          <p:nvPr>
            <p:ph idx="1"/>
          </p:nvPr>
        </p:nvSpPr>
        <p:spPr/>
        <p:txBody>
          <a:bodyPr/>
          <a:lstStyle/>
          <a:p>
            <a:endParaRPr lang="ru-RU" dirty="0"/>
          </a:p>
        </p:txBody>
      </p:sp>
      <p:pic>
        <p:nvPicPr>
          <p:cNvPr id="9218" name="Picture 2" descr="C:\Users\User\Desktop\Новая папка\x_42de28bd.jpg"/>
          <p:cNvPicPr>
            <a:picLocks noChangeAspect="1" noChangeArrowheads="1"/>
          </p:cNvPicPr>
          <p:nvPr/>
        </p:nvPicPr>
        <p:blipFill>
          <a:blip r:embed="rId2"/>
          <a:srcRect/>
          <a:stretch>
            <a:fillRect/>
          </a:stretch>
        </p:blipFill>
        <p:spPr bwMode="auto">
          <a:xfrm>
            <a:off x="1" y="0"/>
            <a:ext cx="9144032" cy="6858024"/>
          </a:xfrm>
          <a:prstGeom prst="rect">
            <a:avLst/>
          </a:prstGeom>
          <a:noFill/>
        </p:spPr>
      </p:pic>
      <p:sp>
        <p:nvSpPr>
          <p:cNvPr id="5" name="Прямоугольник 4"/>
          <p:cNvSpPr/>
          <p:nvPr/>
        </p:nvSpPr>
        <p:spPr>
          <a:xfrm>
            <a:off x="142844" y="1571612"/>
            <a:ext cx="8858280" cy="1708160"/>
          </a:xfrm>
          <a:prstGeom prst="rect">
            <a:avLst/>
          </a:prstGeom>
          <a:noFill/>
        </p:spPr>
        <p:txBody>
          <a:bodyPr wrap="squar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105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Native village</a:t>
            </a:r>
            <a:endParaRPr lang="ru-RU" sz="105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6" name="Прямоугольник 5"/>
          <p:cNvSpPr/>
          <p:nvPr/>
        </p:nvSpPr>
        <p:spPr>
          <a:xfrm>
            <a:off x="2857488" y="3429000"/>
            <a:ext cx="6407075" cy="861774"/>
          </a:xfrm>
          <a:prstGeom prst="rect">
            <a:avLst/>
          </a:prstGeom>
          <a:noFill/>
        </p:spPr>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en-US" sz="5000" b="1" i="1" cap="none" spc="0" dirty="0" smtClean="0">
                <a:ln/>
                <a:solidFill>
                  <a:srgbClr val="D901A0"/>
                </a:solidFill>
                <a:effectLst/>
                <a:latin typeface="Brush Script MT" pitchFamily="66" charset="0"/>
              </a:rPr>
              <a:t>There is no place like home…</a:t>
            </a:r>
            <a:endParaRPr lang="ru-RU" sz="5000" b="1" i="1" cap="none" spc="0" dirty="0">
              <a:ln/>
              <a:solidFill>
                <a:srgbClr val="D901A0"/>
              </a:solidFill>
              <a:effectLs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C:\Users\User\Desktop\Новая папка\x_a9d45326.jpg"/>
          <p:cNvPicPr>
            <a:picLocks noChangeAspect="1" noChangeArrowheads="1"/>
          </p:cNvPicPr>
          <p:nvPr/>
        </p:nvPicPr>
        <p:blipFill>
          <a:blip r:embed="rId2"/>
          <a:srcRect/>
          <a:stretch>
            <a:fillRect/>
          </a:stretch>
        </p:blipFill>
        <p:spPr bwMode="auto">
          <a:xfrm>
            <a:off x="-120749" y="0"/>
            <a:ext cx="9264749" cy="6933222"/>
          </a:xfrm>
          <a:prstGeom prst="rect">
            <a:avLst/>
          </a:prstGeom>
          <a:noFill/>
        </p:spPr>
      </p:pic>
      <p:sp>
        <p:nvSpPr>
          <p:cNvPr id="2" name="Заголовок 1"/>
          <p:cNvSpPr>
            <a:spLocks noGrp="1"/>
          </p:cNvSpPr>
          <p:nvPr>
            <p:ph type="title"/>
          </p:nvPr>
        </p:nvSpPr>
        <p:spPr>
          <a:xfrm>
            <a:off x="457200" y="274638"/>
            <a:ext cx="6686568" cy="45719"/>
          </a:xfrm>
        </p:spPr>
        <p:txBody>
          <a:bodyPr>
            <a:normAutofit fontScale="90000"/>
          </a:bodyPr>
          <a:lstStyle/>
          <a:p>
            <a:endParaRPr lang="ru-RU" dirty="0"/>
          </a:p>
        </p:txBody>
      </p:sp>
      <p:pic>
        <p:nvPicPr>
          <p:cNvPr id="23555" name="Picture 3"/>
          <p:cNvPicPr>
            <a:picLocks noChangeAspect="1" noChangeArrowheads="1"/>
          </p:cNvPicPr>
          <p:nvPr/>
        </p:nvPicPr>
        <p:blipFill>
          <a:blip r:embed="rId3"/>
          <a:srcRect/>
          <a:stretch>
            <a:fillRect/>
          </a:stretch>
        </p:blipFill>
        <p:spPr bwMode="auto">
          <a:xfrm>
            <a:off x="6429356" y="214290"/>
            <a:ext cx="2714644" cy="3622046"/>
          </a:xfrm>
          <a:prstGeom prst="rect">
            <a:avLst/>
          </a:prstGeom>
          <a:noFill/>
          <a:ln w="28575">
            <a:solidFill>
              <a:schemeClr val="tx1"/>
            </a:solidFill>
            <a:miter lim="800000"/>
            <a:headEnd/>
            <a:tailEnd/>
          </a:ln>
          <a:effectLst/>
        </p:spPr>
      </p:pic>
      <p:sp>
        <p:nvSpPr>
          <p:cNvPr id="3" name="Содержимое 2"/>
          <p:cNvSpPr>
            <a:spLocks noGrp="1"/>
          </p:cNvSpPr>
          <p:nvPr>
            <p:ph idx="1"/>
          </p:nvPr>
        </p:nvSpPr>
        <p:spPr>
          <a:xfrm>
            <a:off x="200052" y="928670"/>
            <a:ext cx="8229600" cy="5500726"/>
          </a:xfrm>
        </p:spPr>
        <p:txBody>
          <a:bodyPr>
            <a:normAutofit fontScale="77500" lnSpcReduction="20000"/>
          </a:bodyPr>
          <a:lstStyle/>
          <a:p>
            <a:pPr>
              <a:buNone/>
            </a:pPr>
            <a:r>
              <a:rPr lang="en-US" dirty="0" smtClean="0">
                <a:latin typeface="Showcard Gothic" pitchFamily="82" charset="0"/>
              </a:rPr>
              <a:t> </a:t>
            </a:r>
            <a:r>
              <a:rPr lang="en-US" sz="3600" dirty="0" smtClean="0">
                <a:solidFill>
                  <a:srgbClr val="000099"/>
                </a:solidFill>
                <a:latin typeface="Showcard Gothic" pitchFamily="82" charset="0"/>
              </a:rPr>
              <a:t>In house of culture contest  </a:t>
            </a:r>
          </a:p>
          <a:p>
            <a:pPr>
              <a:buNone/>
            </a:pPr>
            <a:r>
              <a:rPr lang="en-US" sz="3600" dirty="0" smtClean="0">
                <a:solidFill>
                  <a:srgbClr val="000099"/>
                </a:solidFill>
                <a:latin typeface="Showcard Gothic" pitchFamily="82" charset="0"/>
              </a:rPr>
              <a:t>“Miss of Konosha” is held </a:t>
            </a:r>
          </a:p>
          <a:p>
            <a:pPr>
              <a:buNone/>
            </a:pPr>
            <a:r>
              <a:rPr lang="en-US" sz="3600" dirty="0" smtClean="0">
                <a:solidFill>
                  <a:srgbClr val="000099"/>
                </a:solidFill>
                <a:latin typeface="Showcard Gothic" pitchFamily="82" charset="0"/>
              </a:rPr>
              <a:t>annually. Last year Jana Zaidze </a:t>
            </a:r>
          </a:p>
          <a:p>
            <a:pPr>
              <a:buNone/>
            </a:pPr>
            <a:r>
              <a:rPr lang="en-US" sz="3600" dirty="0" smtClean="0">
                <a:solidFill>
                  <a:srgbClr val="000099"/>
                </a:solidFill>
                <a:latin typeface="Showcard Gothic" pitchFamily="82" charset="0"/>
              </a:rPr>
              <a:t>won the first place </a:t>
            </a:r>
            <a:r>
              <a:rPr lang="en-US" dirty="0" smtClean="0">
                <a:solidFill>
                  <a:srgbClr val="000099"/>
                </a:solidFill>
                <a:latin typeface="Showcard Gothic" pitchFamily="82" charset="0"/>
              </a:rPr>
              <a:t>.</a:t>
            </a:r>
          </a:p>
          <a:p>
            <a:endParaRPr lang="en-US" dirty="0" smtClean="0"/>
          </a:p>
          <a:p>
            <a:endParaRPr lang="en-US" dirty="0" smtClean="0"/>
          </a:p>
          <a:p>
            <a:pPr>
              <a:buNone/>
            </a:pPr>
            <a:endParaRPr lang="en-US" dirty="0" smtClean="0"/>
          </a:p>
          <a:p>
            <a:pPr>
              <a:buNone/>
            </a:pPr>
            <a:endParaRPr lang="en-US" dirty="0" smtClean="0"/>
          </a:p>
          <a:p>
            <a:pPr>
              <a:buNone/>
            </a:pPr>
            <a:endParaRPr lang="en-US" dirty="0" smtClean="0"/>
          </a:p>
          <a:p>
            <a:pPr>
              <a:buNone/>
            </a:pPr>
            <a:endParaRPr lang="en-US" dirty="0" smtClean="0"/>
          </a:p>
          <a:p>
            <a:pPr>
              <a:buNone/>
            </a:pPr>
            <a:endParaRPr lang="en-US" dirty="0" smtClean="0"/>
          </a:p>
          <a:p>
            <a:pPr algn="ctr">
              <a:buNone/>
            </a:pPr>
            <a:r>
              <a:rPr lang="en-US" b="1" dirty="0" smtClean="0">
                <a:solidFill>
                  <a:srgbClr val="000099"/>
                </a:solidFill>
              </a:rPr>
              <a:t>Similarly there is DYSSCH. People do sport here. They are  skilling, body-builder, wrestling.</a:t>
            </a:r>
          </a:p>
          <a:p>
            <a:pPr>
              <a:buNone/>
            </a:pPr>
            <a:r>
              <a:rPr lang="en-US" dirty="0" smtClean="0"/>
              <a:t>You can relax  in “Flied Dutch man” or “Meridian”</a:t>
            </a:r>
          </a:p>
          <a:p>
            <a:endParaRPr lang="ru-RU" dirty="0"/>
          </a:p>
        </p:txBody>
      </p:sp>
      <p:pic>
        <p:nvPicPr>
          <p:cNvPr id="23556" name="Picture 4" descr="C:\Users\User\Desktop\Новая папка\x_38ce0196.jpg"/>
          <p:cNvPicPr>
            <a:picLocks noChangeAspect="1" noChangeArrowheads="1"/>
          </p:cNvPicPr>
          <p:nvPr/>
        </p:nvPicPr>
        <p:blipFill>
          <a:blip r:embed="rId4"/>
          <a:srcRect/>
          <a:stretch>
            <a:fillRect/>
          </a:stretch>
        </p:blipFill>
        <p:spPr bwMode="auto">
          <a:xfrm>
            <a:off x="1071538" y="2857496"/>
            <a:ext cx="4783136" cy="2276587"/>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Содержимое 2"/>
          <p:cNvSpPr>
            <a:spLocks noGrp="1"/>
          </p:cNvSpPr>
          <p:nvPr>
            <p:ph idx="1"/>
          </p:nvPr>
        </p:nvSpPr>
        <p:spPr/>
        <p:txBody>
          <a:bodyPr/>
          <a:lstStyle/>
          <a:p>
            <a:endParaRPr lang="ru-RU" dirty="0"/>
          </a:p>
        </p:txBody>
      </p:sp>
      <p:pic>
        <p:nvPicPr>
          <p:cNvPr id="6146" name="Picture 2" descr="C:\Users\User\Desktop\Новая папка\x_2f4ae4dd.jpg"/>
          <p:cNvPicPr>
            <a:picLocks noChangeAspect="1" noChangeArrowheads="1"/>
          </p:cNvPicPr>
          <p:nvPr/>
        </p:nvPicPr>
        <p:blipFill>
          <a:blip r:embed="rId2"/>
          <a:srcRect/>
          <a:stretch>
            <a:fillRect/>
          </a:stretch>
        </p:blipFill>
        <p:spPr bwMode="auto">
          <a:xfrm>
            <a:off x="-32" y="0"/>
            <a:ext cx="9144032" cy="6858024"/>
          </a:xfrm>
          <a:prstGeom prst="rect">
            <a:avLst/>
          </a:prstGeom>
          <a:noFill/>
        </p:spPr>
      </p:pic>
      <p:sp>
        <p:nvSpPr>
          <p:cNvPr id="5" name="Прямоугольник 4"/>
          <p:cNvSpPr/>
          <p:nvPr/>
        </p:nvSpPr>
        <p:spPr>
          <a:xfrm>
            <a:off x="931668" y="-213492"/>
            <a:ext cx="7212232" cy="1785104"/>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11000" b="1" dirty="0" smtClean="0">
                <a:ln w="11430"/>
                <a:solidFill>
                  <a:srgbClr val="00B0F0"/>
                </a:solidFill>
                <a:effectLst>
                  <a:outerShdw blurRad="50800" dist="39000" dir="5460000" algn="tl">
                    <a:srgbClr val="000000">
                      <a:alpha val="38000"/>
                    </a:srgbClr>
                  </a:outerShdw>
                </a:effectLst>
                <a:latin typeface="Jokerman LET" pitchFamily="2" charset="0"/>
              </a:rPr>
              <a:t>environment</a:t>
            </a:r>
            <a:endParaRPr lang="ru-RU" sz="11000" b="1" cap="none" spc="0" dirty="0">
              <a:ln w="11430"/>
              <a:solidFill>
                <a:srgbClr val="00B0F0"/>
              </a:solidFill>
              <a:effectLst>
                <a:outerShdw blurRad="50800" dist="39000" dir="5460000" algn="tl">
                  <a:srgbClr val="000000">
                    <a:alpha val="38000"/>
                  </a:srgbClr>
                </a:outerShdw>
              </a:effectLst>
            </a:endParaRPr>
          </a:p>
        </p:txBody>
      </p:sp>
      <p:sp>
        <p:nvSpPr>
          <p:cNvPr id="6147" name="Rectangle 3"/>
          <p:cNvSpPr>
            <a:spLocks noChangeArrowheads="1"/>
          </p:cNvSpPr>
          <p:nvPr/>
        </p:nvSpPr>
        <p:spPr bwMode="auto">
          <a:xfrm>
            <a:off x="142876" y="2396393"/>
            <a:ext cx="8929718" cy="424731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smtClean="0">
                <a:ln>
                  <a:noFill/>
                </a:ln>
                <a:solidFill>
                  <a:srgbClr val="002060"/>
                </a:solidFill>
                <a:effectLst>
                  <a:outerShdw blurRad="38100" dist="38100" dir="2700000" algn="tl">
                    <a:srgbClr val="000000">
                      <a:alpha val="43137"/>
                    </a:srgbClr>
                  </a:outerShdw>
                </a:effectLst>
                <a:latin typeface="Aharoni" pitchFamily="2" charset="-79"/>
                <a:ea typeface="Times New Roman" pitchFamily="18" charset="0"/>
                <a:cs typeface="Aharoni" pitchFamily="2" charset="-79"/>
              </a:rPr>
              <a:t>A few years ago the world “ecology” was known only to specialists. Today the</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smtClean="0">
                <a:ln>
                  <a:noFill/>
                </a:ln>
                <a:solidFill>
                  <a:srgbClr val="002060"/>
                </a:solidFill>
                <a:effectLst>
                  <a:outerShdw blurRad="38100" dist="38100" dir="2700000" algn="tl">
                    <a:srgbClr val="000000">
                      <a:alpha val="43137"/>
                    </a:srgbClr>
                  </a:outerShdw>
                </a:effectLst>
                <a:latin typeface="Aharoni" pitchFamily="2" charset="-79"/>
                <a:ea typeface="Times New Roman" pitchFamily="18" charset="0"/>
                <a:cs typeface="Aharoni" pitchFamily="2" charset="-79"/>
              </a:rPr>
              <a:t> word is on everyone’s lips. Ecology is a branch of biology which studies the relation</a:t>
            </a:r>
            <a:r>
              <a:rPr kumimoji="0" lang="en-US" b="0" i="0" u="none" strike="noStrike" cap="none" normalizeH="0" dirty="0" smtClean="0">
                <a:ln>
                  <a:noFill/>
                </a:ln>
                <a:solidFill>
                  <a:srgbClr val="002060"/>
                </a:solidFill>
                <a:effectLst>
                  <a:outerShdw blurRad="38100" dist="38100" dir="2700000" algn="tl">
                    <a:srgbClr val="000000">
                      <a:alpha val="43137"/>
                    </a:srgbClr>
                  </a:outerShdw>
                </a:effectLst>
                <a:latin typeface="Aharoni" pitchFamily="2" charset="-79"/>
                <a:ea typeface="Times New Roman" pitchFamily="18" charset="0"/>
                <a:cs typeface="Aharoni" pitchFamily="2" charset="-79"/>
              </a:rPr>
              <a:t> </a:t>
            </a:r>
            <a:r>
              <a:rPr kumimoji="0" lang="en-US" b="0" i="0" u="none" strike="noStrike" cap="none" normalizeH="0" baseline="0" dirty="0" smtClean="0">
                <a:ln>
                  <a:noFill/>
                </a:ln>
                <a:solidFill>
                  <a:srgbClr val="002060"/>
                </a:solidFill>
                <a:effectLst>
                  <a:outerShdw blurRad="38100" dist="38100" dir="2700000" algn="tl">
                    <a:srgbClr val="000000">
                      <a:alpha val="43137"/>
                    </a:srgbClr>
                  </a:outerShdw>
                </a:effectLst>
                <a:latin typeface="Aharoni" pitchFamily="2" charset="-79"/>
                <a:ea typeface="Times New Roman" pitchFamily="18" charset="0"/>
                <a:cs typeface="Aharoni" pitchFamily="2" charset="-79"/>
              </a:rPr>
              <a:t>between man and nature. The ecological situation in the Konosha Region is also very serious. Our Konosha is the region , which pollute the air and their rivers.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smtClean="0">
                <a:ln>
                  <a:noFill/>
                </a:ln>
                <a:solidFill>
                  <a:srgbClr val="002060"/>
                </a:solidFill>
                <a:effectLst>
                  <a:outerShdw blurRad="38100" dist="38100" dir="2700000" algn="tl">
                    <a:srgbClr val="000000">
                      <a:alpha val="43137"/>
                    </a:srgbClr>
                  </a:outerShdw>
                </a:effectLst>
                <a:latin typeface="Aharoni" pitchFamily="2" charset="-79"/>
                <a:ea typeface="Times New Roman" pitchFamily="18" charset="0"/>
                <a:cs typeface="Aharoni" pitchFamily="2" charset="-79"/>
              </a:rPr>
              <a:t>	The river </a:t>
            </a:r>
            <a:r>
              <a:rPr kumimoji="0" lang="en-US" b="0" i="0" u="none" strike="noStrike" cap="none" normalizeH="0" baseline="0" dirty="0" err="1" smtClean="0">
                <a:ln>
                  <a:noFill/>
                </a:ln>
                <a:solidFill>
                  <a:srgbClr val="002060"/>
                </a:solidFill>
                <a:effectLst>
                  <a:outerShdw blurRad="38100" dist="38100" dir="2700000" algn="tl">
                    <a:srgbClr val="000000">
                      <a:alpha val="43137"/>
                    </a:srgbClr>
                  </a:outerShdw>
                </a:effectLst>
                <a:latin typeface="Aharoni" pitchFamily="2" charset="-79"/>
                <a:ea typeface="Times New Roman" pitchFamily="18" charset="0"/>
                <a:cs typeface="Aharoni" pitchFamily="2" charset="-79"/>
              </a:rPr>
              <a:t>Travnitsa</a:t>
            </a:r>
            <a:r>
              <a:rPr kumimoji="0" lang="en-US" b="0" i="0" u="none" strike="noStrike" cap="none" normalizeH="0" baseline="0" dirty="0" smtClean="0">
                <a:ln>
                  <a:noFill/>
                </a:ln>
                <a:solidFill>
                  <a:srgbClr val="002060"/>
                </a:solidFill>
                <a:effectLst>
                  <a:outerShdw blurRad="38100" dist="38100" dir="2700000" algn="tl">
                    <a:srgbClr val="000000">
                      <a:alpha val="43137"/>
                    </a:srgbClr>
                  </a:outerShdw>
                </a:effectLst>
                <a:latin typeface="Aharoni" pitchFamily="2" charset="-79"/>
                <a:ea typeface="Times New Roman" pitchFamily="18" charset="0"/>
                <a:cs typeface="Aharoni" pitchFamily="2" charset="-79"/>
              </a:rPr>
              <a:t> in Konosha   is polluted therefore her name among the people is</a:t>
            </a:r>
            <a:r>
              <a:rPr kumimoji="0" lang="en-US" b="0" i="0" u="none" strike="noStrike" cap="none" normalizeH="0" dirty="0" smtClean="0">
                <a:ln>
                  <a:noFill/>
                </a:ln>
                <a:solidFill>
                  <a:srgbClr val="002060"/>
                </a:solidFill>
                <a:effectLst>
                  <a:outerShdw blurRad="38100" dist="38100" dir="2700000" algn="tl">
                    <a:srgbClr val="000000">
                      <a:alpha val="43137"/>
                    </a:srgbClr>
                  </a:outerShdw>
                </a:effectLst>
                <a:latin typeface="Aharoni" pitchFamily="2" charset="-79"/>
                <a:ea typeface="Times New Roman" pitchFamily="18" charset="0"/>
                <a:cs typeface="Aharoni" pitchFamily="2" charset="-79"/>
              </a:rPr>
              <a:t> </a:t>
            </a:r>
            <a:r>
              <a:rPr kumimoji="0" lang="en-US" b="0" i="0" u="none" strike="noStrike" cap="none" normalizeH="0" baseline="0" dirty="0" smtClean="0">
                <a:ln>
                  <a:noFill/>
                </a:ln>
                <a:solidFill>
                  <a:srgbClr val="002060"/>
                </a:solidFill>
                <a:effectLst>
                  <a:outerShdw blurRad="38100" dist="38100" dir="2700000" algn="tl">
                    <a:srgbClr val="000000">
                      <a:alpha val="43137"/>
                    </a:srgbClr>
                  </a:outerShdw>
                </a:effectLst>
                <a:latin typeface="Aharoni" pitchFamily="2" charset="-79"/>
                <a:ea typeface="Times New Roman" pitchFamily="18" charset="0"/>
                <a:cs typeface="Aharoni" pitchFamily="2" charset="-79"/>
              </a:rPr>
              <a:t>stuffy Danube.</a:t>
            </a:r>
            <a:r>
              <a:rPr lang="en-US" dirty="0" smtClean="0">
                <a:solidFill>
                  <a:srgbClr val="002060"/>
                </a:solidFill>
                <a:effectLst>
                  <a:outerShdw blurRad="38100" dist="38100" dir="2700000" algn="tl">
                    <a:srgbClr val="000000">
                      <a:alpha val="43137"/>
                    </a:srgbClr>
                  </a:outerShdw>
                </a:effectLst>
                <a:latin typeface="Aharoni" pitchFamily="2" charset="-79"/>
                <a:ea typeface="Times New Roman" pitchFamily="18" charset="0"/>
                <a:cs typeface="Aharoni" pitchFamily="2" charset="-79"/>
              </a:rPr>
              <a:t> </a:t>
            </a:r>
          </a:p>
          <a:p>
            <a:pPr marL="0" marR="0" lvl="0" indent="0" algn="l" defTabSz="914400" rtl="0" eaLnBrk="1" fontAlgn="base" latinLnBrk="0" hangingPunct="1">
              <a:lnSpc>
                <a:spcPct val="100000"/>
              </a:lnSpc>
              <a:spcBef>
                <a:spcPct val="0"/>
              </a:spcBef>
              <a:spcAft>
                <a:spcPct val="0"/>
              </a:spcAft>
              <a:buClrTx/>
              <a:buSzTx/>
              <a:buFontTx/>
              <a:buNone/>
              <a:tabLst/>
            </a:pPr>
            <a:r>
              <a:rPr lang="en-US" dirty="0" smtClean="0">
                <a:solidFill>
                  <a:srgbClr val="002060"/>
                </a:solidFill>
                <a:effectLst>
                  <a:outerShdw blurRad="38100" dist="38100" dir="2700000" algn="tl">
                    <a:srgbClr val="000000">
                      <a:alpha val="43137"/>
                    </a:srgbClr>
                  </a:outerShdw>
                </a:effectLst>
                <a:latin typeface="Aharoni" pitchFamily="2" charset="-79"/>
                <a:ea typeface="Times New Roman" pitchFamily="18" charset="0"/>
                <a:cs typeface="Aharoni" pitchFamily="2" charset="-79"/>
              </a:rPr>
              <a:t>	R</a:t>
            </a:r>
            <a:r>
              <a:rPr kumimoji="0" lang="en-US" b="0" i="0" u="none" strike="noStrike" cap="none" normalizeH="0" baseline="0" dirty="0" smtClean="0">
                <a:ln>
                  <a:noFill/>
                </a:ln>
                <a:solidFill>
                  <a:srgbClr val="002060"/>
                </a:solidFill>
                <a:effectLst>
                  <a:outerShdw blurRad="38100" dist="38100" dir="2700000" algn="tl">
                    <a:srgbClr val="000000">
                      <a:alpha val="43137"/>
                    </a:srgbClr>
                  </a:outerShdw>
                </a:effectLst>
                <a:latin typeface="Aharoni" pitchFamily="2" charset="-79"/>
                <a:ea typeface="Times New Roman" pitchFamily="18" charset="0"/>
                <a:cs typeface="Aharoni" pitchFamily="2" charset="-79"/>
              </a:rPr>
              <a:t>ivers are cleaned up. Nature reserves and wildlife sanctuaries are set up in order to</a:t>
            </a:r>
            <a:r>
              <a:rPr kumimoji="0" lang="en-US" b="0" i="0" u="none" strike="noStrike" cap="none" normalizeH="0" dirty="0" smtClean="0">
                <a:ln>
                  <a:noFill/>
                </a:ln>
                <a:solidFill>
                  <a:srgbClr val="002060"/>
                </a:solidFill>
                <a:effectLst>
                  <a:outerShdw blurRad="38100" dist="38100" dir="2700000" algn="tl">
                    <a:srgbClr val="000000">
                      <a:alpha val="43137"/>
                    </a:srgbClr>
                  </a:outerShdw>
                </a:effectLst>
                <a:latin typeface="Aharoni" pitchFamily="2" charset="-79"/>
                <a:ea typeface="Times New Roman" pitchFamily="18" charset="0"/>
                <a:cs typeface="Aharoni" pitchFamily="2" charset="-79"/>
              </a:rPr>
              <a:t> </a:t>
            </a:r>
            <a:r>
              <a:rPr kumimoji="0" lang="en-US" b="0" i="0" u="none" strike="noStrike" cap="none" normalizeH="0" baseline="0" dirty="0" smtClean="0">
                <a:ln>
                  <a:noFill/>
                </a:ln>
                <a:solidFill>
                  <a:srgbClr val="002060"/>
                </a:solidFill>
                <a:effectLst>
                  <a:outerShdw blurRad="38100" dist="38100" dir="2700000" algn="tl">
                    <a:srgbClr val="000000">
                      <a:alpha val="43137"/>
                    </a:srgbClr>
                  </a:outerShdw>
                </a:effectLst>
                <a:latin typeface="Aharoni" pitchFamily="2" charset="-79"/>
                <a:ea typeface="Times New Roman" pitchFamily="18" charset="0"/>
                <a:cs typeface="Aharoni" pitchFamily="2" charset="-79"/>
              </a:rPr>
              <a:t>protect animals, birds and valuable fish. There residents of Konosha are worried about</a:t>
            </a:r>
            <a:r>
              <a:rPr kumimoji="0" lang="en-US" b="0" i="0" u="none" strike="noStrike" cap="none" normalizeH="0" dirty="0" smtClean="0">
                <a:ln>
                  <a:noFill/>
                </a:ln>
                <a:solidFill>
                  <a:srgbClr val="002060"/>
                </a:solidFill>
                <a:effectLst>
                  <a:outerShdw blurRad="38100" dist="38100" dir="2700000" algn="tl">
                    <a:srgbClr val="000000">
                      <a:alpha val="43137"/>
                    </a:srgbClr>
                  </a:outerShdw>
                </a:effectLst>
                <a:latin typeface="Aharoni" pitchFamily="2" charset="-79"/>
                <a:ea typeface="Times New Roman" pitchFamily="18" charset="0"/>
                <a:cs typeface="Aharoni" pitchFamily="2" charset="-79"/>
              </a:rPr>
              <a:t> </a:t>
            </a:r>
            <a:r>
              <a:rPr kumimoji="0" lang="en-US" b="0" i="0" u="none" strike="noStrike" cap="none" normalizeH="0" baseline="0" dirty="0" smtClean="0">
                <a:ln>
                  <a:noFill/>
                </a:ln>
                <a:solidFill>
                  <a:srgbClr val="002060"/>
                </a:solidFill>
                <a:effectLst>
                  <a:outerShdw blurRad="38100" dist="38100" dir="2700000" algn="tl">
                    <a:srgbClr val="000000">
                      <a:alpha val="43137"/>
                    </a:srgbClr>
                  </a:outerShdw>
                </a:effectLst>
                <a:latin typeface="Aharoni" pitchFamily="2" charset="-79"/>
                <a:ea typeface="Times New Roman" pitchFamily="18" charset="0"/>
                <a:cs typeface="Aharoni" pitchFamily="2" charset="-79"/>
              </a:rPr>
              <a:t>the present state of their town so the local community decided to work out a project to</a:t>
            </a:r>
            <a:r>
              <a:rPr kumimoji="0" lang="en-US" b="0" i="0" u="none" strike="noStrike" cap="none" normalizeH="0" dirty="0" smtClean="0">
                <a:ln>
                  <a:noFill/>
                </a:ln>
                <a:solidFill>
                  <a:srgbClr val="002060"/>
                </a:solidFill>
                <a:effectLst>
                  <a:outerShdw blurRad="38100" dist="38100" dir="2700000" algn="tl">
                    <a:srgbClr val="000000">
                      <a:alpha val="43137"/>
                    </a:srgbClr>
                  </a:outerShdw>
                </a:effectLst>
                <a:latin typeface="Aharoni" pitchFamily="2" charset="-79"/>
                <a:ea typeface="Times New Roman" pitchFamily="18" charset="0"/>
                <a:cs typeface="Aharoni" pitchFamily="2" charset="-79"/>
              </a:rPr>
              <a:t> </a:t>
            </a:r>
            <a:r>
              <a:rPr kumimoji="0" lang="en-US" b="0" i="0" u="none" strike="noStrike" cap="none" normalizeH="0" baseline="0" dirty="0" smtClean="0">
                <a:ln>
                  <a:noFill/>
                </a:ln>
                <a:solidFill>
                  <a:srgbClr val="002060"/>
                </a:solidFill>
                <a:effectLst>
                  <a:outerShdw blurRad="38100" dist="38100" dir="2700000" algn="tl">
                    <a:srgbClr val="000000">
                      <a:alpha val="43137"/>
                    </a:srgbClr>
                  </a:outerShdw>
                </a:effectLst>
                <a:latin typeface="Aharoni" pitchFamily="2" charset="-79"/>
                <a:ea typeface="Times New Roman" pitchFamily="18" charset="0"/>
                <a:cs typeface="Aharoni" pitchFamily="2" charset="-79"/>
              </a:rPr>
              <a:t>make the clean town. Of course, ecological </a:t>
            </a:r>
            <a:r>
              <a:rPr kumimoji="0" lang="en-US" b="0" i="0" u="none" strike="noStrike" cap="none" normalizeH="0" baseline="0" dirty="0" err="1" smtClean="0">
                <a:ln>
                  <a:noFill/>
                </a:ln>
                <a:solidFill>
                  <a:srgbClr val="002060"/>
                </a:solidFill>
                <a:effectLst>
                  <a:outerShdw blurRad="38100" dist="38100" dir="2700000" algn="tl">
                    <a:srgbClr val="000000">
                      <a:alpha val="43137"/>
                    </a:srgbClr>
                  </a:outerShdw>
                </a:effectLst>
                <a:latin typeface="Aharoni" pitchFamily="2" charset="-79"/>
                <a:ea typeface="Times New Roman" pitchFamily="18" charset="0"/>
                <a:cs typeface="Aharoni" pitchFamily="2" charset="-79"/>
              </a:rPr>
              <a:t>programmes</a:t>
            </a:r>
            <a:r>
              <a:rPr kumimoji="0" lang="en-US" b="0" i="0" u="none" strike="noStrike" cap="none" normalizeH="0" baseline="0" dirty="0" smtClean="0">
                <a:ln>
                  <a:noFill/>
                </a:ln>
                <a:solidFill>
                  <a:srgbClr val="002060"/>
                </a:solidFill>
                <a:effectLst>
                  <a:outerShdw blurRad="38100" dist="38100" dir="2700000" algn="tl">
                    <a:srgbClr val="000000">
                      <a:alpha val="43137"/>
                    </a:srgbClr>
                  </a:outerShdw>
                </a:effectLst>
                <a:latin typeface="Aharoni" pitchFamily="2" charset="-79"/>
                <a:ea typeface="Times New Roman" pitchFamily="18" charset="0"/>
                <a:cs typeface="Aharoni" pitchFamily="2" charset="-79"/>
              </a:rPr>
              <a:t> are very expensive. But money alone is not enough to protect the environment.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smtClean="0">
                <a:ln>
                  <a:noFill/>
                </a:ln>
                <a:solidFill>
                  <a:srgbClr val="002060"/>
                </a:solidFill>
                <a:effectLst>
                  <a:outerShdw blurRad="38100" dist="38100" dir="2700000" algn="tl">
                    <a:srgbClr val="000000">
                      <a:alpha val="43137"/>
                    </a:srgbClr>
                  </a:outerShdw>
                </a:effectLst>
                <a:latin typeface="Aharoni" pitchFamily="2" charset="-79"/>
                <a:ea typeface="Times New Roman" pitchFamily="18" charset="0"/>
                <a:cs typeface="Aharoni" pitchFamily="2" charset="-79"/>
              </a:rPr>
              <a:t>An attitude of people is very</a:t>
            </a:r>
            <a:r>
              <a:rPr kumimoji="0" lang="en-US" b="0" i="0" u="none" strike="noStrike" cap="none" normalizeH="0" dirty="0" smtClean="0">
                <a:ln>
                  <a:noFill/>
                </a:ln>
                <a:solidFill>
                  <a:srgbClr val="002060"/>
                </a:solidFill>
                <a:effectLst>
                  <a:outerShdw blurRad="38100" dist="38100" dir="2700000" algn="tl">
                    <a:srgbClr val="000000">
                      <a:alpha val="43137"/>
                    </a:srgbClr>
                  </a:outerShdw>
                </a:effectLst>
                <a:latin typeface="Aharoni" pitchFamily="2" charset="-79"/>
                <a:ea typeface="Times New Roman" pitchFamily="18" charset="0"/>
                <a:cs typeface="Aharoni" pitchFamily="2" charset="-79"/>
              </a:rPr>
              <a:t> </a:t>
            </a:r>
            <a:r>
              <a:rPr kumimoji="0" lang="en-US" b="0" i="0" u="none" strike="noStrike" cap="none" normalizeH="0" baseline="0" dirty="0" smtClean="0">
                <a:ln>
                  <a:noFill/>
                </a:ln>
                <a:solidFill>
                  <a:srgbClr val="002060"/>
                </a:solidFill>
                <a:effectLst>
                  <a:outerShdw blurRad="38100" dist="38100" dir="2700000" algn="tl">
                    <a:srgbClr val="000000">
                      <a:alpha val="43137"/>
                    </a:srgbClr>
                  </a:outerShdw>
                </a:effectLst>
                <a:latin typeface="Aharoni" pitchFamily="2" charset="-79"/>
                <a:ea typeface="Times New Roman" pitchFamily="18" charset="0"/>
                <a:cs typeface="Aharoni" pitchFamily="2" charset="-79"/>
              </a:rPr>
              <a:t>important, and much depends on how well they</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smtClean="0">
                <a:ln>
                  <a:noFill/>
                </a:ln>
                <a:solidFill>
                  <a:srgbClr val="002060"/>
                </a:solidFill>
                <a:effectLst>
                  <a:outerShdw blurRad="38100" dist="38100" dir="2700000" algn="tl">
                    <a:srgbClr val="000000">
                      <a:alpha val="43137"/>
                    </a:srgbClr>
                  </a:outerShdw>
                </a:effectLst>
                <a:latin typeface="Aharoni" pitchFamily="2" charset="-79"/>
                <a:ea typeface="Times New Roman" pitchFamily="18" charset="0"/>
                <a:cs typeface="Aharoni" pitchFamily="2" charset="-79"/>
              </a:rPr>
              <a:t> are educated in these matters.</a:t>
            </a:r>
            <a:endParaRPr kumimoji="0" lang="en-US" b="0" i="0" u="none" strike="noStrike" cap="none" normalizeH="0" baseline="0" dirty="0" smtClean="0">
              <a:ln>
                <a:noFill/>
              </a:ln>
              <a:solidFill>
                <a:srgbClr val="002060"/>
              </a:solidFill>
              <a:effectLst>
                <a:outerShdw blurRad="38100" dist="38100" dir="2700000" algn="tl">
                  <a:srgbClr val="000000">
                    <a:alpha val="43137"/>
                  </a:srgbClr>
                </a:outerShdw>
              </a:effectLst>
              <a:latin typeface="Aharoni" pitchFamily="2" charset="-79"/>
              <a:cs typeface="Aharoni" pitchFamily="2" charset="-79"/>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Содержимое 2"/>
          <p:cNvSpPr>
            <a:spLocks noGrp="1"/>
          </p:cNvSpPr>
          <p:nvPr>
            <p:ph idx="1"/>
          </p:nvPr>
        </p:nvSpPr>
        <p:spPr/>
        <p:txBody>
          <a:bodyPr/>
          <a:lstStyle/>
          <a:p>
            <a:endParaRPr lang="ru-RU" dirty="0"/>
          </a:p>
        </p:txBody>
      </p:sp>
      <p:pic>
        <p:nvPicPr>
          <p:cNvPr id="7170" name="Picture 2" descr="C:\Users\User\Desktop\Новая папка\x_15568533.jpg"/>
          <p:cNvPicPr>
            <a:picLocks noChangeAspect="1" noChangeArrowheads="1"/>
          </p:cNvPicPr>
          <p:nvPr/>
        </p:nvPicPr>
        <p:blipFill>
          <a:blip r:embed="rId2"/>
          <a:srcRect/>
          <a:stretch>
            <a:fillRect/>
          </a:stretch>
        </p:blipFill>
        <p:spPr bwMode="auto">
          <a:xfrm>
            <a:off x="0" y="0"/>
            <a:ext cx="9144032" cy="6858000"/>
          </a:xfrm>
          <a:prstGeom prst="rect">
            <a:avLst/>
          </a:prstGeom>
          <a:noFill/>
        </p:spPr>
      </p:pic>
      <p:sp>
        <p:nvSpPr>
          <p:cNvPr id="6" name="Прямоугольник 5"/>
          <p:cNvSpPr/>
          <p:nvPr/>
        </p:nvSpPr>
        <p:spPr>
          <a:xfrm>
            <a:off x="1000100" y="0"/>
            <a:ext cx="6903236" cy="2092881"/>
          </a:xfrm>
          <a:prstGeom prst="rect">
            <a:avLst/>
          </a:prstGeom>
          <a:noFill/>
        </p:spPr>
        <p:txBody>
          <a:bodyPr wrap="none" lIns="91440" tIns="45720" rIns="91440" bIns="45720">
            <a:spAutoFit/>
          </a:bodyPr>
          <a:lstStyle/>
          <a:p>
            <a:pPr algn="ctr"/>
            <a:r>
              <a:rPr lang="en-US" sz="13000" b="1" cap="none"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00"/>
                </a:solidFill>
                <a:effectLst>
                  <a:outerShdw blurRad="41275" dist="12700" dir="12000000" algn="tl" rotWithShape="0">
                    <a:srgbClr val="000000">
                      <a:alpha val="40000"/>
                    </a:srgbClr>
                  </a:outerShdw>
                </a:effectLst>
                <a:latin typeface="Forte" pitchFamily="66" charset="0"/>
              </a:rPr>
              <a:t>Sport life</a:t>
            </a:r>
            <a:endParaRPr lang="ru-RU" sz="13000" b="1" cap="none"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00"/>
              </a:solidFill>
              <a:effectLst>
                <a:outerShdw blurRad="41275" dist="12700" dir="12000000" algn="tl" rotWithShape="0">
                  <a:srgbClr val="000000">
                    <a:alpha val="40000"/>
                  </a:srgbClr>
                </a:outerShdw>
              </a:effectLst>
            </a:endParaRPr>
          </a:p>
        </p:txBody>
      </p:sp>
      <p:pic>
        <p:nvPicPr>
          <p:cNvPr id="7171" name="Picture 3" descr="C:\Users\User\Desktop\Новая папка\x_f3e13fa3.jpg"/>
          <p:cNvPicPr>
            <a:picLocks noChangeAspect="1" noChangeArrowheads="1"/>
          </p:cNvPicPr>
          <p:nvPr/>
        </p:nvPicPr>
        <p:blipFill>
          <a:blip r:embed="rId3"/>
          <a:srcRect/>
          <a:stretch>
            <a:fillRect/>
          </a:stretch>
        </p:blipFill>
        <p:spPr bwMode="auto">
          <a:xfrm>
            <a:off x="2786050" y="4071942"/>
            <a:ext cx="3428985" cy="2571739"/>
          </a:xfrm>
          <a:prstGeom prst="rect">
            <a:avLst/>
          </a:prstGeom>
          <a:noFill/>
        </p:spPr>
      </p:pic>
      <p:sp>
        <p:nvSpPr>
          <p:cNvPr id="7" name="TextBox 6"/>
          <p:cNvSpPr txBox="1"/>
          <p:nvPr/>
        </p:nvSpPr>
        <p:spPr>
          <a:xfrm>
            <a:off x="428596" y="1857364"/>
            <a:ext cx="8429684" cy="3139321"/>
          </a:xfrm>
          <a:prstGeom prst="rect">
            <a:avLst/>
          </a:prstGeom>
          <a:noFill/>
        </p:spPr>
        <p:txBody>
          <a:bodyPr wrap="square" rtlCol="0">
            <a:spAutoFit/>
          </a:bodyPr>
          <a:lstStyle/>
          <a:p>
            <a:r>
              <a:rPr lang="en-US" sz="2000" dirty="0" smtClean="0">
                <a:solidFill>
                  <a:srgbClr val="FF0066"/>
                </a:solidFill>
                <a:effectLst>
                  <a:outerShdw blurRad="38100" dist="38100" dir="2700000" algn="tl">
                    <a:srgbClr val="000000">
                      <a:alpha val="43137"/>
                    </a:srgbClr>
                  </a:outerShdw>
                </a:effectLst>
                <a:latin typeface="Showcard Gothic" pitchFamily="82" charset="0"/>
              </a:rPr>
              <a:t>Sport is very important in our life. It is popular among people of all ages because it helps them to keep fit. There are a lot of enthusiasts in our Konosha who jog in the morning or in the evening and train themselves in clubs and take part in sport competitions. Many people who go in for sports have a lot of advantages in comparison with those who don’t like sport. First of all, all sportsmen become healthy and strong, sport helps them to keep fit, not to catch a cold.</a:t>
            </a:r>
          </a:p>
          <a:p>
            <a:r>
              <a:rPr lang="en-US" dirty="0" smtClean="0"/>
              <a:t>	</a:t>
            </a: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C:\Users\User\Desktop\Новая папка\x_f4e6fba3.jpg"/>
          <p:cNvPicPr>
            <a:picLocks noChangeAspect="1" noChangeArrowheads="1"/>
          </p:cNvPicPr>
          <p:nvPr/>
        </p:nvPicPr>
        <p:blipFill>
          <a:blip r:embed="rId2"/>
          <a:srcRect/>
          <a:stretch>
            <a:fillRect/>
          </a:stretch>
        </p:blipFill>
        <p:spPr bwMode="auto">
          <a:xfrm>
            <a:off x="0" y="142853"/>
            <a:ext cx="9144000" cy="6715172"/>
          </a:xfrm>
          <a:prstGeom prst="rect">
            <a:avLst/>
          </a:prstGeom>
          <a:noFill/>
        </p:spPr>
      </p:pic>
      <p:sp>
        <p:nvSpPr>
          <p:cNvPr id="2" name="Заголовок 1"/>
          <p:cNvSpPr>
            <a:spLocks noGrp="1"/>
          </p:cNvSpPr>
          <p:nvPr>
            <p:ph type="title"/>
          </p:nvPr>
        </p:nvSpPr>
        <p:spPr/>
        <p:txBody>
          <a:bodyPr/>
          <a:lstStyle/>
          <a:p>
            <a:endParaRPr lang="ru-RU" dirty="0"/>
          </a:p>
        </p:txBody>
      </p:sp>
      <p:sp>
        <p:nvSpPr>
          <p:cNvPr id="3" name="Содержимое 2"/>
          <p:cNvSpPr>
            <a:spLocks noGrp="1"/>
          </p:cNvSpPr>
          <p:nvPr>
            <p:ph idx="1"/>
          </p:nvPr>
        </p:nvSpPr>
        <p:spPr>
          <a:xfrm>
            <a:off x="457200" y="928670"/>
            <a:ext cx="8229600" cy="5197493"/>
          </a:xfrm>
        </p:spPr>
        <p:txBody>
          <a:bodyPr>
            <a:normAutofit fontScale="70000" lnSpcReduction="20000"/>
          </a:bodyPr>
          <a:lstStyle/>
          <a:p>
            <a:pPr>
              <a:buNone/>
            </a:pPr>
            <a:r>
              <a:rPr lang="en-US" dirty="0" smtClean="0">
                <a:solidFill>
                  <a:srgbClr val="FFFF00"/>
                </a:solidFill>
                <a:effectLst>
                  <a:outerShdw blurRad="38100" dist="38100" dir="2700000" algn="tl">
                    <a:srgbClr val="000000">
                      <a:alpha val="43137"/>
                    </a:srgbClr>
                  </a:outerShdw>
                </a:effectLst>
              </a:rPr>
              <a:t> </a:t>
            </a:r>
            <a:r>
              <a:rPr lang="en-US" dirty="0" smtClean="0">
                <a:solidFill>
                  <a:srgbClr val="FFFF00"/>
                </a:solidFill>
                <a:effectLst>
                  <a:outerShdw blurRad="38100" dist="38100" dir="2700000" algn="tl">
                    <a:srgbClr val="000000">
                      <a:alpha val="43137"/>
                    </a:srgbClr>
                  </a:outerShdw>
                </a:effectLst>
                <a:latin typeface="Gill Sans Ultra Bold" pitchFamily="34" charset="0"/>
              </a:rPr>
              <a:t>Practically all kinds of sports are popular in our region, but football, hockey, basketball, volleyball and tennis got the greatest popularity. A lot of people are fond of jogging. In the morning and in the evening we can see people running in the parks, stadiums and in the streets. Every town has a few stadiums and gymnasiums where local competitions are usually held. Our Konosha has few stadiums a and gymnasiums too and they are visited by the great amount of people. Almost in every part of our region fishing is extremely popular. It is especially popular among elderly people. Winter fishing is extremely wide circulated in our native town because of the great continuation of the winter months.</a:t>
            </a:r>
          </a:p>
          <a:p>
            <a:pPr>
              <a:buNone/>
            </a:pPr>
            <a:r>
              <a:rPr lang="en-US" dirty="0" smtClean="0">
                <a:solidFill>
                  <a:srgbClr val="FFFF00"/>
                </a:solidFill>
                <a:effectLst>
                  <a:outerShdw blurRad="38100" dist="38100" dir="2700000" algn="tl">
                    <a:srgbClr val="000000">
                      <a:alpha val="43137"/>
                    </a:srgbClr>
                  </a:outerShdw>
                </a:effectLst>
                <a:latin typeface="Gill Sans Ultra Bold" pitchFamily="34" charset="0"/>
              </a:rPr>
              <a:t>		Also sport, paintball is popular now.</a:t>
            </a:r>
          </a:p>
          <a:p>
            <a:endParaRPr lang="ru-RU" dirty="0">
              <a:solidFill>
                <a:srgbClr val="FFFF00"/>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p:cNvPicPr>
            <a:picLocks noChangeAspect="1" noChangeArrowheads="1"/>
          </p:cNvPicPr>
          <p:nvPr/>
        </p:nvPicPr>
        <p:blipFill>
          <a:blip r:embed="rId2"/>
          <a:srcRect r="17715" b="24699"/>
          <a:stretch>
            <a:fillRect/>
          </a:stretch>
        </p:blipFill>
        <p:spPr bwMode="auto">
          <a:xfrm>
            <a:off x="285720" y="357166"/>
            <a:ext cx="4929223" cy="3099358"/>
          </a:xfrm>
          <a:prstGeom prst="rect">
            <a:avLst/>
          </a:prstGeom>
          <a:ln>
            <a:noFill/>
          </a:ln>
          <a:effectLst>
            <a:outerShdw blurRad="225425" dist="50800" dir="5220000" algn="ctr">
              <a:srgbClr val="000000">
                <a:alpha val="33000"/>
              </a:srgbClr>
            </a:outerShdw>
            <a:softEdge rad="112500"/>
          </a:effectLst>
          <a:scene3d>
            <a:camera prst="perspectiveFront" fov="3300000">
              <a:rot lat="486000" lon="19530000" rev="174000"/>
            </a:camera>
            <a:lightRig rig="harsh" dir="t">
              <a:rot lat="0" lon="0" rev="3000000"/>
            </a:lightRig>
          </a:scene3d>
          <a:sp3d extrusionH="254000" contourW="19050">
            <a:bevelT w="82550" h="44450" prst="angle"/>
            <a:bevelB w="82550" h="44450" prst="angle"/>
            <a:contourClr>
              <a:srgbClr val="FFFFFF"/>
            </a:contourClr>
          </a:sp3d>
        </p:spPr>
      </p:pic>
      <p:pic>
        <p:nvPicPr>
          <p:cNvPr id="26627" name="Picture 3"/>
          <p:cNvPicPr>
            <a:picLocks noChangeAspect="1" noChangeArrowheads="1"/>
          </p:cNvPicPr>
          <p:nvPr/>
        </p:nvPicPr>
        <p:blipFill>
          <a:blip r:embed="rId3"/>
          <a:srcRect l="12748" t="23510" r="2814"/>
          <a:stretch>
            <a:fillRect/>
          </a:stretch>
        </p:blipFill>
        <p:spPr bwMode="auto">
          <a:xfrm>
            <a:off x="3357554" y="3143248"/>
            <a:ext cx="4857784" cy="3300421"/>
          </a:xfrm>
          <a:prstGeom prst="rect">
            <a:avLst/>
          </a:prstGeom>
          <a:ln>
            <a:noFill/>
          </a:ln>
          <a:effectLst>
            <a:outerShdw blurRad="184150" dist="241300" dir="11520000" sx="110000" sy="110000" algn="ctr">
              <a:srgbClr val="000000">
                <a:alpha val="18000"/>
              </a:srgbClr>
            </a:outerShdw>
            <a:softEdge rad="112500"/>
          </a:effectLst>
          <a:scene3d>
            <a:camera prst="perspectiveFront" fov="5100000">
              <a:rot lat="0" lon="2100000" rev="0"/>
            </a:camera>
            <a:lightRig rig="flood" dir="t">
              <a:rot lat="0" lon="0" rev="13800000"/>
            </a:lightRig>
          </a:scene3d>
          <a:sp3d extrusionH="107950" prstMaterial="plastic">
            <a:bevelT w="82550" h="63500" prst="divot"/>
            <a:bevelB/>
          </a:sp3d>
        </p:spPr>
      </p:pic>
      <p:sp>
        <p:nvSpPr>
          <p:cNvPr id="7" name="Прямоугольник 6"/>
          <p:cNvSpPr/>
          <p:nvPr/>
        </p:nvSpPr>
        <p:spPr>
          <a:xfrm>
            <a:off x="4786314" y="500042"/>
            <a:ext cx="3800977" cy="1107996"/>
          </a:xfrm>
          <a:prstGeom prst="rect">
            <a:avLst/>
          </a:prstGeom>
          <a:noFill/>
        </p:spPr>
        <p:txBody>
          <a:bodyPr wrap="none" lIns="91440" tIns="45720" rIns="91440" bIns="45720">
            <a:spAutoFit/>
          </a:bodyPr>
          <a:lstStyle/>
          <a:p>
            <a:pPr algn="ctr"/>
            <a:r>
              <a:rPr lang="en-US" sz="6600" b="1" cap="none" spc="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latin typeface="Harlow Solid Italic" pitchFamily="82" charset="0"/>
              </a:rPr>
              <a:t>Basketball</a:t>
            </a:r>
            <a:endParaRPr lang="ru-RU" sz="6600"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endParaRPr>
          </a:p>
        </p:txBody>
      </p:sp>
      <p:sp>
        <p:nvSpPr>
          <p:cNvPr id="9" name="Прямоугольник 8"/>
          <p:cNvSpPr/>
          <p:nvPr/>
        </p:nvSpPr>
        <p:spPr>
          <a:xfrm>
            <a:off x="285720" y="4500570"/>
            <a:ext cx="3571900" cy="1015663"/>
          </a:xfrm>
          <a:prstGeom prst="rect">
            <a:avLst/>
          </a:prstGeom>
          <a:noFill/>
        </p:spPr>
        <p:txBody>
          <a:bodyPr wrap="square" lIns="91440" tIns="45720" rIns="91440" bIns="45720">
            <a:spAutoFit/>
          </a:bodyPr>
          <a:lstStyle/>
          <a:p>
            <a:pPr algn="ctr"/>
            <a:r>
              <a:rPr lang="en-US" sz="6000" b="1" cap="none" spc="0" dirty="0" smtClean="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latin typeface="Harlow Solid Italic" pitchFamily="82" charset="0"/>
              </a:rPr>
              <a:t>Volleyball</a:t>
            </a:r>
            <a:endParaRPr lang="ru-RU" sz="6000" b="1" cap="none" spc="0" dirty="0">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effectLst/>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p:cNvPicPr>
            <a:picLocks noChangeAspect="1" noChangeArrowheads="1"/>
          </p:cNvPicPr>
          <p:nvPr/>
        </p:nvPicPr>
        <p:blipFill>
          <a:blip r:embed="rId2"/>
          <a:srcRect t="20198" r="26407" b="16888"/>
          <a:stretch>
            <a:fillRect/>
          </a:stretch>
        </p:blipFill>
        <p:spPr bwMode="auto">
          <a:xfrm>
            <a:off x="4643438" y="357166"/>
            <a:ext cx="4233872" cy="2714644"/>
          </a:xfrm>
          <a:prstGeom prst="rect">
            <a:avLst/>
          </a:prstGeom>
          <a:ln>
            <a:noFill/>
          </a:ln>
          <a:effectLst>
            <a:softEdge rad="317500"/>
          </a:effectLst>
        </p:spPr>
      </p:pic>
      <p:pic>
        <p:nvPicPr>
          <p:cNvPr id="27652" name="Picture 4"/>
          <p:cNvPicPr>
            <a:picLocks noChangeAspect="1" noChangeArrowheads="1"/>
          </p:cNvPicPr>
          <p:nvPr/>
        </p:nvPicPr>
        <p:blipFill>
          <a:blip r:embed="rId3"/>
          <a:srcRect l="6209" t="16887" r="8112"/>
          <a:stretch>
            <a:fillRect/>
          </a:stretch>
        </p:blipFill>
        <p:spPr bwMode="auto">
          <a:xfrm>
            <a:off x="428596" y="3000372"/>
            <a:ext cx="4929222" cy="3586173"/>
          </a:xfrm>
          <a:prstGeom prst="rect">
            <a:avLst/>
          </a:prstGeom>
          <a:noFill/>
          <a:ln w="9525">
            <a:noFill/>
            <a:miter lim="800000"/>
            <a:headEnd/>
            <a:tailEnd/>
          </a:ln>
          <a:effectLst>
            <a:softEdge rad="317500"/>
          </a:effectLst>
        </p:spPr>
      </p:pic>
      <p:sp>
        <p:nvSpPr>
          <p:cNvPr id="5" name="Прямоугольник 4"/>
          <p:cNvSpPr/>
          <p:nvPr/>
        </p:nvSpPr>
        <p:spPr>
          <a:xfrm>
            <a:off x="5056684" y="4291620"/>
            <a:ext cx="4023858" cy="923330"/>
          </a:xfrm>
          <a:prstGeom prst="rect">
            <a:avLst/>
          </a:prstGeom>
          <a:noFill/>
        </p:spPr>
        <p:txBody>
          <a:bodyPr wrap="none" lIns="91440" tIns="45720" rIns="91440" bIns="45720">
            <a:spAutoFit/>
          </a:bodyPr>
          <a:lstStyle/>
          <a:p>
            <a:pPr algn="ctr"/>
            <a:r>
              <a:rPr lang="en-US" sz="54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Gill Sans Ultra Bold" pitchFamily="34" charset="0"/>
              </a:rPr>
              <a:t>Floorball</a:t>
            </a:r>
            <a:endParaRPr lang="ru-RU" sz="54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6" name="Прямоугольник 5"/>
          <p:cNvSpPr/>
          <p:nvPr/>
        </p:nvSpPr>
        <p:spPr>
          <a:xfrm>
            <a:off x="2139018" y="1142984"/>
            <a:ext cx="2361544" cy="1446550"/>
          </a:xfrm>
          <a:prstGeom prst="rect">
            <a:avLst/>
          </a:prstGeom>
          <a:noFill/>
        </p:spPr>
        <p:txBody>
          <a:bodyPr wrap="none" lIns="91440" tIns="45720" rIns="91440" bIns="45720">
            <a:spAutoFit/>
          </a:bodyPr>
          <a:lstStyle/>
          <a:p>
            <a:pPr algn="ctr"/>
            <a:r>
              <a:rPr lang="en-US" sz="88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Gill Sans Ultra Bold" pitchFamily="34" charset="0"/>
              </a:rPr>
              <a:t>Ski</a:t>
            </a:r>
            <a:endParaRPr lang="ru-RU" sz="88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p:cNvPicPr>
            <a:picLocks noChangeAspect="1" noChangeArrowheads="1"/>
          </p:cNvPicPr>
          <p:nvPr/>
        </p:nvPicPr>
        <p:blipFill>
          <a:blip r:embed="rId2"/>
          <a:srcRect/>
          <a:stretch>
            <a:fillRect/>
          </a:stretch>
        </p:blipFill>
        <p:spPr bwMode="auto">
          <a:xfrm>
            <a:off x="357158" y="3643314"/>
            <a:ext cx="5286375" cy="2809875"/>
          </a:xfrm>
          <a:prstGeom prst="rect">
            <a:avLst/>
          </a:prstGeom>
          <a:noFill/>
          <a:ln w="3175">
            <a:noFill/>
            <a:miter lim="800000"/>
            <a:headEnd/>
            <a:tailEnd/>
          </a:ln>
          <a:effectLst>
            <a:outerShdw blurRad="76200" dir="18900000" sy="23000" kx="-1200000" algn="bl" rotWithShape="0">
              <a:prstClr val="black">
                <a:alpha val="20000"/>
              </a:prstClr>
            </a:outerShdw>
            <a:softEdge rad="127000"/>
          </a:effectLst>
        </p:spPr>
      </p:pic>
      <p:pic>
        <p:nvPicPr>
          <p:cNvPr id="28675" name="Picture 3"/>
          <p:cNvPicPr>
            <a:picLocks noChangeAspect="1" noChangeArrowheads="1"/>
          </p:cNvPicPr>
          <p:nvPr/>
        </p:nvPicPr>
        <p:blipFill>
          <a:blip r:embed="rId3"/>
          <a:srcRect l="15101" t="11746" r="11912" b="21140"/>
          <a:stretch>
            <a:fillRect/>
          </a:stretch>
        </p:blipFill>
        <p:spPr bwMode="auto">
          <a:xfrm>
            <a:off x="4214810" y="571480"/>
            <a:ext cx="4143404" cy="2857496"/>
          </a:xfrm>
          <a:prstGeom prst="rect">
            <a:avLst/>
          </a:prstGeom>
          <a:noFill/>
          <a:ln w="9525">
            <a:noFill/>
            <a:miter lim="800000"/>
            <a:headEnd/>
            <a:tailEnd/>
          </a:ln>
          <a:effectLst>
            <a:outerShdw blurRad="76200" dir="18900000" sy="23000" kx="-1200000" algn="bl" rotWithShape="0">
              <a:prstClr val="black">
                <a:alpha val="20000"/>
              </a:prstClr>
            </a:outerShdw>
            <a:softEdge rad="317500"/>
          </a:effectLst>
        </p:spPr>
      </p:pic>
      <p:sp>
        <p:nvSpPr>
          <p:cNvPr id="5" name="Прямоугольник 4"/>
          <p:cNvSpPr/>
          <p:nvPr/>
        </p:nvSpPr>
        <p:spPr>
          <a:xfrm>
            <a:off x="500034" y="1000108"/>
            <a:ext cx="3996607" cy="1446550"/>
          </a:xfrm>
          <a:prstGeom prst="rect">
            <a:avLst/>
          </a:prstGeom>
          <a:noFill/>
        </p:spPr>
        <p:txBody>
          <a:bodyPr wrap="none" lIns="91440" tIns="45720" rIns="91440" bIns="45720">
            <a:spAutoFit/>
          </a:bodyPr>
          <a:lstStyle/>
          <a:p>
            <a:pPr algn="ctr"/>
            <a:r>
              <a:rPr lang="en-US" sz="8800" b="1" cap="none" spc="0" dirty="0" smtClean="0">
                <a:ln w="18000">
                  <a:solidFill>
                    <a:schemeClr val="accent2">
                      <a:satMod val="140000"/>
                    </a:schemeClr>
                  </a:solidFill>
                  <a:prstDash val="solid"/>
                  <a:miter lim="800000"/>
                </a:ln>
                <a:solidFill>
                  <a:srgbClr val="FFC000"/>
                </a:solidFill>
                <a:effectLst>
                  <a:outerShdw blurRad="25500" dist="23000" dir="7020000" algn="tl">
                    <a:srgbClr val="000000">
                      <a:alpha val="50000"/>
                    </a:srgbClr>
                  </a:outerShdw>
                </a:effectLst>
                <a:latin typeface="Harlow Solid Italic" pitchFamily="82" charset="0"/>
              </a:rPr>
              <a:t>Football</a:t>
            </a:r>
            <a:endParaRPr lang="ru-RU" sz="8800" b="1" cap="none" spc="0" dirty="0">
              <a:ln w="18000">
                <a:solidFill>
                  <a:schemeClr val="accent2">
                    <a:satMod val="140000"/>
                  </a:schemeClr>
                </a:solidFill>
                <a:prstDash val="solid"/>
                <a:miter lim="800000"/>
              </a:ln>
              <a:solidFill>
                <a:srgbClr val="FFC000"/>
              </a:solidFill>
              <a:effectLst>
                <a:outerShdw blurRad="25500" dist="23000" dir="7020000" algn="tl">
                  <a:srgbClr val="000000">
                    <a:alpha val="50000"/>
                  </a:srgbClr>
                </a:outerShdw>
              </a:effectLst>
            </a:endParaRPr>
          </a:p>
        </p:txBody>
      </p:sp>
      <p:sp>
        <p:nvSpPr>
          <p:cNvPr id="6" name="Прямоугольник 5"/>
          <p:cNvSpPr/>
          <p:nvPr/>
        </p:nvSpPr>
        <p:spPr>
          <a:xfrm>
            <a:off x="5572132" y="4572008"/>
            <a:ext cx="3645230" cy="1446550"/>
          </a:xfrm>
          <a:prstGeom prst="rect">
            <a:avLst/>
          </a:prstGeom>
          <a:noFill/>
        </p:spPr>
        <p:txBody>
          <a:bodyPr wrap="none" lIns="91440" tIns="45720" rIns="91440" bIns="45720">
            <a:spAutoFit/>
          </a:bodyPr>
          <a:lstStyle/>
          <a:p>
            <a:pPr algn="ctr"/>
            <a:r>
              <a:rPr lang="en-US" sz="8800" b="1" dirty="0" smtClean="0">
                <a:ln w="18000">
                  <a:solidFill>
                    <a:schemeClr val="accent2">
                      <a:satMod val="140000"/>
                    </a:schemeClr>
                  </a:solidFill>
                  <a:prstDash val="solid"/>
                  <a:miter lim="800000"/>
                </a:ln>
                <a:solidFill>
                  <a:srgbClr val="FFC000"/>
                </a:solidFill>
                <a:effectLst>
                  <a:outerShdw blurRad="25500" dist="23000" dir="7020000" algn="tl">
                    <a:srgbClr val="000000">
                      <a:alpha val="50000"/>
                    </a:srgbClr>
                  </a:outerShdw>
                </a:effectLst>
                <a:latin typeface="Gill Sans Ultra Bold Condensed" pitchFamily="34" charset="0"/>
              </a:rPr>
              <a:t>Hockey</a:t>
            </a:r>
            <a:endParaRPr lang="ru-RU" sz="8800" b="1" cap="none" spc="0" dirty="0">
              <a:ln w="18000">
                <a:solidFill>
                  <a:schemeClr val="accent2">
                    <a:satMod val="140000"/>
                  </a:schemeClr>
                </a:solidFill>
                <a:prstDash val="solid"/>
                <a:miter lim="800000"/>
              </a:ln>
              <a:solidFill>
                <a:srgbClr val="FFC000"/>
              </a:solidFill>
              <a:effectLst>
                <a:outerShdw blurRad="25500" dist="23000" dir="7020000" algn="tl">
                  <a:srgbClr val="000000">
                    <a:alpha val="50000"/>
                  </a:srgbClr>
                </a:outerShdw>
              </a:effectLst>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p:cNvPicPr>
            <a:picLocks noChangeAspect="1" noChangeArrowheads="1"/>
          </p:cNvPicPr>
          <p:nvPr/>
        </p:nvPicPr>
        <p:blipFill>
          <a:blip r:embed="rId2"/>
          <a:srcRect l="8692" t="9933" r="6870" b="17219"/>
          <a:stretch>
            <a:fillRect/>
          </a:stretch>
        </p:blipFill>
        <p:spPr bwMode="auto">
          <a:xfrm>
            <a:off x="214282" y="214290"/>
            <a:ext cx="4857784" cy="3143272"/>
          </a:xfrm>
          <a:prstGeom prst="rect">
            <a:avLst/>
          </a:prstGeom>
          <a:noFill/>
          <a:ln w="9525">
            <a:noFill/>
            <a:miter lim="800000"/>
            <a:headEnd/>
            <a:tailEnd/>
          </a:ln>
          <a:effectLst>
            <a:glow rad="101600">
              <a:schemeClr val="accent5">
                <a:satMod val="175000"/>
                <a:alpha val="40000"/>
              </a:schemeClr>
            </a:glow>
          </a:effectLst>
        </p:spPr>
      </p:pic>
      <p:pic>
        <p:nvPicPr>
          <p:cNvPr id="3" name="Picture 3"/>
          <p:cNvPicPr>
            <a:picLocks noChangeAspect="1" noChangeArrowheads="1"/>
          </p:cNvPicPr>
          <p:nvPr/>
        </p:nvPicPr>
        <p:blipFill>
          <a:blip r:embed="rId3"/>
          <a:srcRect/>
          <a:stretch>
            <a:fillRect/>
          </a:stretch>
        </p:blipFill>
        <p:spPr bwMode="auto">
          <a:xfrm>
            <a:off x="4714876" y="3429000"/>
            <a:ext cx="4233872" cy="3175404"/>
          </a:xfrm>
          <a:prstGeom prst="rect">
            <a:avLst/>
          </a:prstGeom>
          <a:noFill/>
          <a:ln w="9525">
            <a:noFill/>
            <a:miter lim="800000"/>
            <a:headEnd/>
            <a:tailEnd/>
          </a:ln>
          <a:effectLst>
            <a:glow rad="101600">
              <a:schemeClr val="accent5">
                <a:satMod val="175000"/>
                <a:alpha val="40000"/>
              </a:schemeClr>
            </a:glow>
          </a:effectLst>
        </p:spPr>
      </p:pic>
      <p:pic>
        <p:nvPicPr>
          <p:cNvPr id="29699" name="Picture 3"/>
          <p:cNvPicPr>
            <a:picLocks noChangeAspect="1" noChangeArrowheads="1"/>
          </p:cNvPicPr>
          <p:nvPr/>
        </p:nvPicPr>
        <p:blipFill>
          <a:blip r:embed="rId4"/>
          <a:srcRect/>
          <a:stretch>
            <a:fillRect/>
          </a:stretch>
        </p:blipFill>
        <p:spPr bwMode="auto">
          <a:xfrm>
            <a:off x="214282" y="3575439"/>
            <a:ext cx="4376748" cy="3282561"/>
          </a:xfrm>
          <a:prstGeom prst="rect">
            <a:avLst/>
          </a:prstGeom>
          <a:noFill/>
          <a:ln w="9525">
            <a:noFill/>
            <a:miter lim="800000"/>
            <a:headEnd/>
            <a:tailEnd/>
          </a:ln>
          <a:effectLst>
            <a:glow rad="139700">
              <a:schemeClr val="accent1">
                <a:satMod val="175000"/>
                <a:alpha val="40000"/>
              </a:schemeClr>
            </a:glow>
          </a:effectLst>
        </p:spPr>
      </p:pic>
      <p:sp>
        <p:nvSpPr>
          <p:cNvPr id="5" name="Прямоугольник 4"/>
          <p:cNvSpPr/>
          <p:nvPr/>
        </p:nvSpPr>
        <p:spPr>
          <a:xfrm>
            <a:off x="5190113" y="1105429"/>
            <a:ext cx="3811043" cy="1323439"/>
          </a:xfrm>
          <a:prstGeom prst="rect">
            <a:avLst/>
          </a:prstGeom>
          <a:noFill/>
        </p:spPr>
        <p:txBody>
          <a:bodyPr wrap="none" lIns="91440" tIns="45720" rIns="91440" bIns="45720">
            <a:spAutoFit/>
          </a:bodyPr>
          <a:lstStyle/>
          <a:p>
            <a:pPr algn="ctr"/>
            <a:r>
              <a:rPr lang="en-US" sz="8000" b="1" cap="all" dirty="0" smtClean="0">
                <a:ln w="9000" cmpd="sng">
                  <a:solidFill>
                    <a:schemeClr val="accent4">
                      <a:shade val="50000"/>
                      <a:satMod val="120000"/>
                    </a:schemeClr>
                  </a:solidFill>
                  <a:prstDash val="solid"/>
                </a:ln>
                <a:solidFill>
                  <a:srgbClr val="7030A0"/>
                </a:solidFill>
                <a:effectLst>
                  <a:reflection blurRad="12700" stA="28000" endPos="45000" dist="1000" dir="5400000" sy="-100000" algn="bl" rotWithShape="0"/>
                </a:effectLst>
                <a:latin typeface="Matisse ITC" pitchFamily="82" charset="0"/>
              </a:rPr>
              <a:t>campaign</a:t>
            </a:r>
            <a:endParaRPr lang="ru-RU" sz="8000" b="1" cap="all" spc="0" dirty="0">
              <a:ln w="9000" cmpd="sng">
                <a:solidFill>
                  <a:schemeClr val="accent4">
                    <a:shade val="50000"/>
                    <a:satMod val="120000"/>
                  </a:schemeClr>
                </a:solidFill>
                <a:prstDash val="solid"/>
              </a:ln>
              <a:solidFill>
                <a:srgbClr val="7030A0"/>
              </a:solidFill>
              <a:effectLst>
                <a:reflection blurRad="12700" stA="28000" endPos="45000" dist="1000" dir="5400000" sy="-100000" algn="bl" rotWithShape="0"/>
              </a:effectLst>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71472" y="285728"/>
            <a:ext cx="8229600" cy="1143000"/>
          </a:xfrm>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en-US"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Authors</a:t>
            </a:r>
            <a:endParaRPr lang="ru-RU"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
        <p:nvSpPr>
          <p:cNvPr id="3" name="Содержимое 2"/>
          <p:cNvSpPr>
            <a:spLocks noGrp="1"/>
          </p:cNvSpPr>
          <p:nvPr>
            <p:ph idx="1"/>
          </p:nvPr>
        </p:nvSpPr>
        <p:spPr/>
        <p:txBody>
          <a:bodyPr>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r>
              <a:rPr lang="en-US" b="1" cap="all" dirty="0" err="1"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Semushina</a:t>
            </a:r>
            <a:r>
              <a:rPr lang="en-US"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 Elena</a:t>
            </a:r>
          </a:p>
          <a:p>
            <a:r>
              <a:rPr lang="en-US" b="1" cap="all" dirty="0" err="1"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Sidorovskaya</a:t>
            </a:r>
            <a:r>
              <a:rPr lang="en-US"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 </a:t>
            </a:r>
            <a:r>
              <a:rPr lang="en-US"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Tatiana</a:t>
            </a:r>
            <a:endParaRPr lang="ru-RU"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a:p>
            <a:r>
              <a:rPr lang="en-US" b="1" cap="all" dirty="0" err="1"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Kononykhina</a:t>
            </a:r>
            <a:r>
              <a:rPr lang="en-US"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 Irina</a:t>
            </a:r>
          </a:p>
          <a:p>
            <a:r>
              <a:rPr lang="en-US" b="1" cap="all" dirty="0" err="1"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Dyatlova</a:t>
            </a:r>
            <a:r>
              <a:rPr lang="en-US" b="1" cap="all" dirty="0" smtClean="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rPr>
              <a:t> Valeria</a:t>
            </a:r>
            <a:endParaRPr lang="ru-RU" b="1"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dirty="0"/>
          </a:p>
        </p:txBody>
      </p:sp>
      <p:pic>
        <p:nvPicPr>
          <p:cNvPr id="8194" name="Picture 2" descr="C:\Users\User\Desktop\Новая папка\x_fb92be9c.jpg"/>
          <p:cNvPicPr>
            <a:picLocks noChangeAspect="1" noChangeArrowheads="1"/>
          </p:cNvPicPr>
          <p:nvPr/>
        </p:nvPicPr>
        <p:blipFill>
          <a:blip r:embed="rId2"/>
          <a:srcRect/>
          <a:stretch>
            <a:fillRect/>
          </a:stretch>
        </p:blipFill>
        <p:spPr bwMode="auto">
          <a:xfrm>
            <a:off x="5286380" y="0"/>
            <a:ext cx="3857620" cy="6858000"/>
          </a:xfrm>
          <a:prstGeom prst="rect">
            <a:avLst/>
          </a:prstGeom>
          <a:noFill/>
        </p:spPr>
      </p:pic>
      <p:pic>
        <p:nvPicPr>
          <p:cNvPr id="8195" name="Picture 3" descr="C:\Users\User\Desktop\Новая папка\x_41c1540c.jpg"/>
          <p:cNvPicPr>
            <a:picLocks noChangeAspect="1" noChangeArrowheads="1"/>
          </p:cNvPicPr>
          <p:nvPr/>
        </p:nvPicPr>
        <p:blipFill>
          <a:blip r:embed="rId3"/>
          <a:srcRect/>
          <a:stretch>
            <a:fillRect/>
          </a:stretch>
        </p:blipFill>
        <p:spPr bwMode="auto">
          <a:xfrm>
            <a:off x="0" y="0"/>
            <a:ext cx="5286380" cy="6858000"/>
          </a:xfrm>
          <a:prstGeom prst="rect">
            <a:avLst/>
          </a:prstGeom>
          <a:noFill/>
        </p:spPr>
      </p:pic>
      <p:sp>
        <p:nvSpPr>
          <p:cNvPr id="8" name="Прямоугольник 7"/>
          <p:cNvSpPr/>
          <p:nvPr/>
        </p:nvSpPr>
        <p:spPr>
          <a:xfrm>
            <a:off x="-214346" y="-71462"/>
            <a:ext cx="9550981" cy="1123384"/>
          </a:xfrm>
          <a:prstGeom prst="rect">
            <a:avLst/>
          </a:prstGeom>
          <a:noFill/>
        </p:spPr>
        <p:txBody>
          <a:bodyPr wrap="square" lIns="91440" tIns="45720" rIns="91440" bIns="45720">
            <a:spAutoFit/>
          </a:bodyPr>
          <a:lstStyle/>
          <a:p>
            <a:pPr algn="ctr"/>
            <a:r>
              <a:rPr lang="en-US" sz="6700" b="1" dirty="0" smtClean="0">
                <a:ln w="18000">
                  <a:solidFill>
                    <a:schemeClr val="accent2">
                      <a:satMod val="140000"/>
                    </a:schemeClr>
                  </a:solidFill>
                  <a:prstDash val="solid"/>
                  <a:miter lim="800000"/>
                </a:ln>
                <a:solidFill>
                  <a:srgbClr val="FFFF00"/>
                </a:solidFill>
                <a:effectLst>
                  <a:outerShdw blurRad="25500" dist="23000" dir="7020000" algn="tl">
                    <a:srgbClr val="000000">
                      <a:alpha val="50000"/>
                    </a:srgbClr>
                  </a:outerShdw>
                </a:effectLst>
                <a:latin typeface="Algerian" pitchFamily="82" charset="0"/>
                <a:cs typeface="Andalus" pitchFamily="2" charset="-78"/>
              </a:rPr>
              <a:t>Historical summary</a:t>
            </a:r>
            <a:endParaRPr lang="ru-RU" sz="6700" b="1" dirty="0">
              <a:ln w="18000">
                <a:solidFill>
                  <a:schemeClr val="accent2">
                    <a:satMod val="140000"/>
                  </a:schemeClr>
                </a:solidFill>
                <a:prstDash val="solid"/>
                <a:miter lim="800000"/>
              </a:ln>
              <a:solidFill>
                <a:srgbClr val="FFFF00"/>
              </a:solidFill>
              <a:effectLst>
                <a:outerShdw blurRad="25500" dist="23000" dir="7020000" algn="tl">
                  <a:srgbClr val="000000">
                    <a:alpha val="50000"/>
                  </a:srgbClr>
                </a:outerShdw>
              </a:effectLst>
              <a:cs typeface="Andalus" pitchFamily="2" charset="-78"/>
            </a:endParaRPr>
          </a:p>
        </p:txBody>
      </p:sp>
      <p:sp>
        <p:nvSpPr>
          <p:cNvPr id="9" name="TextBox 8"/>
          <p:cNvSpPr txBox="1"/>
          <p:nvPr/>
        </p:nvSpPr>
        <p:spPr>
          <a:xfrm>
            <a:off x="285720" y="1285860"/>
            <a:ext cx="8358246" cy="3046988"/>
          </a:xfrm>
          <a:prstGeom prst="rect">
            <a:avLst/>
          </a:prstGeom>
          <a:noFill/>
        </p:spPr>
        <p:txBody>
          <a:bodyPr wrap="square" rtlCol="0">
            <a:spAutoFit/>
          </a:bodyPr>
          <a:lstStyle/>
          <a:p>
            <a:r>
              <a:rPr lang="en-US" sz="2400" b="1" dirty="0" smtClean="0">
                <a:solidFill>
                  <a:srgbClr val="000099"/>
                </a:solidFill>
                <a:latin typeface="Cataneo BT" pitchFamily="66" charset="0"/>
              </a:rPr>
              <a:t>Konosha was founded in 1898. Our town is not very old. Population of region is 14 thousand. It is situated in Arkhangelskay region. here are no high-rise building here. The town is like an extended village of wooden houses , with lace curtains and geraniums in the windows. Konosha is rich different architectural monuments, cultural life, famous people. They are heroes of World War 2. Popov, </a:t>
            </a:r>
            <a:r>
              <a:rPr lang="en-US" sz="2400" b="1" dirty="0" err="1" smtClean="0">
                <a:solidFill>
                  <a:srgbClr val="000099"/>
                </a:solidFill>
                <a:latin typeface="Cataneo BT" pitchFamily="66" charset="0"/>
              </a:rPr>
              <a:t>Momonov</a:t>
            </a:r>
            <a:r>
              <a:rPr lang="en-US" sz="2400" b="1" dirty="0" smtClean="0">
                <a:solidFill>
                  <a:srgbClr val="000099"/>
                </a:solidFill>
                <a:latin typeface="Cataneo BT" pitchFamily="66" charset="0"/>
              </a:rPr>
              <a:t>, Bova, Boboshin. Konosha was a big railway station during the Great Patriotic Was</a:t>
            </a:r>
            <a:endParaRPr lang="ru-RU" sz="2400" b="1" dirty="0">
              <a:solidFill>
                <a:srgbClr val="000099"/>
              </a:solidFill>
            </a:endParaRPr>
          </a:p>
        </p:txBody>
      </p:sp>
      <p:pic>
        <p:nvPicPr>
          <p:cNvPr id="8197" name="Picture 5" descr="C:\Users\User\Desktop\Новая папка\x_ee0717b3.jpg"/>
          <p:cNvPicPr>
            <a:picLocks noChangeAspect="1" noChangeArrowheads="1"/>
          </p:cNvPicPr>
          <p:nvPr/>
        </p:nvPicPr>
        <p:blipFill>
          <a:blip r:embed="rId4"/>
          <a:srcRect/>
          <a:stretch>
            <a:fillRect/>
          </a:stretch>
        </p:blipFill>
        <p:spPr bwMode="auto">
          <a:xfrm>
            <a:off x="2428860" y="4286256"/>
            <a:ext cx="4160213" cy="1428760"/>
          </a:xfrm>
          <a:prstGeom prst="rect">
            <a:avLst/>
          </a:prstGeom>
          <a:noFill/>
        </p:spPr>
      </p:pic>
      <p:pic>
        <p:nvPicPr>
          <p:cNvPr id="8198" name="Picture 6" descr="C:\Users\User\Desktop\Новая папка\x_96b5a7e6.jpg"/>
          <p:cNvPicPr>
            <a:picLocks noChangeAspect="1" noChangeArrowheads="1"/>
          </p:cNvPicPr>
          <p:nvPr/>
        </p:nvPicPr>
        <p:blipFill>
          <a:blip r:embed="rId5"/>
          <a:srcRect/>
          <a:stretch>
            <a:fillRect/>
          </a:stretch>
        </p:blipFill>
        <p:spPr bwMode="auto">
          <a:xfrm>
            <a:off x="203086" y="4714884"/>
            <a:ext cx="2079701" cy="1928580"/>
          </a:xfrm>
          <a:prstGeom prst="rect">
            <a:avLst/>
          </a:prstGeom>
          <a:noFill/>
        </p:spPr>
      </p:pic>
      <p:pic>
        <p:nvPicPr>
          <p:cNvPr id="8199" name="Picture 7" descr="C:\Users\User\Desktop\Новая папка\x_bb5c2bef.jpg"/>
          <p:cNvPicPr>
            <a:picLocks noChangeAspect="1" noChangeArrowheads="1"/>
          </p:cNvPicPr>
          <p:nvPr/>
        </p:nvPicPr>
        <p:blipFill>
          <a:blip r:embed="rId6"/>
          <a:srcRect/>
          <a:stretch>
            <a:fillRect/>
          </a:stretch>
        </p:blipFill>
        <p:spPr bwMode="auto">
          <a:xfrm>
            <a:off x="6762733" y="4857760"/>
            <a:ext cx="2381267" cy="1785950"/>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Содержимое 2"/>
          <p:cNvSpPr>
            <a:spLocks noGrp="1"/>
          </p:cNvSpPr>
          <p:nvPr>
            <p:ph idx="1"/>
          </p:nvPr>
        </p:nvSpPr>
        <p:spPr/>
        <p:txBody>
          <a:bodyPr/>
          <a:lstStyle/>
          <a:p>
            <a:endParaRPr lang="ru-RU"/>
          </a:p>
        </p:txBody>
      </p:sp>
      <p:pic>
        <p:nvPicPr>
          <p:cNvPr id="1027" name="Picture 3" descr="C:\Users\User\Desktop\Новая папка\15102010510.jpg"/>
          <p:cNvPicPr>
            <a:picLocks noChangeAspect="1" noChangeArrowheads="1"/>
          </p:cNvPicPr>
          <p:nvPr/>
        </p:nvPicPr>
        <p:blipFill>
          <a:blip r:embed="rId2"/>
          <a:srcRect/>
          <a:stretch>
            <a:fillRect/>
          </a:stretch>
        </p:blipFill>
        <p:spPr bwMode="auto">
          <a:xfrm>
            <a:off x="0" y="0"/>
            <a:ext cx="9167812" cy="6875858"/>
          </a:xfrm>
          <a:prstGeom prst="rect">
            <a:avLst/>
          </a:prstGeom>
          <a:noFill/>
        </p:spPr>
      </p:pic>
      <p:sp>
        <p:nvSpPr>
          <p:cNvPr id="5" name="Прямоугольник 4"/>
          <p:cNvSpPr/>
          <p:nvPr/>
        </p:nvSpPr>
        <p:spPr>
          <a:xfrm>
            <a:off x="2004822" y="71414"/>
            <a:ext cx="4853194" cy="1723549"/>
          </a:xfrm>
          <a:prstGeom prst="rect">
            <a:avLst/>
          </a:prstGeom>
          <a:noFill/>
        </p:spPr>
        <p:txBody>
          <a:bodyPr wrap="square" lIns="91440" tIns="45720" rIns="91440" bIns="4572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n-US" sz="10600" b="1" cap="all" spc="0" dirty="0" smtClean="0">
                <a:ln w="0"/>
                <a:solidFill>
                  <a:srgbClr val="FF0000"/>
                </a:solidFill>
                <a:effectLst>
                  <a:reflection blurRad="12700" stA="50000" endPos="50000" dist="5000" dir="5400000" sy="-100000" rotWithShape="0"/>
                </a:effectLst>
                <a:latin typeface="Berlin Sans FB" pitchFamily="34" charset="0"/>
              </a:rPr>
              <a:t>Sites</a:t>
            </a:r>
            <a:endParaRPr lang="ru-RU" sz="10600" b="1" cap="all" spc="0" dirty="0">
              <a:ln w="0"/>
              <a:solidFill>
                <a:srgbClr val="FF0000"/>
              </a:solidFill>
              <a:effectLst>
                <a:reflection blurRad="12700" stA="50000" endPos="50000" dist="5000" dir="5400000" sy="-100000" rotWithShape="0"/>
              </a:effectLst>
            </a:endParaRPr>
          </a:p>
        </p:txBody>
      </p:sp>
      <p:pic>
        <p:nvPicPr>
          <p:cNvPr id="1028" name="Picture 4" descr="C:\Users\User\Desktop\Новая папка\x_8801387a.jpg"/>
          <p:cNvPicPr>
            <a:picLocks noChangeAspect="1" noChangeArrowheads="1"/>
          </p:cNvPicPr>
          <p:nvPr/>
        </p:nvPicPr>
        <p:blipFill>
          <a:blip r:embed="rId3"/>
          <a:srcRect/>
          <a:stretch>
            <a:fillRect/>
          </a:stretch>
        </p:blipFill>
        <p:spPr bwMode="auto">
          <a:xfrm>
            <a:off x="7643834" y="0"/>
            <a:ext cx="1500166" cy="2584819"/>
          </a:xfrm>
          <a:prstGeom prst="rect">
            <a:avLst/>
          </a:prstGeom>
          <a:noFill/>
        </p:spPr>
      </p:pic>
      <p:pic>
        <p:nvPicPr>
          <p:cNvPr id="1029" name="Picture 5" descr="C:\Users\User\Desktop\Новая папка\x_6095dcb8.jpg"/>
          <p:cNvPicPr>
            <a:picLocks noChangeAspect="1" noChangeArrowheads="1"/>
          </p:cNvPicPr>
          <p:nvPr/>
        </p:nvPicPr>
        <p:blipFill>
          <a:blip r:embed="rId4"/>
          <a:srcRect/>
          <a:stretch>
            <a:fillRect/>
          </a:stretch>
        </p:blipFill>
        <p:spPr bwMode="auto">
          <a:xfrm>
            <a:off x="0" y="0"/>
            <a:ext cx="1514475" cy="4562475"/>
          </a:xfrm>
          <a:prstGeom prst="rect">
            <a:avLst/>
          </a:prstGeom>
          <a:noFill/>
        </p:spPr>
      </p:pic>
      <p:pic>
        <p:nvPicPr>
          <p:cNvPr id="1030" name="Picture 6" descr="C:\Users\User\Desktop\Новая папка\x_71e3ea70.jpg"/>
          <p:cNvPicPr>
            <a:picLocks noChangeAspect="1" noChangeArrowheads="1"/>
          </p:cNvPicPr>
          <p:nvPr/>
        </p:nvPicPr>
        <p:blipFill>
          <a:blip r:embed="rId5"/>
          <a:srcRect/>
          <a:stretch>
            <a:fillRect/>
          </a:stretch>
        </p:blipFill>
        <p:spPr bwMode="auto">
          <a:xfrm>
            <a:off x="7000892" y="4857759"/>
            <a:ext cx="2143108" cy="1981871"/>
          </a:xfrm>
          <a:prstGeom prst="rect">
            <a:avLst/>
          </a:prstGeom>
          <a:noFill/>
        </p:spPr>
      </p:pic>
      <p:pic>
        <p:nvPicPr>
          <p:cNvPr id="1031" name="Picture 7" descr="C:\Users\User\Desktop\Новая папка\x_12b58774ee.jpg"/>
          <p:cNvPicPr>
            <a:picLocks noChangeAspect="1" noChangeArrowheads="1"/>
          </p:cNvPicPr>
          <p:nvPr/>
        </p:nvPicPr>
        <p:blipFill>
          <a:blip r:embed="rId6"/>
          <a:srcRect/>
          <a:stretch>
            <a:fillRect/>
          </a:stretch>
        </p:blipFill>
        <p:spPr bwMode="auto">
          <a:xfrm>
            <a:off x="71406" y="4598190"/>
            <a:ext cx="1636738" cy="2188396"/>
          </a:xfrm>
          <a:prstGeom prst="rect">
            <a:avLst/>
          </a:prstGeom>
          <a:noFill/>
        </p:spPr>
      </p:pic>
      <p:pic>
        <p:nvPicPr>
          <p:cNvPr id="1032" name="Picture 8" descr="C:\Users\User\Desktop\Новая папка\x_a7e69928.jpg"/>
          <p:cNvPicPr>
            <a:picLocks noChangeAspect="1" noChangeArrowheads="1"/>
          </p:cNvPicPr>
          <p:nvPr/>
        </p:nvPicPr>
        <p:blipFill>
          <a:blip r:embed="rId7"/>
          <a:srcRect/>
          <a:stretch>
            <a:fillRect/>
          </a:stretch>
        </p:blipFill>
        <p:spPr bwMode="auto">
          <a:xfrm>
            <a:off x="3214678" y="4599958"/>
            <a:ext cx="2554287" cy="2258042"/>
          </a:xfrm>
          <a:prstGeom prst="rect">
            <a:avLst/>
          </a:prstGeom>
          <a:noFill/>
        </p:spPr>
      </p:pic>
      <p:sp>
        <p:nvSpPr>
          <p:cNvPr id="6" name="TextBox 5"/>
          <p:cNvSpPr txBox="1"/>
          <p:nvPr/>
        </p:nvSpPr>
        <p:spPr>
          <a:xfrm>
            <a:off x="714348" y="2000240"/>
            <a:ext cx="7000924" cy="3046988"/>
          </a:xfrm>
          <a:prstGeom prst="rect">
            <a:avLst/>
          </a:prstGeom>
          <a:noFill/>
        </p:spPr>
        <p:txBody>
          <a:bodyPr wrap="square" rtlCol="0">
            <a:spAutoFit/>
          </a:bodyPr>
          <a:lstStyle/>
          <a:p>
            <a:r>
              <a:rPr lang="en-US" sz="2400" dirty="0" smtClean="0">
                <a:solidFill>
                  <a:srgbClr val="FF0000"/>
                </a:solidFill>
                <a:latin typeface="Harlow Solid Italic" pitchFamily="82" charset="0"/>
              </a:rPr>
              <a:t>	</a:t>
            </a:r>
            <a:r>
              <a:rPr lang="en-US" sz="2400" dirty="0" smtClean="0">
                <a:solidFill>
                  <a:schemeClr val="accent2">
                    <a:lumMod val="75000"/>
                  </a:schemeClr>
                </a:solidFill>
                <a:latin typeface="Harlow Solid Italic" pitchFamily="82" charset="0"/>
              </a:rPr>
              <a:t>There are in our town part of relaxing , that 	many people call “Park of Jurassic period”</a:t>
            </a:r>
          </a:p>
          <a:p>
            <a:r>
              <a:rPr lang="en-US" sz="2400" dirty="0" smtClean="0">
                <a:solidFill>
                  <a:schemeClr val="accent2">
                    <a:lumMod val="75000"/>
                  </a:schemeClr>
                </a:solidFill>
                <a:latin typeface="Harlow Solid Italic" pitchFamily="82" charset="0"/>
              </a:rPr>
              <a:t>Because there are statue of dinosaurs, fountain and big, green, interesting cactus. The statue of Lenin in central square is not overpowering.  Regional museum is of our sites , where our former teacher works. Besides you can take photographs of statues of cows, big boot, dinosaurs, crocodile Gena and guns.</a:t>
            </a:r>
            <a:endParaRPr lang="ru-RU" sz="2400" dirty="0">
              <a:solidFill>
                <a:schemeClr val="accent2">
                  <a:lumMod val="75000"/>
                </a:schemeClr>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3074" name="Picture 2" descr="C:\Users\User\Desktop\Новая папка\x_cdbb5388.jpg"/>
          <p:cNvPicPr>
            <a:picLocks noChangeAspect="1" noChangeArrowheads="1"/>
          </p:cNvPicPr>
          <p:nvPr/>
        </p:nvPicPr>
        <p:blipFill>
          <a:blip r:embed="rId2"/>
          <a:srcRect/>
          <a:stretch>
            <a:fillRect/>
          </a:stretch>
        </p:blipFill>
        <p:spPr bwMode="auto">
          <a:xfrm>
            <a:off x="0" y="-26213"/>
            <a:ext cx="9178951" cy="6884213"/>
          </a:xfrm>
          <a:prstGeom prst="rect">
            <a:avLst/>
          </a:prstGeom>
          <a:noFill/>
        </p:spPr>
      </p:pic>
      <p:sp>
        <p:nvSpPr>
          <p:cNvPr id="7" name="TextBox 6"/>
          <p:cNvSpPr txBox="1"/>
          <p:nvPr/>
        </p:nvSpPr>
        <p:spPr>
          <a:xfrm>
            <a:off x="714348" y="2500306"/>
            <a:ext cx="7286676" cy="369332"/>
          </a:xfrm>
          <a:prstGeom prst="rect">
            <a:avLst/>
          </a:prstGeom>
          <a:noFill/>
        </p:spPr>
        <p:txBody>
          <a:bodyPr wrap="square" rtlCol="0">
            <a:spAutoFit/>
          </a:bodyPr>
          <a:lstStyle/>
          <a:p>
            <a:endParaRPr lang="ru-RU" dirty="0"/>
          </a:p>
        </p:txBody>
      </p:sp>
      <p:pic>
        <p:nvPicPr>
          <p:cNvPr id="3079" name="Picture 7" descr="C:\Users\User\Desktop\Новая папка\x_d59baa2b.jpg"/>
          <p:cNvPicPr>
            <a:picLocks noChangeAspect="1" noChangeArrowheads="1"/>
          </p:cNvPicPr>
          <p:nvPr/>
        </p:nvPicPr>
        <p:blipFill>
          <a:blip r:embed="rId3"/>
          <a:srcRect/>
          <a:stretch>
            <a:fillRect/>
          </a:stretch>
        </p:blipFill>
        <p:spPr bwMode="auto">
          <a:xfrm>
            <a:off x="1571604" y="90484"/>
            <a:ext cx="6786610" cy="2838450"/>
          </a:xfrm>
          <a:prstGeom prst="rect">
            <a:avLst/>
          </a:prstGeom>
          <a:noFill/>
        </p:spPr>
      </p:pic>
      <p:sp>
        <p:nvSpPr>
          <p:cNvPr id="5" name="Прямоугольник 4"/>
          <p:cNvSpPr/>
          <p:nvPr/>
        </p:nvSpPr>
        <p:spPr>
          <a:xfrm>
            <a:off x="1500166" y="71414"/>
            <a:ext cx="6139535" cy="1938992"/>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120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Berlin Sans FB Demi" pitchFamily="34" charset="0"/>
              </a:rPr>
              <a:t>People</a:t>
            </a:r>
            <a:endParaRPr lang="ru-RU" sz="120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pic>
        <p:nvPicPr>
          <p:cNvPr id="3080" name="Picture 8" descr="C:\Users\User\Desktop\Новая папка\x_1e2ff429.jpg"/>
          <p:cNvPicPr>
            <a:picLocks noChangeAspect="1" noChangeArrowheads="1"/>
          </p:cNvPicPr>
          <p:nvPr/>
        </p:nvPicPr>
        <p:blipFill>
          <a:blip r:embed="rId4"/>
          <a:srcRect/>
          <a:stretch>
            <a:fillRect/>
          </a:stretch>
        </p:blipFill>
        <p:spPr bwMode="auto">
          <a:xfrm>
            <a:off x="2071669" y="5143512"/>
            <a:ext cx="6638301" cy="1509714"/>
          </a:xfrm>
          <a:prstGeom prst="rect">
            <a:avLst/>
          </a:prstGeom>
          <a:noFill/>
        </p:spPr>
      </p:pic>
      <p:pic>
        <p:nvPicPr>
          <p:cNvPr id="3081" name="Picture 9" descr="C:\Users\User\Desktop\Новая папка\x_f077c2e1.jpg"/>
          <p:cNvPicPr>
            <a:picLocks noChangeAspect="1" noChangeArrowheads="1"/>
          </p:cNvPicPr>
          <p:nvPr/>
        </p:nvPicPr>
        <p:blipFill>
          <a:blip r:embed="rId5"/>
          <a:srcRect/>
          <a:stretch>
            <a:fillRect/>
          </a:stretch>
        </p:blipFill>
        <p:spPr bwMode="auto">
          <a:xfrm>
            <a:off x="285720" y="3714752"/>
            <a:ext cx="2000264" cy="2981759"/>
          </a:xfrm>
          <a:prstGeom prst="rect">
            <a:avLst/>
          </a:prstGeom>
          <a:noFill/>
        </p:spPr>
      </p:pic>
      <p:sp>
        <p:nvSpPr>
          <p:cNvPr id="3077" name="Rectangle 5"/>
          <p:cNvSpPr>
            <a:spLocks noChangeArrowheads="1"/>
          </p:cNvSpPr>
          <p:nvPr/>
        </p:nvSpPr>
        <p:spPr bwMode="auto">
          <a:xfrm>
            <a:off x="428596" y="1857364"/>
            <a:ext cx="8825861" cy="378565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bg1">
                    <a:lumMod val="95000"/>
                  </a:schemeClr>
                </a:solidFill>
                <a:effectLst/>
                <a:latin typeface="Matura MT Script Capitals" pitchFamily="66" charset="0"/>
                <a:ea typeface="Times New Roman" pitchFamily="18" charset="0"/>
                <a:cs typeface="Arial" pitchFamily="34" charset="0"/>
              </a:rPr>
              <a:t>Population</a:t>
            </a:r>
            <a:r>
              <a:rPr kumimoji="0" lang="en-US" sz="2400" b="0" i="0" u="none" strike="noStrike" cap="none" normalizeH="0" baseline="0" dirty="0" smtClean="0">
                <a:ln>
                  <a:noFill/>
                </a:ln>
                <a:solidFill>
                  <a:srgbClr val="FF0000"/>
                </a:solidFill>
                <a:effectLst/>
                <a:latin typeface="Matura MT Script Capitals" pitchFamily="66" charset="0"/>
                <a:ea typeface="Times New Roman" pitchFamily="18" charset="0"/>
                <a:cs typeface="Arial" pitchFamily="34" charset="0"/>
              </a:rPr>
              <a:t> </a:t>
            </a:r>
            <a:r>
              <a:rPr kumimoji="0" lang="en-US" sz="2400" b="0" i="0" u="none" strike="noStrike" cap="none" normalizeH="0" baseline="0" dirty="0" smtClean="0">
                <a:ln>
                  <a:noFill/>
                </a:ln>
                <a:solidFill>
                  <a:schemeClr val="bg1">
                    <a:lumMod val="95000"/>
                  </a:schemeClr>
                </a:solidFill>
                <a:effectLst/>
                <a:latin typeface="Matura MT Script Capitals" pitchFamily="66" charset="0"/>
                <a:ea typeface="Times New Roman" pitchFamily="18" charset="0"/>
                <a:cs typeface="Arial" pitchFamily="34" charset="0"/>
              </a:rPr>
              <a:t>of </a:t>
            </a:r>
            <a:r>
              <a:rPr kumimoji="0" lang="en-US" sz="2400" b="0" i="0" u="none" strike="noStrike" cap="none" normalizeH="0" baseline="0" dirty="0" err="1" smtClean="0">
                <a:ln>
                  <a:noFill/>
                </a:ln>
                <a:solidFill>
                  <a:schemeClr val="bg1">
                    <a:lumMod val="95000"/>
                  </a:schemeClr>
                </a:solidFill>
                <a:effectLst/>
                <a:latin typeface="Matura MT Script Capitals" pitchFamily="66" charset="0"/>
                <a:ea typeface="Times New Roman" pitchFamily="18" charset="0"/>
                <a:cs typeface="Arial" pitchFamily="34" charset="0"/>
              </a:rPr>
              <a:t>Konoshsky</a:t>
            </a:r>
            <a:r>
              <a:rPr kumimoji="0" lang="en-US" sz="2400" b="0" i="0" u="none" strike="noStrike" cap="none" normalizeH="0" baseline="0" dirty="0" smtClean="0">
                <a:ln>
                  <a:noFill/>
                </a:ln>
                <a:solidFill>
                  <a:schemeClr val="bg1">
                    <a:lumMod val="95000"/>
                  </a:schemeClr>
                </a:solidFill>
                <a:effectLst/>
                <a:latin typeface="Matura MT Script Capitals" pitchFamily="66" charset="0"/>
                <a:ea typeface="Times New Roman" pitchFamily="18" charset="0"/>
                <a:cs typeface="Arial" pitchFamily="34" charset="0"/>
              </a:rPr>
              <a:t> region is 14 thousand</a:t>
            </a:r>
            <a:r>
              <a:rPr kumimoji="0" lang="en-US" sz="2400" b="0" i="0" u="none" strike="noStrike" cap="none" normalizeH="0" baseline="0" dirty="0" smtClean="0">
                <a:ln>
                  <a:noFill/>
                </a:ln>
                <a:solidFill>
                  <a:srgbClr val="FF0000"/>
                </a:solidFill>
                <a:effectLst/>
                <a:latin typeface="Matura MT Script Capitals" pitchFamily="66" charset="0"/>
                <a:ea typeface="Times New Roman" pitchFamily="18" charset="0"/>
                <a:cs typeface="Arial" pitchFamily="34" charset="0"/>
              </a:rPr>
              <a:t>.</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rgbClr val="FF0000"/>
                </a:solidFill>
                <a:effectLst/>
                <a:latin typeface="Matura MT Script Capitals" pitchFamily="66" charset="0"/>
                <a:ea typeface="Times New Roman" pitchFamily="18" charset="0"/>
                <a:cs typeface="Arial" pitchFamily="34" charset="0"/>
              </a:rPr>
              <a:t> </a:t>
            </a:r>
            <a:r>
              <a:rPr kumimoji="0" lang="en-US" sz="2400" b="0" i="0" u="none" strike="noStrike" cap="none" normalizeH="0" baseline="0" dirty="0" smtClean="0">
                <a:ln>
                  <a:noFill/>
                </a:ln>
                <a:solidFill>
                  <a:srgbClr val="18064A"/>
                </a:solidFill>
                <a:effectLst/>
                <a:latin typeface="Matura MT Script Capitals" pitchFamily="66" charset="0"/>
                <a:ea typeface="Times New Roman" pitchFamily="18" charset="0"/>
                <a:cs typeface="Arial" pitchFamily="34" charset="0"/>
              </a:rPr>
              <a:t>It is </a:t>
            </a:r>
            <a:r>
              <a:rPr kumimoji="0" lang="en-US" sz="2400" b="0" i="0" u="none" strike="noStrike" cap="none" normalizeH="0" baseline="0" dirty="0" smtClean="0">
                <a:ln>
                  <a:noFill/>
                </a:ln>
                <a:solidFill>
                  <a:schemeClr val="bg1">
                    <a:lumMod val="95000"/>
                  </a:schemeClr>
                </a:solidFill>
                <a:effectLst/>
                <a:latin typeface="Matura MT Script Capitals" pitchFamily="66" charset="0"/>
                <a:ea typeface="Times New Roman" pitchFamily="18" charset="0"/>
                <a:cs typeface="Arial" pitchFamily="34" charset="0"/>
              </a:rPr>
              <a:t>almost deserted. People more to other cities in order </a:t>
            </a:r>
            <a:r>
              <a:rPr kumimoji="0" lang="en-US" sz="2400" b="0" i="0" u="none" strike="noStrike" cap="none" normalizeH="0" baseline="0" dirty="0" smtClean="0">
                <a:ln>
                  <a:noFill/>
                </a:ln>
                <a:solidFill>
                  <a:srgbClr val="18064A"/>
                </a:solidFill>
                <a:effectLst/>
                <a:latin typeface="Matura MT Script Capitals" pitchFamily="66" charset="0"/>
                <a:ea typeface="Times New Roman" pitchFamily="18" charset="0"/>
                <a:cs typeface="Arial" pitchFamily="34" charset="0"/>
              </a:rPr>
              <a:t>to get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rgbClr val="18064A"/>
                </a:solidFill>
                <a:effectLst/>
                <a:latin typeface="Matura MT Script Capitals" pitchFamily="66" charset="0"/>
                <a:ea typeface="Times New Roman" pitchFamily="18" charset="0"/>
                <a:cs typeface="Arial" pitchFamily="34" charset="0"/>
              </a:rPr>
              <a:t>education,</a:t>
            </a:r>
            <a:r>
              <a:rPr kumimoji="0" lang="en-US" sz="2400" b="0" i="0" u="none" strike="noStrike" cap="none" normalizeH="0" baseline="0" dirty="0" smtClean="0">
                <a:ln>
                  <a:noFill/>
                </a:ln>
                <a:solidFill>
                  <a:srgbClr val="FF0000"/>
                </a:solidFill>
                <a:effectLst/>
                <a:latin typeface="Matura MT Script Capitals" pitchFamily="66" charset="0"/>
                <a:ea typeface="Times New Roman" pitchFamily="18" charset="0"/>
                <a:cs typeface="Arial" pitchFamily="34" charset="0"/>
              </a:rPr>
              <a:t> </a:t>
            </a:r>
            <a:r>
              <a:rPr kumimoji="0" lang="en-US" sz="2400" b="0" i="0" u="none" strike="noStrike" cap="none" normalizeH="0" baseline="0" dirty="0" smtClean="0">
                <a:ln>
                  <a:noFill/>
                </a:ln>
                <a:solidFill>
                  <a:schemeClr val="bg1">
                    <a:lumMod val="95000"/>
                  </a:schemeClr>
                </a:solidFill>
                <a:effectLst/>
                <a:latin typeface="Matura MT Script Capitals" pitchFamily="66" charset="0"/>
                <a:ea typeface="Times New Roman" pitchFamily="18" charset="0"/>
                <a:cs typeface="Arial" pitchFamily="34" charset="0"/>
              </a:rPr>
              <a:t>better jobs, and more money. They work, look for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rgbClr val="18064A"/>
                </a:solidFill>
                <a:effectLst/>
                <a:latin typeface="Matura MT Script Capitals" pitchFamily="66" charset="0"/>
                <a:ea typeface="Times New Roman" pitchFamily="18" charset="0"/>
                <a:cs typeface="Arial" pitchFamily="34" charset="0"/>
              </a:rPr>
              <a:t>interests, teach their children, play to sport. People are not very</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rgbClr val="18064A"/>
                </a:solidFill>
                <a:effectLst/>
                <a:latin typeface="Matura MT Script Capitals" pitchFamily="66" charset="0"/>
                <a:ea typeface="Times New Roman" pitchFamily="18" charset="0"/>
                <a:cs typeface="Arial" pitchFamily="34" charset="0"/>
              </a:rPr>
              <a:t> poor and not very rich, but here there are many of unemployed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bg1">
                    <a:lumMod val="95000"/>
                  </a:schemeClr>
                </a:solidFill>
                <a:effectLst/>
                <a:latin typeface="Matura MT Script Capitals" pitchFamily="66" charset="0"/>
                <a:ea typeface="Times New Roman" pitchFamily="18" charset="0"/>
                <a:cs typeface="Arial" pitchFamily="34" charset="0"/>
              </a:rPr>
              <a:t>persons. It is </a:t>
            </a:r>
            <a:r>
              <a:rPr kumimoji="0" lang="en-US" sz="2400" b="0" i="0" u="none" strike="noStrike" cap="none" normalizeH="0" baseline="0" dirty="0" smtClean="0">
                <a:ln>
                  <a:noFill/>
                </a:ln>
                <a:solidFill>
                  <a:srgbClr val="18064A"/>
                </a:solidFill>
                <a:effectLst/>
                <a:latin typeface="Matura MT Script Capitals" pitchFamily="66" charset="0"/>
                <a:ea typeface="Times New Roman" pitchFamily="18" charset="0"/>
                <a:cs typeface="Arial" pitchFamily="34" charset="0"/>
              </a:rPr>
              <a:t>problem. Our young people are better then in the </a:t>
            </a:r>
            <a:r>
              <a:rPr kumimoji="0" lang="en-US" sz="2400" b="0" i="0" u="none" strike="noStrike" cap="none" normalizeH="0" baseline="0" dirty="0" smtClean="0">
                <a:ln>
                  <a:noFill/>
                </a:ln>
                <a:solidFill>
                  <a:schemeClr val="bg1">
                    <a:lumMod val="95000"/>
                  </a:schemeClr>
                </a:solidFill>
                <a:effectLst/>
                <a:latin typeface="Matura MT Script Capitals" pitchFamily="66" charset="0"/>
                <a:ea typeface="Times New Roman" pitchFamily="18" charset="0"/>
                <a:cs typeface="Arial" pitchFamily="34" charset="0"/>
              </a:rPr>
              <a:t>big city. They </a:t>
            </a:r>
            <a:r>
              <a:rPr kumimoji="0" lang="en-US" sz="2400" b="0" i="0" u="none" strike="noStrike" cap="none" normalizeH="0" baseline="0" dirty="0" smtClean="0">
                <a:ln>
                  <a:noFill/>
                </a:ln>
                <a:solidFill>
                  <a:srgbClr val="18064A"/>
                </a:solidFill>
                <a:effectLst/>
                <a:latin typeface="Matura MT Script Capitals" pitchFamily="66" charset="0"/>
                <a:ea typeface="Times New Roman" pitchFamily="18" charset="0"/>
                <a:cs typeface="Arial" pitchFamily="34" charset="0"/>
              </a:rPr>
              <a:t>are friendly. But now they are looking  at  of city </a:t>
            </a:r>
            <a:r>
              <a:rPr kumimoji="0" lang="en-US" sz="2400" b="0" i="0" u="none" strike="noStrike" cap="none" normalizeH="0" baseline="0" dirty="0" smtClean="0">
                <a:ln>
                  <a:noFill/>
                </a:ln>
                <a:solidFill>
                  <a:schemeClr val="bg1">
                    <a:lumMod val="95000"/>
                  </a:schemeClr>
                </a:solidFill>
                <a:effectLst/>
                <a:latin typeface="Matura MT Script Capitals" pitchFamily="66" charset="0"/>
                <a:ea typeface="Times New Roman" pitchFamily="18" charset="0"/>
                <a:cs typeface="Arial" pitchFamily="34" charset="0"/>
              </a:rPr>
              <a:t>dwellers and </a:t>
            </a:r>
            <a:r>
              <a:rPr kumimoji="0" lang="en-US" sz="2400" b="0" i="0" u="none" strike="noStrike" cap="none" normalizeH="0" baseline="0" dirty="0" smtClean="0">
                <a:ln>
                  <a:noFill/>
                </a:ln>
                <a:solidFill>
                  <a:srgbClr val="18064A"/>
                </a:solidFill>
                <a:effectLst/>
                <a:latin typeface="Matura MT Script Capitals" pitchFamily="66" charset="0"/>
                <a:ea typeface="Times New Roman" pitchFamily="18" charset="0"/>
                <a:cs typeface="Arial" pitchFamily="34" charset="0"/>
              </a:rPr>
              <a:t>are imitating them   .Our local residents are </a:t>
            </a:r>
            <a:r>
              <a:rPr kumimoji="0" lang="en-US" sz="2400" b="0" i="0" u="none" strike="noStrike" cap="none" normalizeH="0" baseline="0" dirty="0" smtClean="0">
                <a:ln>
                  <a:noFill/>
                </a:ln>
                <a:solidFill>
                  <a:schemeClr val="bg1">
                    <a:lumMod val="95000"/>
                  </a:schemeClr>
                </a:solidFill>
                <a:effectLst/>
                <a:latin typeface="Matura MT Script Capitals" pitchFamily="66" charset="0"/>
                <a:ea typeface="Times New Roman" pitchFamily="18" charset="0"/>
                <a:cs typeface="Arial" pitchFamily="34" charset="0"/>
              </a:rPr>
              <a:t>hospitable, open-hearted</a:t>
            </a:r>
            <a:r>
              <a:rPr kumimoji="0" lang="en-US" sz="2400" b="0" i="0" u="none" strike="noStrike" cap="none" normalizeH="0" baseline="0" dirty="0" smtClean="0">
                <a:ln>
                  <a:noFill/>
                </a:ln>
                <a:solidFill>
                  <a:srgbClr val="18064A"/>
                </a:solidFill>
                <a:effectLst/>
                <a:latin typeface="Matura MT Script Capitals" pitchFamily="66" charset="0"/>
                <a:ea typeface="Times New Roman" pitchFamily="18" charset="0"/>
                <a:cs typeface="Arial" pitchFamily="34" charset="0"/>
              </a:rPr>
              <a:t>, friendly and majority proud of their little </a:t>
            </a:r>
            <a:r>
              <a:rPr kumimoji="0" lang="en-US" sz="2400" b="0" i="0" u="none" strike="noStrike" cap="none" normalizeH="0" baseline="0" dirty="0" smtClean="0">
                <a:ln>
                  <a:noFill/>
                </a:ln>
                <a:solidFill>
                  <a:schemeClr val="bg1">
                    <a:lumMod val="95000"/>
                  </a:schemeClr>
                </a:solidFill>
                <a:effectLst/>
                <a:latin typeface="Matura MT Script Capitals" pitchFamily="66" charset="0"/>
                <a:ea typeface="Times New Roman" pitchFamily="18" charset="0"/>
                <a:cs typeface="Arial" pitchFamily="34" charset="0"/>
              </a:rPr>
              <a:t>homeland.  </a:t>
            </a:r>
            <a:endParaRPr kumimoji="0" lang="en-US" sz="2400" b="0" i="0" u="none" strike="noStrike" cap="none" normalizeH="0" baseline="0" dirty="0" smtClean="0">
              <a:ln>
                <a:noFill/>
              </a:ln>
              <a:solidFill>
                <a:schemeClr val="bg1">
                  <a:lumMod val="95000"/>
                </a:schemeClr>
              </a:solidFill>
              <a:effectLst/>
              <a:latin typeface="Matura MT Script Capitals" pitchFamily="66" charset="0"/>
              <a:cs typeface="Arial"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4098" name="Picture 2" descr="C:\Users\User\Desktop\Новая папка\x_ad523ad0.jpg"/>
          <p:cNvPicPr>
            <a:picLocks noChangeAspect="1" noChangeArrowheads="1"/>
          </p:cNvPicPr>
          <p:nvPr/>
        </p:nvPicPr>
        <p:blipFill>
          <a:blip r:embed="rId2"/>
          <a:srcRect/>
          <a:stretch>
            <a:fillRect/>
          </a:stretch>
        </p:blipFill>
        <p:spPr bwMode="auto">
          <a:xfrm>
            <a:off x="1" y="0"/>
            <a:ext cx="9144000" cy="6858024"/>
          </a:xfrm>
          <a:prstGeom prst="rect">
            <a:avLst/>
          </a:prstGeom>
          <a:noFill/>
        </p:spPr>
      </p:pic>
      <p:pic>
        <p:nvPicPr>
          <p:cNvPr id="4100" name="Picture 4" descr="C:\Users\User\Desktop\Новая папка\x_b51f1a1a.jpg"/>
          <p:cNvPicPr>
            <a:picLocks noChangeAspect="1" noChangeArrowheads="1"/>
          </p:cNvPicPr>
          <p:nvPr/>
        </p:nvPicPr>
        <p:blipFill>
          <a:blip r:embed="rId3"/>
          <a:srcRect/>
          <a:stretch>
            <a:fillRect/>
          </a:stretch>
        </p:blipFill>
        <p:spPr bwMode="auto">
          <a:xfrm>
            <a:off x="2285984" y="4141604"/>
            <a:ext cx="4595808" cy="2716396"/>
          </a:xfrm>
          <a:prstGeom prst="rect">
            <a:avLst/>
          </a:prstGeom>
          <a:noFill/>
        </p:spPr>
      </p:pic>
      <p:pic>
        <p:nvPicPr>
          <p:cNvPr id="4101" name="Picture 5" descr="C:\Users\User\Desktop\Новая папка\x_6f1cef96.jpg"/>
          <p:cNvPicPr>
            <a:picLocks noChangeAspect="1" noChangeArrowheads="1"/>
          </p:cNvPicPr>
          <p:nvPr/>
        </p:nvPicPr>
        <p:blipFill>
          <a:blip r:embed="rId4"/>
          <a:srcRect/>
          <a:stretch>
            <a:fillRect/>
          </a:stretch>
        </p:blipFill>
        <p:spPr bwMode="auto">
          <a:xfrm>
            <a:off x="142844" y="0"/>
            <a:ext cx="3722674" cy="2483837"/>
          </a:xfrm>
          <a:prstGeom prst="rect">
            <a:avLst/>
          </a:prstGeom>
          <a:noFill/>
        </p:spPr>
      </p:pic>
      <p:pic>
        <p:nvPicPr>
          <p:cNvPr id="4102" name="Picture 6" descr="C:\Users\User\Desktop\Новая папка\x_67473833.jpg"/>
          <p:cNvPicPr>
            <a:picLocks noChangeAspect="1" noChangeArrowheads="1"/>
          </p:cNvPicPr>
          <p:nvPr/>
        </p:nvPicPr>
        <p:blipFill>
          <a:blip r:embed="rId5"/>
          <a:srcRect/>
          <a:stretch>
            <a:fillRect/>
          </a:stretch>
        </p:blipFill>
        <p:spPr bwMode="auto">
          <a:xfrm>
            <a:off x="6449501" y="857232"/>
            <a:ext cx="2694499" cy="2020874"/>
          </a:xfrm>
          <a:prstGeom prst="rect">
            <a:avLst/>
          </a:prstGeom>
          <a:noFill/>
        </p:spPr>
      </p:pic>
      <p:sp>
        <p:nvSpPr>
          <p:cNvPr id="4099" name="Rectangle 3"/>
          <p:cNvSpPr>
            <a:spLocks noChangeArrowheads="1"/>
          </p:cNvSpPr>
          <p:nvPr/>
        </p:nvSpPr>
        <p:spPr bwMode="auto">
          <a:xfrm>
            <a:off x="0" y="1571612"/>
            <a:ext cx="9175269" cy="341632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rgbClr val="FF0066"/>
                </a:solidFill>
                <a:effectLst>
                  <a:outerShdw blurRad="38100" dist="38100" dir="2700000" algn="tl">
                    <a:srgbClr val="000000">
                      <a:alpha val="43137"/>
                    </a:srgbClr>
                  </a:outerShdw>
                </a:effectLst>
                <a:latin typeface="Matura MT Script Capitals" pitchFamily="66" charset="0"/>
                <a:ea typeface="Times New Roman" pitchFamily="18" charset="0"/>
                <a:cs typeface="Arial" pitchFamily="34" charset="0"/>
              </a:rPr>
              <a:t>Every year </a:t>
            </a:r>
            <a:r>
              <a:rPr kumimoji="0" lang="en-US" sz="2400" b="0" i="0" u="none" strike="noStrike" cap="none" normalizeH="0" baseline="0" dirty="0" err="1" smtClean="0">
                <a:ln>
                  <a:noFill/>
                </a:ln>
                <a:solidFill>
                  <a:srgbClr val="FF0066"/>
                </a:solidFill>
                <a:effectLst>
                  <a:outerShdw blurRad="38100" dist="38100" dir="2700000" algn="tl">
                    <a:srgbClr val="000000">
                      <a:alpha val="43137"/>
                    </a:srgbClr>
                  </a:outerShdw>
                </a:effectLst>
                <a:latin typeface="Matura MT Script Capitals" pitchFamily="66" charset="0"/>
                <a:ea typeface="Times New Roman" pitchFamily="18" charset="0"/>
                <a:cs typeface="Arial" pitchFamily="34" charset="0"/>
              </a:rPr>
              <a:t>konoshane</a:t>
            </a:r>
            <a:r>
              <a:rPr kumimoji="0" lang="en-US" sz="2400" b="0" i="0" u="none" strike="noStrike" cap="none" normalizeH="0" baseline="0" dirty="0" smtClean="0">
                <a:ln>
                  <a:noFill/>
                </a:ln>
                <a:solidFill>
                  <a:srgbClr val="FF0066"/>
                </a:solidFill>
                <a:effectLst>
                  <a:outerShdw blurRad="38100" dist="38100" dir="2700000" algn="tl">
                    <a:srgbClr val="000000">
                      <a:alpha val="43137"/>
                    </a:srgbClr>
                  </a:outerShdw>
                </a:effectLst>
                <a:latin typeface="Matura MT Script Capitals" pitchFamily="66" charset="0"/>
                <a:ea typeface="Times New Roman" pitchFamily="18" charset="0"/>
                <a:cs typeface="Arial" pitchFamily="34" charset="0"/>
              </a:rPr>
              <a:t>  organize  holidays</a:t>
            </a:r>
            <a:r>
              <a:rPr kumimoji="0" lang="ru-RU" sz="2400" b="0" i="0" u="none" strike="noStrike" cap="none" normalizeH="0" baseline="0" dirty="0" smtClean="0">
                <a:ln>
                  <a:noFill/>
                </a:ln>
                <a:solidFill>
                  <a:srgbClr val="FF0066"/>
                </a:solidFill>
                <a:effectLst>
                  <a:outerShdw blurRad="38100" dist="38100" dir="2700000" algn="tl">
                    <a:srgbClr val="000000">
                      <a:alpha val="43137"/>
                    </a:srgbClr>
                  </a:outerShdw>
                </a:effectLst>
                <a:latin typeface="Matura MT Script Capitals" pitchFamily="66" charset="0"/>
                <a:ea typeface="Times New Roman" pitchFamily="18" charset="0"/>
                <a:cs typeface="Arial" pitchFamily="34" charset="0"/>
              </a:rPr>
              <a:t>,</a:t>
            </a:r>
            <a:r>
              <a:rPr kumimoji="0" lang="en-US" sz="2400" b="0" i="0" u="none" strike="noStrike" cap="none" normalizeH="0" baseline="0" dirty="0" smtClean="0">
                <a:ln>
                  <a:noFill/>
                </a:ln>
                <a:solidFill>
                  <a:srgbClr val="FF0066"/>
                </a:solidFill>
                <a:effectLst>
                  <a:outerShdw blurRad="38100" dist="38100" dir="2700000" algn="tl">
                    <a:srgbClr val="000000">
                      <a:alpha val="43137"/>
                    </a:srgbClr>
                  </a:outerShdw>
                </a:effectLst>
                <a:latin typeface="Matura MT Script Capitals" pitchFamily="66" charset="0"/>
                <a:ea typeface="Times New Roman" pitchFamily="18" charset="0"/>
                <a:cs typeface="Arial" pitchFamily="34" charset="0"/>
              </a:rPr>
              <a:t> For example</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rgbClr val="FF0066"/>
                </a:solidFill>
                <a:effectLst>
                  <a:outerShdw blurRad="38100" dist="38100" dir="2700000" algn="tl">
                    <a:srgbClr val="000000">
                      <a:alpha val="43137"/>
                    </a:srgbClr>
                  </a:outerShdw>
                </a:effectLst>
                <a:latin typeface="Matura MT Script Capitals" pitchFamily="66" charset="0"/>
                <a:ea typeface="Times New Roman" pitchFamily="18" charset="0"/>
                <a:cs typeface="Arial" pitchFamily="34" charset="0"/>
              </a:rPr>
              <a:t> “Maslenitsa’, “Good Bye Winter”,”9 May”, ”Day’s Konosha”,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rgbClr val="FF0066"/>
                </a:solidFill>
                <a:effectLst>
                  <a:outerShdw blurRad="38100" dist="38100" dir="2700000" algn="tl">
                    <a:srgbClr val="000000">
                      <a:alpha val="43137"/>
                    </a:srgbClr>
                  </a:outerShdw>
                </a:effectLst>
                <a:latin typeface="Matura MT Script Capitals" pitchFamily="66" charset="0"/>
                <a:ea typeface="Times New Roman" pitchFamily="18" charset="0"/>
                <a:cs typeface="Arial" pitchFamily="34" charset="0"/>
              </a:rPr>
              <a:t>”Day of the Railway man’. There are the most </a:t>
            </a:r>
            <a:r>
              <a:rPr kumimoji="0" lang="en-US" sz="2400" b="0" i="0" u="none" strike="noStrike" cap="none" normalizeH="0" baseline="0" dirty="0" err="1" smtClean="0">
                <a:ln>
                  <a:noFill/>
                </a:ln>
                <a:solidFill>
                  <a:srgbClr val="FF0066"/>
                </a:solidFill>
                <a:effectLst>
                  <a:outerShdw blurRad="38100" dist="38100" dir="2700000" algn="tl">
                    <a:srgbClr val="000000">
                      <a:alpha val="43137"/>
                    </a:srgbClr>
                  </a:outerShdw>
                </a:effectLst>
                <a:latin typeface="Matura MT Script Capitals" pitchFamily="66" charset="0"/>
                <a:ea typeface="Times New Roman" pitchFamily="18" charset="0"/>
                <a:cs typeface="Arial" pitchFamily="34" charset="0"/>
              </a:rPr>
              <a:t>favourite</a:t>
            </a:r>
            <a:r>
              <a:rPr kumimoji="0" lang="en-US" sz="2400" b="0" i="0" u="none" strike="noStrike" cap="none" normalizeH="0" baseline="0" dirty="0" smtClean="0">
                <a:ln>
                  <a:noFill/>
                </a:ln>
                <a:solidFill>
                  <a:srgbClr val="FF0066"/>
                </a:solidFill>
                <a:effectLst>
                  <a:outerShdw blurRad="38100" dist="38100" dir="2700000" algn="tl">
                    <a:srgbClr val="000000">
                      <a:alpha val="43137"/>
                    </a:srgbClr>
                  </a:outerShdw>
                </a:effectLst>
                <a:latin typeface="Matura MT Script Capitals" pitchFamily="66" charset="0"/>
                <a:ea typeface="Times New Roman" pitchFamily="18" charset="0"/>
                <a:cs typeface="Arial" pitchFamily="34" charset="0"/>
              </a:rPr>
              <a:t>.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rgbClr val="FF0066"/>
                </a:solidFill>
                <a:effectLst>
                  <a:outerShdw blurRad="38100" dist="38100" dir="2700000" algn="tl">
                    <a:srgbClr val="000000">
                      <a:alpha val="43137"/>
                    </a:srgbClr>
                  </a:outerShdw>
                </a:effectLst>
                <a:latin typeface="Matura MT Script Capitals" pitchFamily="66" charset="0"/>
                <a:ea typeface="Times New Roman" pitchFamily="18" charset="0"/>
                <a:cs typeface="Arial" pitchFamily="34" charset="0"/>
              </a:rPr>
              <a:t>For each holiday in a market square the set of shops with the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rgbClr val="FF0066"/>
                </a:solidFill>
                <a:effectLst>
                  <a:outerShdw blurRad="38100" dist="38100" dir="2700000" algn="tl">
                    <a:srgbClr val="000000">
                      <a:alpha val="43137"/>
                    </a:srgbClr>
                  </a:outerShdw>
                </a:effectLst>
                <a:latin typeface="Matura MT Script Capitals" pitchFamily="66" charset="0"/>
                <a:ea typeface="Times New Roman" pitchFamily="18" charset="0"/>
                <a:cs typeface="Arial" pitchFamily="34" charset="0"/>
              </a:rPr>
              <a:t>various good grows. Good-natured grandmothers sell pies and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rgbClr val="FF0066"/>
                </a:solidFill>
                <a:effectLst>
                  <a:outerShdw blurRad="38100" dist="38100" dir="2700000" algn="tl">
                    <a:srgbClr val="000000">
                      <a:alpha val="43137"/>
                    </a:srgbClr>
                  </a:outerShdw>
                </a:effectLst>
                <a:latin typeface="Matura MT Script Capitals" pitchFamily="66" charset="0"/>
                <a:ea typeface="Times New Roman" pitchFamily="18" charset="0"/>
                <a:cs typeface="Arial" pitchFamily="34" charset="0"/>
              </a:rPr>
              <a:t>juice. Businessmen organize many attractions for children.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rgbClr val="FF0066"/>
                </a:solidFill>
                <a:effectLst>
                  <a:outerShdw blurRad="38100" dist="38100" dir="2700000" algn="tl">
                    <a:srgbClr val="000000">
                      <a:alpha val="43137"/>
                    </a:srgbClr>
                  </a:outerShdw>
                </a:effectLst>
                <a:latin typeface="Matura MT Script Capitals" pitchFamily="66" charset="0"/>
                <a:ea typeface="Times New Roman" pitchFamily="18" charset="0"/>
                <a:cs typeface="Arial" pitchFamily="34" charset="0"/>
              </a:rPr>
              <a:t>Pretty girl sell “sweet cotton wool” to small children. Many actors</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rgbClr val="FF0066"/>
                </a:solidFill>
                <a:effectLst>
                  <a:outerShdw blurRad="38100" dist="38100" dir="2700000" algn="tl">
                    <a:srgbClr val="000000">
                      <a:alpha val="43137"/>
                    </a:srgbClr>
                  </a:outerShdw>
                </a:effectLst>
                <a:latin typeface="Matura MT Script Capitals" pitchFamily="66" charset="0"/>
                <a:ea typeface="Times New Roman" pitchFamily="18" charset="0"/>
                <a:cs typeface="Arial" pitchFamily="34" charset="0"/>
              </a:rPr>
              <a:t> come for holidays in Konosha. Active workers hold concerts.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rgbClr val="FF0066"/>
                </a:solidFill>
                <a:effectLst>
                  <a:outerShdw blurRad="38100" dist="38100" dir="2700000" algn="tl">
                    <a:srgbClr val="000000">
                      <a:alpha val="43137"/>
                    </a:srgbClr>
                  </a:outerShdw>
                </a:effectLst>
                <a:latin typeface="Matura MT Script Capitals" pitchFamily="66" charset="0"/>
                <a:ea typeface="Times New Roman" pitchFamily="18" charset="0"/>
                <a:cs typeface="Arial" pitchFamily="34" charset="0"/>
              </a:rPr>
              <a:t>In the end of a holiday always people set off firecrackers.</a:t>
            </a:r>
            <a:endParaRPr kumimoji="0" lang="en-US" sz="2400" b="0" i="0" u="none" strike="noStrike" cap="none" normalizeH="0" baseline="0" dirty="0" smtClean="0">
              <a:ln>
                <a:noFill/>
              </a:ln>
              <a:solidFill>
                <a:srgbClr val="FF0066"/>
              </a:solidFill>
              <a:effectLst>
                <a:outerShdw blurRad="38100" dist="38100" dir="2700000" algn="tl">
                  <a:srgbClr val="000000">
                    <a:alpha val="43137"/>
                  </a:srgbClr>
                </a:outerShdw>
              </a:effectLst>
              <a:latin typeface="Matura MT Script Capitals" pitchFamily="66" charset="0"/>
              <a:cs typeface="Arial" pitchFamily="34" charset="0"/>
            </a:endParaRPr>
          </a:p>
        </p:txBody>
      </p:sp>
      <p:sp>
        <p:nvSpPr>
          <p:cNvPr id="5" name="Прямоугольник 4"/>
          <p:cNvSpPr/>
          <p:nvPr/>
        </p:nvSpPr>
        <p:spPr>
          <a:xfrm>
            <a:off x="2071670" y="0"/>
            <a:ext cx="5331909" cy="1569660"/>
          </a:xfrm>
          <a:prstGeom prst="rect">
            <a:avLst/>
          </a:prstGeom>
          <a:noFill/>
        </p:spPr>
        <p:txBody>
          <a:bodyPr wrap="none" lIns="91440" tIns="45720" rIns="91440" bIns="45720">
            <a:spAutoFit/>
          </a:bodyPr>
          <a:lstStyle/>
          <a:p>
            <a:pPr algn="ctr"/>
            <a:r>
              <a:rPr lang="en-US" sz="9600" b="1" cap="none"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00B050"/>
                </a:solidFill>
                <a:effectLst>
                  <a:outerShdw blurRad="41275" dist="12700" dir="12000000" algn="tl" rotWithShape="0">
                    <a:srgbClr val="000000">
                      <a:alpha val="40000"/>
                    </a:srgbClr>
                  </a:outerShdw>
                </a:effectLst>
                <a:latin typeface="Berlin Sans FB" pitchFamily="34" charset="0"/>
              </a:rPr>
              <a:t>Holidays</a:t>
            </a:r>
            <a:endParaRPr lang="ru-RU" sz="9600" b="1" cap="none"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00B050"/>
              </a:solidFill>
              <a:effectLst>
                <a:outerShdw blurRad="41275" dist="12700" dir="120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C:\Users\User\Desktop\Новая папка\x_9294cd14.jpg"/>
          <p:cNvPicPr>
            <a:picLocks noChangeAspect="1" noChangeArrowheads="1"/>
          </p:cNvPicPr>
          <p:nvPr/>
        </p:nvPicPr>
        <p:blipFill>
          <a:blip r:embed="rId2"/>
          <a:srcRect/>
          <a:stretch>
            <a:fillRect/>
          </a:stretch>
        </p:blipFill>
        <p:spPr bwMode="auto">
          <a:xfrm>
            <a:off x="-40772" y="0"/>
            <a:ext cx="9256242" cy="6858000"/>
          </a:xfrm>
          <a:prstGeom prst="rect">
            <a:avLst/>
          </a:prstGeom>
          <a:noFill/>
        </p:spPr>
      </p:pic>
      <p:sp>
        <p:nvSpPr>
          <p:cNvPr id="2" name="Заголовок 1"/>
          <p:cNvSpPr>
            <a:spLocks noGrp="1"/>
          </p:cNvSpPr>
          <p:nvPr>
            <p:ph type="title"/>
          </p:nvPr>
        </p:nvSpPr>
        <p:spPr/>
        <p:txBody>
          <a:bodyPr/>
          <a:lstStyle/>
          <a:p>
            <a:endParaRPr lang="ru-RU"/>
          </a:p>
        </p:txBody>
      </p:sp>
      <p:pic>
        <p:nvPicPr>
          <p:cNvPr id="25603" name="Picture 3"/>
          <p:cNvPicPr>
            <a:picLocks noChangeAspect="1" noChangeArrowheads="1"/>
          </p:cNvPicPr>
          <p:nvPr/>
        </p:nvPicPr>
        <p:blipFill>
          <a:blip r:embed="rId3"/>
          <a:srcRect/>
          <a:stretch>
            <a:fillRect/>
          </a:stretch>
        </p:blipFill>
        <p:spPr bwMode="auto">
          <a:xfrm>
            <a:off x="2500298" y="4357694"/>
            <a:ext cx="5467348" cy="2357430"/>
          </a:xfrm>
          <a:prstGeom prst="rect">
            <a:avLst/>
          </a:prstGeom>
          <a:noFill/>
          <a:ln w="9525">
            <a:noFill/>
            <a:miter lim="800000"/>
            <a:headEnd/>
            <a:tailEnd/>
          </a:ln>
          <a:effectLst/>
        </p:spPr>
      </p:pic>
      <p:pic>
        <p:nvPicPr>
          <p:cNvPr id="25604" name="Picture 4"/>
          <p:cNvPicPr>
            <a:picLocks noChangeAspect="1" noChangeArrowheads="1"/>
          </p:cNvPicPr>
          <p:nvPr/>
        </p:nvPicPr>
        <p:blipFill>
          <a:blip r:embed="rId4"/>
          <a:srcRect/>
          <a:stretch>
            <a:fillRect/>
          </a:stretch>
        </p:blipFill>
        <p:spPr bwMode="auto">
          <a:xfrm>
            <a:off x="0" y="0"/>
            <a:ext cx="5753100" cy="3838575"/>
          </a:xfrm>
          <a:prstGeom prst="rect">
            <a:avLst/>
          </a:prstGeom>
          <a:noFill/>
          <a:ln w="9525">
            <a:noFill/>
            <a:miter lim="800000"/>
            <a:headEnd/>
            <a:tailEnd/>
          </a:ln>
          <a:effectLst/>
        </p:spPr>
      </p:pic>
      <p:sp>
        <p:nvSpPr>
          <p:cNvPr id="3" name="Содержимое 2"/>
          <p:cNvSpPr>
            <a:spLocks noGrp="1"/>
          </p:cNvSpPr>
          <p:nvPr>
            <p:ph idx="1"/>
          </p:nvPr>
        </p:nvSpPr>
        <p:spPr>
          <a:xfrm>
            <a:off x="985870" y="1189053"/>
            <a:ext cx="8229600" cy="4525963"/>
          </a:xfrm>
        </p:spPr>
        <p:txBody>
          <a:bodyPr>
            <a:normAutofit fontScale="85000" lnSpcReduction="20000"/>
          </a:bodyPr>
          <a:lstStyle/>
          <a:p>
            <a:pPr>
              <a:buNone/>
            </a:pPr>
            <a:r>
              <a:rPr lang="en-US" dirty="0" smtClean="0">
                <a:solidFill>
                  <a:srgbClr val="FF0066"/>
                </a:solidFill>
                <a:effectLst>
                  <a:outerShdw blurRad="38100" dist="38100" dir="2700000" algn="tl">
                    <a:srgbClr val="000000">
                      <a:alpha val="43137"/>
                    </a:srgbClr>
                  </a:outerShdw>
                </a:effectLst>
                <a:latin typeface="Showcard Gothic" pitchFamily="82" charset="0"/>
              </a:rPr>
              <a:t>	Maslenitsa came to Russia from the pagan Slavs. That’s why the main element of Maslenitsa was pancake eating .Pancakes symbolized </a:t>
            </a:r>
            <a:r>
              <a:rPr lang="en-US" dirty="0" err="1" smtClean="0">
                <a:solidFill>
                  <a:srgbClr val="FF0066"/>
                </a:solidFill>
                <a:effectLst>
                  <a:outerShdw blurRad="38100" dist="38100" dir="2700000" algn="tl">
                    <a:srgbClr val="000000">
                      <a:alpha val="43137"/>
                    </a:srgbClr>
                  </a:outerShdw>
                </a:effectLst>
                <a:latin typeface="Showcard Gothic" pitchFamily="82" charset="0"/>
              </a:rPr>
              <a:t>Yario</a:t>
            </a:r>
            <a:r>
              <a:rPr lang="en-US" dirty="0" smtClean="0">
                <a:solidFill>
                  <a:srgbClr val="FF0066"/>
                </a:solidFill>
                <a:effectLst>
                  <a:outerShdw blurRad="38100" dist="38100" dir="2700000" algn="tl">
                    <a:srgbClr val="000000">
                      <a:alpha val="43137"/>
                    </a:srgbClr>
                  </a:outerShdw>
                </a:effectLst>
                <a:latin typeface="Showcard Gothic" pitchFamily="82" charset="0"/>
              </a:rPr>
              <a:t>, the god of the sun. The Slavs believed that by eating pancakes they received the vital power, light and warmth of the sun. Every year </a:t>
            </a:r>
            <a:r>
              <a:rPr lang="en-US" dirty="0" err="1" smtClean="0">
                <a:solidFill>
                  <a:srgbClr val="FF0066"/>
                </a:solidFill>
                <a:effectLst>
                  <a:outerShdw blurRad="38100" dist="38100" dir="2700000" algn="tl">
                    <a:srgbClr val="000000">
                      <a:alpha val="43137"/>
                    </a:srgbClr>
                  </a:outerShdw>
                </a:effectLst>
                <a:latin typeface="Showcard Gothic" pitchFamily="82" charset="0"/>
              </a:rPr>
              <a:t>konoshane</a:t>
            </a:r>
            <a:r>
              <a:rPr lang="en-US" dirty="0" smtClean="0">
                <a:solidFill>
                  <a:srgbClr val="FF0066"/>
                </a:solidFill>
                <a:effectLst>
                  <a:outerShdw blurRad="38100" dist="38100" dir="2700000" algn="tl">
                    <a:srgbClr val="000000">
                      <a:alpha val="43137"/>
                    </a:srgbClr>
                  </a:outerShdw>
                </a:effectLst>
                <a:latin typeface="Showcard Gothic" pitchFamily="82" charset="0"/>
              </a:rPr>
              <a:t> celebrate Maslenitsa, maybe because the like pancakes. And whole week is filled with fun and games. Every day of the week has its special name and rituals.</a:t>
            </a:r>
            <a:endParaRPr lang="ru-RU" dirty="0" smtClean="0">
              <a:solidFill>
                <a:srgbClr val="FF0066"/>
              </a:solidFill>
              <a:effectLst>
                <a:outerShdw blurRad="38100" dist="38100" dir="2700000" algn="tl">
                  <a:srgbClr val="000000">
                    <a:alpha val="43137"/>
                  </a:srgbClr>
                </a:outerShdw>
              </a:effectLst>
            </a:endParaRPr>
          </a:p>
          <a:p>
            <a:endParaRPr lang="ru-RU"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Содержимое 2"/>
          <p:cNvSpPr>
            <a:spLocks noGrp="1"/>
          </p:cNvSpPr>
          <p:nvPr>
            <p:ph idx="1"/>
          </p:nvPr>
        </p:nvSpPr>
        <p:spPr/>
        <p:txBody>
          <a:bodyPr/>
          <a:lstStyle/>
          <a:p>
            <a:endParaRPr lang="ru-RU" dirty="0"/>
          </a:p>
        </p:txBody>
      </p:sp>
      <p:pic>
        <p:nvPicPr>
          <p:cNvPr id="2050" name="Picture 2" descr="C:\Users\User\Desktop\Новая папка\x_34a9bc2f.jpg"/>
          <p:cNvPicPr>
            <a:picLocks noChangeAspect="1" noChangeArrowheads="1"/>
          </p:cNvPicPr>
          <p:nvPr/>
        </p:nvPicPr>
        <p:blipFill>
          <a:blip r:embed="rId2"/>
          <a:srcRect/>
          <a:stretch>
            <a:fillRect/>
          </a:stretch>
        </p:blipFill>
        <p:spPr bwMode="auto">
          <a:xfrm>
            <a:off x="-19970" y="0"/>
            <a:ext cx="9163970" cy="6858000"/>
          </a:xfrm>
          <a:prstGeom prst="rect">
            <a:avLst/>
          </a:prstGeom>
          <a:noFill/>
        </p:spPr>
      </p:pic>
      <p:sp>
        <p:nvSpPr>
          <p:cNvPr id="5" name="Прямоугольник 4"/>
          <p:cNvSpPr/>
          <p:nvPr/>
        </p:nvSpPr>
        <p:spPr>
          <a:xfrm>
            <a:off x="142844" y="0"/>
            <a:ext cx="3643338" cy="1785104"/>
          </a:xfrm>
          <a:prstGeom prst="rect">
            <a:avLst/>
          </a:prstGeom>
          <a:noFill/>
        </p:spPr>
        <p:txBody>
          <a:bodyPr wrap="square" lIns="91440" tIns="45720" rIns="91440" bIns="45720">
            <a:spAutoFit/>
          </a:bodyPr>
          <a:lstStyle/>
          <a:p>
            <a:pPr algn="ctr"/>
            <a:r>
              <a:rPr lang="en-US" sz="11000" b="1" cap="none" spc="0" dirty="0" smtClean="0">
                <a:ln w="17780" cmpd="sng">
                  <a:solidFill>
                    <a:srgbClr val="FFFFFF"/>
                  </a:solidFill>
                  <a:prstDash val="solid"/>
                  <a:miter lim="800000"/>
                </a:ln>
                <a:solidFill>
                  <a:srgbClr val="00B0F0"/>
                </a:solidFill>
                <a:effectLst>
                  <a:outerShdw blurRad="50800" algn="tl" rotWithShape="0">
                    <a:srgbClr val="000000"/>
                  </a:outerShdw>
                </a:effectLst>
                <a:latin typeface="Chiller" pitchFamily="82" charset="0"/>
              </a:rPr>
              <a:t>School</a:t>
            </a:r>
            <a:r>
              <a:rPr lang="en-US" sz="5400" b="1" cap="none" spc="0" dirty="0" smtClean="0">
                <a:ln w="17780" cmpd="sng">
                  <a:solidFill>
                    <a:srgbClr val="FFFFFF"/>
                  </a:solidFill>
                  <a:prstDash val="solid"/>
                  <a:miter lim="800000"/>
                </a:ln>
                <a:solidFill>
                  <a:srgbClr val="00B0F0"/>
                </a:solidFill>
                <a:effectLst>
                  <a:outerShdw blurRad="50800" algn="tl" rotWithShape="0">
                    <a:srgbClr val="000000"/>
                  </a:outerShdw>
                </a:effectLst>
              </a:rPr>
              <a:t> </a:t>
            </a:r>
            <a:endParaRPr lang="ru-RU" sz="5400" b="1" cap="none" spc="0" dirty="0">
              <a:ln w="17780" cmpd="sng">
                <a:solidFill>
                  <a:srgbClr val="FFFFFF"/>
                </a:solidFill>
                <a:prstDash val="solid"/>
                <a:miter lim="800000"/>
              </a:ln>
              <a:solidFill>
                <a:srgbClr val="00B0F0"/>
              </a:solidFill>
              <a:effectLst>
                <a:outerShdw blurRad="50800" algn="tl" rotWithShape="0">
                  <a:srgbClr val="000000"/>
                </a:outerShdw>
              </a:effectLst>
            </a:endParaRPr>
          </a:p>
        </p:txBody>
      </p:sp>
      <p:pic>
        <p:nvPicPr>
          <p:cNvPr id="2052" name="Picture 4" descr="C:\Users\User\Desktop\Новая папка\x_834dc386.jpg"/>
          <p:cNvPicPr>
            <a:picLocks noChangeAspect="1" noChangeArrowheads="1"/>
          </p:cNvPicPr>
          <p:nvPr/>
        </p:nvPicPr>
        <p:blipFill>
          <a:blip r:embed="rId3"/>
          <a:srcRect/>
          <a:stretch>
            <a:fillRect/>
          </a:stretch>
        </p:blipFill>
        <p:spPr bwMode="auto">
          <a:xfrm>
            <a:off x="5072034" y="-71462"/>
            <a:ext cx="4071966" cy="5429288"/>
          </a:xfrm>
          <a:prstGeom prst="rect">
            <a:avLst/>
          </a:prstGeom>
          <a:noFill/>
        </p:spPr>
      </p:pic>
      <p:pic>
        <p:nvPicPr>
          <p:cNvPr id="2053" name="Picture 5" descr="C:\Users\User\Desktop\Новая папка\x_9db9c29b.jpg"/>
          <p:cNvPicPr>
            <a:picLocks noChangeAspect="1" noChangeArrowheads="1"/>
          </p:cNvPicPr>
          <p:nvPr/>
        </p:nvPicPr>
        <p:blipFill>
          <a:blip r:embed="rId4"/>
          <a:srcRect/>
          <a:stretch>
            <a:fillRect/>
          </a:stretch>
        </p:blipFill>
        <p:spPr bwMode="auto">
          <a:xfrm>
            <a:off x="0" y="3571876"/>
            <a:ext cx="4182517" cy="3136888"/>
          </a:xfrm>
          <a:prstGeom prst="rect">
            <a:avLst/>
          </a:prstGeom>
          <a:noFill/>
        </p:spPr>
      </p:pic>
      <p:pic>
        <p:nvPicPr>
          <p:cNvPr id="2054" name="Picture 6" descr="C:\Users\User\Desktop\Новая папка\x_4ce1dc34.jpg"/>
          <p:cNvPicPr>
            <a:picLocks noChangeAspect="1" noChangeArrowheads="1"/>
          </p:cNvPicPr>
          <p:nvPr/>
        </p:nvPicPr>
        <p:blipFill>
          <a:blip r:embed="rId5"/>
          <a:srcRect/>
          <a:stretch>
            <a:fillRect/>
          </a:stretch>
        </p:blipFill>
        <p:spPr bwMode="auto">
          <a:xfrm>
            <a:off x="1357290" y="1357298"/>
            <a:ext cx="3770307" cy="2827730"/>
          </a:xfrm>
          <a:prstGeom prst="rect">
            <a:avLst/>
          </a:prstGeom>
          <a:noFill/>
        </p:spPr>
      </p:pic>
      <p:sp>
        <p:nvSpPr>
          <p:cNvPr id="2051" name="Rectangle 3"/>
          <p:cNvSpPr>
            <a:spLocks noChangeArrowheads="1"/>
          </p:cNvSpPr>
          <p:nvPr/>
        </p:nvSpPr>
        <p:spPr bwMode="auto">
          <a:xfrm>
            <a:off x="0" y="2000240"/>
            <a:ext cx="8916672" cy="317009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FF0066"/>
                </a:solidFill>
                <a:effectLst>
                  <a:outerShdw blurRad="38100" dist="38100" dir="2700000" algn="tl">
                    <a:srgbClr val="000000">
                      <a:alpha val="43137"/>
                    </a:srgbClr>
                  </a:outerShdw>
                </a:effectLst>
                <a:latin typeface="Aharoni" pitchFamily="2" charset="-79"/>
                <a:ea typeface="Times New Roman" pitchFamily="18" charset="0"/>
                <a:cs typeface="Aharoni" pitchFamily="2" charset="-79"/>
              </a:rPr>
              <a:t>In 20 century in Konosha here was a big manufacture. It was a feed factory.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FF0066"/>
                </a:solidFill>
                <a:effectLst>
                  <a:outerShdw blurRad="38100" dist="38100" dir="2700000" algn="tl">
                    <a:srgbClr val="000000">
                      <a:alpha val="43137"/>
                    </a:srgbClr>
                  </a:outerShdw>
                </a:effectLst>
                <a:latin typeface="Aharoni" pitchFamily="2" charset="-79"/>
                <a:ea typeface="Times New Roman" pitchFamily="18" charset="0"/>
                <a:cs typeface="Aharoni" pitchFamily="2" charset="-79"/>
              </a:rPr>
              <a:t>Into structure feed</a:t>
            </a:r>
            <a:r>
              <a:rPr kumimoji="0" lang="en-US" sz="2000" b="0" i="0" u="none" strike="noStrike" cap="none" normalizeH="0" dirty="0" smtClean="0">
                <a:ln>
                  <a:noFill/>
                </a:ln>
                <a:solidFill>
                  <a:srgbClr val="FF0066"/>
                </a:solidFill>
                <a:effectLst>
                  <a:outerShdw blurRad="38100" dist="38100" dir="2700000" algn="tl">
                    <a:srgbClr val="000000">
                      <a:alpha val="43137"/>
                    </a:srgbClr>
                  </a:outerShdw>
                </a:effectLst>
                <a:latin typeface="Aharoni" pitchFamily="2" charset="-79"/>
                <a:ea typeface="Times New Roman" pitchFamily="18" charset="0"/>
                <a:cs typeface="Aharoni" pitchFamily="2" charset="-79"/>
              </a:rPr>
              <a:t> </a:t>
            </a:r>
            <a:r>
              <a:rPr kumimoji="0" lang="en-US" sz="2000" b="0" i="0" u="none" strike="noStrike" cap="none" normalizeH="0" baseline="0" dirty="0" smtClean="0">
                <a:ln>
                  <a:noFill/>
                </a:ln>
                <a:solidFill>
                  <a:srgbClr val="FF0066"/>
                </a:solidFill>
                <a:effectLst>
                  <a:outerShdw blurRad="38100" dist="38100" dir="2700000" algn="tl">
                    <a:srgbClr val="000000">
                      <a:alpha val="43137"/>
                    </a:srgbClr>
                  </a:outerShdw>
                </a:effectLst>
                <a:latin typeface="Aharoni" pitchFamily="2" charset="-79"/>
                <a:ea typeface="Times New Roman" pitchFamily="18" charset="0"/>
                <a:cs typeface="Aharoni" pitchFamily="2" charset="-79"/>
              </a:rPr>
              <a:t>factory entered </a:t>
            </a:r>
            <a:r>
              <a:rPr kumimoji="0" lang="en-US" sz="2000" b="0" i="0" u="none" strike="noStrike" cap="none" normalizeH="0" baseline="0" dirty="0" err="1" smtClean="0">
                <a:ln>
                  <a:noFill/>
                </a:ln>
                <a:solidFill>
                  <a:srgbClr val="FF0066"/>
                </a:solidFill>
                <a:effectLst>
                  <a:outerShdw blurRad="38100" dist="38100" dir="2700000" algn="tl">
                    <a:srgbClr val="000000">
                      <a:alpha val="43137"/>
                    </a:srgbClr>
                  </a:outerShdw>
                </a:effectLst>
                <a:latin typeface="Aharoni" pitchFamily="2" charset="-79"/>
                <a:ea typeface="Times New Roman" pitchFamily="18" charset="0"/>
                <a:cs typeface="Aharoni" pitchFamily="2" charset="-79"/>
              </a:rPr>
              <a:t>svinokonpleks</a:t>
            </a:r>
            <a:r>
              <a:rPr kumimoji="0" lang="en-US" sz="2000" b="0" i="0" u="none" strike="noStrike" cap="none" normalizeH="0" baseline="0" dirty="0" smtClean="0">
                <a:ln>
                  <a:noFill/>
                </a:ln>
                <a:solidFill>
                  <a:srgbClr val="FF0066"/>
                </a:solidFill>
                <a:effectLst>
                  <a:outerShdw blurRad="38100" dist="38100" dir="2700000" algn="tl">
                    <a:srgbClr val="000000">
                      <a:alpha val="43137"/>
                    </a:srgbClr>
                  </a:outerShdw>
                </a:effectLst>
                <a:latin typeface="Aharoni" pitchFamily="2" charset="-79"/>
                <a:ea typeface="Times New Roman" pitchFamily="18" charset="0"/>
                <a:cs typeface="Aharoni" pitchFamily="2" charset="-79"/>
              </a:rPr>
              <a:t>. The feed factory is this highest building in </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FF0066"/>
                </a:solidFill>
                <a:effectLst>
                  <a:outerShdw blurRad="38100" dist="38100" dir="2700000" algn="tl">
                    <a:srgbClr val="000000">
                      <a:alpha val="43137"/>
                    </a:srgbClr>
                  </a:outerShdw>
                </a:effectLst>
                <a:latin typeface="Aharoni" pitchFamily="2" charset="-79"/>
                <a:ea typeface="Times New Roman" pitchFamily="18" charset="0"/>
                <a:cs typeface="Aharoni" pitchFamily="2" charset="-79"/>
              </a:rPr>
              <a:t>Konosha. But manufacture couldn’t develop well as here there are no sources of raw material. Imported raw materials are dear.</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FF0066"/>
                </a:solidFill>
                <a:effectLst>
                  <a:outerShdw blurRad="38100" dist="38100" dir="2700000" algn="tl">
                    <a:srgbClr val="000000">
                      <a:alpha val="43137"/>
                    </a:srgbClr>
                  </a:outerShdw>
                </a:effectLst>
                <a:latin typeface="Aharoni" pitchFamily="2" charset="-79"/>
                <a:ea typeface="Times New Roman" pitchFamily="18" charset="0"/>
                <a:cs typeface="Aharoni" pitchFamily="2" charset="-79"/>
              </a:rPr>
              <a:t> Therefore in the beginning of 90 years of 20 centuries manufacture was ruined. Now on a place of prospering manufacture there</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FF0066"/>
                </a:solidFill>
                <a:effectLst>
                  <a:outerShdw blurRad="38100" dist="38100" dir="2700000" algn="tl">
                    <a:srgbClr val="000000">
                      <a:alpha val="43137"/>
                    </a:srgbClr>
                  </a:outerShdw>
                </a:effectLst>
                <a:latin typeface="Aharoni" pitchFamily="2" charset="-79"/>
                <a:ea typeface="Times New Roman" pitchFamily="18" charset="0"/>
                <a:cs typeface="Aharoni" pitchFamily="2" charset="-79"/>
              </a:rPr>
              <a:t> are only thrown buildings on edge Konosha. At the moment in Konosha it is developed only manufacturing of bread.</a:t>
            </a:r>
            <a:endParaRPr kumimoji="0" lang="en-US" sz="2000" b="0" i="0" u="none" strike="noStrike" cap="none" normalizeH="0" baseline="0" dirty="0" smtClean="0">
              <a:ln>
                <a:noFill/>
              </a:ln>
              <a:solidFill>
                <a:srgbClr val="FF0066"/>
              </a:solidFill>
              <a:effectLst>
                <a:outerShdw blurRad="38100" dist="38100" dir="2700000" algn="tl">
                  <a:srgbClr val="000000">
                    <a:alpha val="43137"/>
                  </a:srgbClr>
                </a:outerShdw>
              </a:effectLst>
              <a:latin typeface="Aharoni" pitchFamily="2" charset="-79"/>
              <a:cs typeface="Aharoni" pitchFamily="2" charset="-79"/>
            </a:endParaRPr>
          </a:p>
        </p:txBody>
      </p:sp>
      <p:sp>
        <p:nvSpPr>
          <p:cNvPr id="6" name="Прямоугольник 5"/>
          <p:cNvSpPr/>
          <p:nvPr/>
        </p:nvSpPr>
        <p:spPr>
          <a:xfrm>
            <a:off x="3289765" y="687813"/>
            <a:ext cx="1067921" cy="1169551"/>
          </a:xfrm>
          <a:prstGeom prst="rect">
            <a:avLst/>
          </a:prstGeom>
          <a:noFill/>
        </p:spPr>
        <p:txBody>
          <a:bodyPr wrap="none" lIns="91440" tIns="45720" rIns="91440" bIns="45720">
            <a:spAutoFit/>
          </a:bodyPr>
          <a:lstStyle/>
          <a:p>
            <a:pPr algn="ctr"/>
            <a:r>
              <a:rPr lang="en-US" sz="7000" b="1" cap="none" spc="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00"/>
                </a:solidFill>
                <a:effectLst>
                  <a:outerShdw blurRad="41275" dist="12700" dir="12000000" algn="tl" rotWithShape="0">
                    <a:srgbClr val="000000">
                      <a:alpha val="40000"/>
                    </a:srgbClr>
                  </a:outerShdw>
                </a:effectLst>
                <a:latin typeface="Chiller" pitchFamily="82" charset="0"/>
              </a:rPr>
              <a:t>and</a:t>
            </a:r>
            <a:endParaRPr lang="ru-RU" sz="7000" b="1" cap="none"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00"/>
              </a:solidFill>
              <a:effectLst>
                <a:outerShdw blurRad="41275" dist="12700" dir="12000000" algn="tl" rotWithShape="0">
                  <a:srgbClr val="000000">
                    <a:alpha val="40000"/>
                  </a:srgbClr>
                </a:outerShdw>
              </a:effectLst>
            </a:endParaRPr>
          </a:p>
        </p:txBody>
      </p:sp>
      <p:sp>
        <p:nvSpPr>
          <p:cNvPr id="7" name="Прямоугольник 6"/>
          <p:cNvSpPr/>
          <p:nvPr/>
        </p:nvSpPr>
        <p:spPr>
          <a:xfrm>
            <a:off x="4429124" y="500042"/>
            <a:ext cx="4291559" cy="1785104"/>
          </a:xfrm>
          <a:prstGeom prst="rect">
            <a:avLst/>
          </a:prstGeom>
          <a:noFill/>
        </p:spPr>
        <p:txBody>
          <a:bodyPr wrap="none" lIns="91440" tIns="45720" rIns="91440" bIns="45720">
            <a:spAutoFit/>
          </a:bodyPr>
          <a:lstStyle/>
          <a:p>
            <a:pPr algn="ctr"/>
            <a:r>
              <a:rPr lang="en-US" sz="110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00B0F0"/>
                </a:solidFill>
                <a:effectLst>
                  <a:outerShdw blurRad="41275" dist="12700" dir="12000000" algn="tl" rotWithShape="0">
                    <a:srgbClr val="000000">
                      <a:alpha val="40000"/>
                    </a:srgbClr>
                  </a:outerShdw>
                </a:effectLst>
                <a:latin typeface="Chiller" pitchFamily="82" charset="0"/>
              </a:rPr>
              <a:t>enterprise</a:t>
            </a:r>
            <a:endParaRPr lang="ru-RU" sz="11000" b="1" cap="none"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00B0F0"/>
              </a:solidFill>
              <a:effectLst>
                <a:outerShdw blurRad="41275" dist="12700" dir="120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Содержимое 2"/>
          <p:cNvSpPr>
            <a:spLocks noGrp="1"/>
          </p:cNvSpPr>
          <p:nvPr>
            <p:ph idx="1"/>
          </p:nvPr>
        </p:nvSpPr>
        <p:spPr/>
        <p:txBody>
          <a:bodyPr/>
          <a:lstStyle/>
          <a:p>
            <a:endParaRPr lang="ru-RU" dirty="0"/>
          </a:p>
        </p:txBody>
      </p:sp>
      <p:pic>
        <p:nvPicPr>
          <p:cNvPr id="5122" name="Picture 2" descr="C:\Users\User\Desktop\Новая папка\x_13cd5104.jpg"/>
          <p:cNvPicPr>
            <a:picLocks noChangeAspect="1" noChangeArrowheads="1"/>
          </p:cNvPicPr>
          <p:nvPr/>
        </p:nvPicPr>
        <p:blipFill>
          <a:blip r:embed="rId3"/>
          <a:srcRect/>
          <a:stretch>
            <a:fillRect/>
          </a:stretch>
        </p:blipFill>
        <p:spPr bwMode="auto">
          <a:xfrm>
            <a:off x="-32" y="-21052"/>
            <a:ext cx="9144032" cy="6879052"/>
          </a:xfrm>
          <a:prstGeom prst="rect">
            <a:avLst/>
          </a:prstGeom>
          <a:noFill/>
        </p:spPr>
      </p:pic>
      <p:pic>
        <p:nvPicPr>
          <p:cNvPr id="5123" name="Picture 3" descr="C:\Users\User\Desktop\Новая папка\x_9977e0c0.jpg"/>
          <p:cNvPicPr>
            <a:picLocks noChangeAspect="1" noChangeArrowheads="1"/>
          </p:cNvPicPr>
          <p:nvPr/>
        </p:nvPicPr>
        <p:blipFill>
          <a:blip r:embed="rId4"/>
          <a:srcRect/>
          <a:stretch>
            <a:fillRect/>
          </a:stretch>
        </p:blipFill>
        <p:spPr bwMode="auto">
          <a:xfrm>
            <a:off x="428596" y="4857760"/>
            <a:ext cx="4911158" cy="2000240"/>
          </a:xfrm>
          <a:prstGeom prst="rect">
            <a:avLst/>
          </a:prstGeom>
          <a:noFill/>
        </p:spPr>
      </p:pic>
      <p:pic>
        <p:nvPicPr>
          <p:cNvPr id="5125" name="Picture 5" descr="C:\Users\User\Desktop\Новая папка\x_2223c717.jpg"/>
          <p:cNvPicPr>
            <a:picLocks noChangeAspect="1" noChangeArrowheads="1"/>
          </p:cNvPicPr>
          <p:nvPr/>
        </p:nvPicPr>
        <p:blipFill>
          <a:blip r:embed="rId5"/>
          <a:srcRect/>
          <a:stretch>
            <a:fillRect/>
          </a:stretch>
        </p:blipFill>
        <p:spPr bwMode="auto">
          <a:xfrm>
            <a:off x="4143372" y="3444139"/>
            <a:ext cx="4572032" cy="2270877"/>
          </a:xfrm>
          <a:prstGeom prst="rect">
            <a:avLst/>
          </a:prstGeom>
          <a:noFill/>
        </p:spPr>
      </p:pic>
      <p:pic>
        <p:nvPicPr>
          <p:cNvPr id="5124" name="Picture 4" descr="C:\Users\User\Desktop\Новая папка\x_13cd5104.jpg789.jpg"/>
          <p:cNvPicPr>
            <a:picLocks noChangeAspect="1" noChangeArrowheads="1"/>
          </p:cNvPicPr>
          <p:nvPr/>
        </p:nvPicPr>
        <p:blipFill>
          <a:blip r:embed="rId6"/>
          <a:srcRect/>
          <a:stretch>
            <a:fillRect/>
          </a:stretch>
        </p:blipFill>
        <p:spPr bwMode="auto">
          <a:xfrm>
            <a:off x="3357554" y="0"/>
            <a:ext cx="5753100" cy="2657475"/>
          </a:xfrm>
          <a:prstGeom prst="rect">
            <a:avLst/>
          </a:prstGeom>
          <a:noFill/>
        </p:spPr>
      </p:pic>
      <p:pic>
        <p:nvPicPr>
          <p:cNvPr id="5126" name="Picture 6" descr="C:\Users\User\Desktop\Новая папка\x_b602ee96.jpg"/>
          <p:cNvPicPr>
            <a:picLocks noChangeAspect="1" noChangeArrowheads="1"/>
          </p:cNvPicPr>
          <p:nvPr/>
        </p:nvPicPr>
        <p:blipFill>
          <a:blip r:embed="rId7"/>
          <a:srcRect/>
          <a:stretch>
            <a:fillRect/>
          </a:stretch>
        </p:blipFill>
        <p:spPr bwMode="auto">
          <a:xfrm>
            <a:off x="6016642" y="1928802"/>
            <a:ext cx="3127358" cy="2345519"/>
          </a:xfrm>
          <a:prstGeom prst="rect">
            <a:avLst/>
          </a:prstGeom>
          <a:noFill/>
        </p:spPr>
      </p:pic>
      <p:sp>
        <p:nvSpPr>
          <p:cNvPr id="7" name="TextBox 6"/>
          <p:cNvSpPr txBox="1"/>
          <p:nvPr/>
        </p:nvSpPr>
        <p:spPr>
          <a:xfrm>
            <a:off x="71406" y="2000240"/>
            <a:ext cx="6215106" cy="2862322"/>
          </a:xfrm>
          <a:prstGeom prst="rect">
            <a:avLst/>
          </a:prstGeom>
          <a:noFill/>
          <a:ln>
            <a:solidFill>
              <a:schemeClr val="tx1">
                <a:lumMod val="85000"/>
                <a:lumOff val="15000"/>
              </a:schemeClr>
            </a:solidFill>
          </a:ln>
        </p:spPr>
        <p:txBody>
          <a:bodyPr wrap="square" rtlCol="0">
            <a:spAutoFit/>
          </a:bodyPr>
          <a:lstStyle/>
          <a:p>
            <a:r>
              <a:rPr lang="en-US" dirty="0" smtClean="0">
                <a:solidFill>
                  <a:srgbClr val="FFFF00"/>
                </a:solidFill>
                <a:effectLst>
                  <a:outerShdw blurRad="38100" dist="38100" dir="2700000" algn="tl">
                    <a:srgbClr val="000000">
                      <a:alpha val="43137"/>
                    </a:srgbClr>
                  </a:outerShdw>
                </a:effectLst>
                <a:latin typeface="Aharoni" pitchFamily="2" charset="-79"/>
                <a:cs typeface="Aharoni" pitchFamily="2" charset="-79"/>
              </a:rPr>
              <a:t>Konosha is  cultural centre in our </a:t>
            </a:r>
          </a:p>
          <a:p>
            <a:r>
              <a:rPr lang="en-US" dirty="0" smtClean="0">
                <a:solidFill>
                  <a:srgbClr val="FFFF00"/>
                </a:solidFill>
                <a:effectLst>
                  <a:outerShdw blurRad="38100" dist="38100" dir="2700000" algn="tl">
                    <a:srgbClr val="000000">
                      <a:alpha val="43137"/>
                    </a:srgbClr>
                  </a:outerShdw>
                </a:effectLst>
                <a:latin typeface="Aharoni" pitchFamily="2" charset="-79"/>
                <a:cs typeface="Aharoni" pitchFamily="2" charset="-79"/>
              </a:rPr>
              <a:t>region.  If you want dancing , </a:t>
            </a:r>
          </a:p>
          <a:p>
            <a:r>
              <a:rPr lang="en-US" dirty="0" smtClean="0">
                <a:solidFill>
                  <a:srgbClr val="FFFF00"/>
                </a:solidFill>
                <a:effectLst>
                  <a:outerShdw blurRad="38100" dist="38100" dir="2700000" algn="tl">
                    <a:srgbClr val="000000">
                      <a:alpha val="43137"/>
                    </a:srgbClr>
                  </a:outerShdw>
                </a:effectLst>
                <a:latin typeface="Aharoni" pitchFamily="2" charset="-79"/>
                <a:cs typeface="Aharoni" pitchFamily="2" charset="-79"/>
              </a:rPr>
              <a:t>doing clay modeling, doing gymnastics, you can do this House of children’s art. </a:t>
            </a:r>
          </a:p>
          <a:p>
            <a:r>
              <a:rPr lang="en-US" dirty="0" smtClean="0">
                <a:solidFill>
                  <a:srgbClr val="FFFF00"/>
                </a:solidFill>
                <a:latin typeface="Aharoni" pitchFamily="2" charset="-79"/>
                <a:cs typeface="Aharoni" pitchFamily="2" charset="-79"/>
              </a:rPr>
              <a:t>	</a:t>
            </a:r>
          </a:p>
          <a:p>
            <a:r>
              <a:rPr lang="en-US" b="1" dirty="0" smtClean="0">
                <a:solidFill>
                  <a:srgbClr val="FF0000"/>
                </a:solidFill>
                <a:effectLst>
                  <a:outerShdw blurRad="38100" dist="38100" dir="2700000" algn="tl">
                    <a:srgbClr val="000000">
                      <a:alpha val="43137"/>
                    </a:srgbClr>
                  </a:outerShdw>
                </a:effectLst>
              </a:rPr>
              <a:t>House of culture plays big role in life local residents. Here various films are shown. Besides discos are held here. Every years  there is concert “North star”. Young talented children and teenagers sing songs and dance here. After jury picks the best participants</a:t>
            </a:r>
            <a:endParaRPr lang="ru-RU" b="1" dirty="0">
              <a:solidFill>
                <a:srgbClr val="FF0000"/>
              </a:solidFill>
              <a:effectLst>
                <a:outerShdw blurRad="38100" dist="38100" dir="2700000" algn="tl">
                  <a:srgbClr val="000000">
                    <a:alpha val="43137"/>
                  </a:srgbClr>
                </a:outerShdw>
              </a:effectLst>
            </a:endParaRPr>
          </a:p>
        </p:txBody>
      </p:sp>
      <p:sp>
        <p:nvSpPr>
          <p:cNvPr id="5" name="Прямоугольник 4"/>
          <p:cNvSpPr/>
          <p:nvPr/>
        </p:nvSpPr>
        <p:spPr>
          <a:xfrm>
            <a:off x="1000100" y="0"/>
            <a:ext cx="6786610" cy="2010430"/>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12000" b="1" cap="none" spc="0" dirty="0" smtClean="0">
                <a:ln w="11430"/>
                <a:solidFill>
                  <a:srgbClr val="FFFF00"/>
                </a:solidFill>
                <a:effectLst>
                  <a:outerShdw blurRad="50800" dist="39000" dir="5460000" algn="tl">
                    <a:srgbClr val="000000">
                      <a:alpha val="38000"/>
                    </a:srgbClr>
                  </a:outerShdw>
                </a:effectLst>
                <a:latin typeface="Fiolex Girls" pitchFamily="34" charset="0"/>
              </a:rPr>
              <a:t>Cultural life</a:t>
            </a:r>
            <a:endParaRPr lang="ru-RU" sz="12000" b="1" cap="none" spc="0" dirty="0">
              <a:ln w="11430"/>
              <a:solidFill>
                <a:srgbClr val="FFFF00"/>
              </a:solidFill>
              <a:effectLst>
                <a:outerShdw blurRad="50800" dist="39000" dir="5460000" algn="tl">
                  <a:srgbClr val="000000">
                    <a:alpha val="38000"/>
                  </a:srgbClr>
                </a:outerShdw>
              </a:effectLst>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1" name="Picture 1" descr="C:\Users\User\Desktop\Новая папка\20093658_knz00348m.jpg"/>
          <p:cNvPicPr>
            <a:picLocks noChangeAspect="1" noChangeArrowheads="1"/>
          </p:cNvPicPr>
          <p:nvPr/>
        </p:nvPicPr>
        <p:blipFill>
          <a:blip r:embed="rId2"/>
          <a:srcRect/>
          <a:stretch>
            <a:fillRect/>
          </a:stretch>
        </p:blipFill>
        <p:spPr bwMode="auto">
          <a:xfrm>
            <a:off x="0" y="-71414"/>
            <a:ext cx="9144000" cy="6858000"/>
          </a:xfrm>
          <a:prstGeom prst="rect">
            <a:avLst/>
          </a:prstGeom>
          <a:noFill/>
        </p:spPr>
      </p:pic>
      <p:sp>
        <p:nvSpPr>
          <p:cNvPr id="2" name="Заголовок 1"/>
          <p:cNvSpPr>
            <a:spLocks noGrp="1"/>
          </p:cNvSpPr>
          <p:nvPr>
            <p:ph type="title"/>
          </p:nvPr>
        </p:nvSpPr>
        <p:spPr/>
        <p:txBody>
          <a:bodyPr/>
          <a:lstStyle/>
          <a:p>
            <a:endParaRPr lang="ru-RU" dirty="0"/>
          </a:p>
        </p:txBody>
      </p:sp>
      <p:pic>
        <p:nvPicPr>
          <p:cNvPr id="10242" name="Picture 2" descr="C:\Users\User\Desktop\Новая папка\images.jpeg"/>
          <p:cNvPicPr>
            <a:picLocks noChangeAspect="1" noChangeArrowheads="1"/>
          </p:cNvPicPr>
          <p:nvPr/>
        </p:nvPicPr>
        <p:blipFill>
          <a:blip r:embed="rId3"/>
          <a:srcRect/>
          <a:stretch>
            <a:fillRect/>
          </a:stretch>
        </p:blipFill>
        <p:spPr bwMode="auto">
          <a:xfrm>
            <a:off x="1714480" y="4000504"/>
            <a:ext cx="3429024" cy="2558973"/>
          </a:xfrm>
          <a:prstGeom prst="rect">
            <a:avLst/>
          </a:prstGeom>
          <a:noFill/>
        </p:spPr>
      </p:pic>
      <p:pic>
        <p:nvPicPr>
          <p:cNvPr id="10243" name="Picture 3" descr="C:\Users\User\Desktop\Новая папка\x_bab1ffd6.jpg"/>
          <p:cNvPicPr>
            <a:picLocks noChangeAspect="1" noChangeArrowheads="1"/>
          </p:cNvPicPr>
          <p:nvPr/>
        </p:nvPicPr>
        <p:blipFill>
          <a:blip r:embed="rId4"/>
          <a:srcRect/>
          <a:stretch>
            <a:fillRect/>
          </a:stretch>
        </p:blipFill>
        <p:spPr bwMode="auto">
          <a:xfrm>
            <a:off x="5686469" y="785794"/>
            <a:ext cx="3386125" cy="4391234"/>
          </a:xfrm>
          <a:prstGeom prst="rect">
            <a:avLst/>
          </a:prstGeom>
          <a:noFill/>
        </p:spPr>
      </p:pic>
      <p:sp>
        <p:nvSpPr>
          <p:cNvPr id="3" name="Содержимое 2"/>
          <p:cNvSpPr>
            <a:spLocks noGrp="1"/>
          </p:cNvSpPr>
          <p:nvPr>
            <p:ph idx="1"/>
          </p:nvPr>
        </p:nvSpPr>
        <p:spPr>
          <a:xfrm>
            <a:off x="428596" y="214290"/>
            <a:ext cx="8229600" cy="4525963"/>
          </a:xfrm>
        </p:spPr>
        <p:txBody>
          <a:bodyPr>
            <a:normAutofit/>
          </a:bodyPr>
          <a:lstStyle/>
          <a:p>
            <a:r>
              <a:rPr lang="en-US" sz="3600" dirty="0" smtClean="0">
                <a:solidFill>
                  <a:srgbClr val="002060"/>
                </a:solidFill>
                <a:latin typeface="OCR-A BT" pitchFamily="34" charset="0"/>
              </a:rPr>
              <a:t>There is “</a:t>
            </a:r>
            <a:r>
              <a:rPr lang="en-US" sz="3600" dirty="0" smtClean="0">
                <a:solidFill>
                  <a:srgbClr val="FF0066"/>
                </a:solidFill>
                <a:latin typeface="OCR-A BT" pitchFamily="34" charset="0"/>
              </a:rPr>
              <a:t>Radushenka</a:t>
            </a:r>
            <a:r>
              <a:rPr lang="en-US" sz="3600" dirty="0" smtClean="0">
                <a:solidFill>
                  <a:srgbClr val="002060"/>
                </a:solidFill>
                <a:latin typeface="OCR-A BT" pitchFamily="34" charset="0"/>
              </a:rPr>
              <a:t>” in Konosha . You can do weaving birch bark, you can  create new </a:t>
            </a:r>
          </a:p>
          <a:p>
            <a:pPr>
              <a:buNone/>
            </a:pPr>
            <a:r>
              <a:rPr lang="en-US" sz="3600" dirty="0" smtClean="0">
                <a:solidFill>
                  <a:srgbClr val="002060"/>
                </a:solidFill>
                <a:latin typeface="OCR-A BT" pitchFamily="34" charset="0"/>
              </a:rPr>
              <a:t>interesting thing from wood, clay </a:t>
            </a:r>
          </a:p>
          <a:p>
            <a:pPr>
              <a:buNone/>
            </a:pPr>
            <a:r>
              <a:rPr lang="en-US" sz="3600" dirty="0" smtClean="0">
                <a:solidFill>
                  <a:srgbClr val="002060"/>
                </a:solidFill>
                <a:latin typeface="OCR-A BT" pitchFamily="34" charset="0"/>
              </a:rPr>
              <a:t>here. </a:t>
            </a:r>
            <a:r>
              <a:rPr lang="en-US" sz="3600" dirty="0" smtClean="0">
                <a:solidFill>
                  <a:srgbClr val="FFC000"/>
                </a:solidFill>
                <a:latin typeface="OCR-A BT" pitchFamily="34" charset="0"/>
              </a:rPr>
              <a:t>Nicolay Sazanov </a:t>
            </a:r>
            <a:r>
              <a:rPr lang="en-US" sz="3600" dirty="0" smtClean="0">
                <a:solidFill>
                  <a:srgbClr val="002060"/>
                </a:solidFill>
                <a:latin typeface="OCR-A BT" pitchFamily="34" charset="0"/>
              </a:rPr>
              <a:t>became symbol </a:t>
            </a:r>
          </a:p>
          <a:p>
            <a:pPr>
              <a:buNone/>
            </a:pPr>
            <a:r>
              <a:rPr lang="en-US" sz="3600" dirty="0" smtClean="0">
                <a:solidFill>
                  <a:srgbClr val="002060"/>
                </a:solidFill>
                <a:latin typeface="OCR-A BT" pitchFamily="34" charset="0"/>
              </a:rPr>
              <a:t>of “</a:t>
            </a:r>
            <a:r>
              <a:rPr lang="en-US" sz="3600" dirty="0" smtClean="0">
                <a:solidFill>
                  <a:srgbClr val="FF0066"/>
                </a:solidFill>
                <a:latin typeface="OCR-A BT" pitchFamily="34" charset="0"/>
              </a:rPr>
              <a:t>Radushenka</a:t>
            </a:r>
            <a:r>
              <a:rPr lang="en-US" sz="3600" dirty="0" smtClean="0">
                <a:solidFill>
                  <a:srgbClr val="002060"/>
                </a:solidFill>
                <a:latin typeface="OCR-A BT" pitchFamily="34" charset="0"/>
              </a:rPr>
              <a:t>” for many teenagers </a:t>
            </a:r>
          </a:p>
          <a:p>
            <a:pPr>
              <a:buNone/>
            </a:pPr>
            <a:r>
              <a:rPr lang="en-US" sz="3600" dirty="0" smtClean="0">
                <a:solidFill>
                  <a:srgbClr val="002060"/>
                </a:solidFill>
                <a:latin typeface="OCR-A BT" pitchFamily="34" charset="0"/>
              </a:rPr>
              <a:t>of Konosha.</a:t>
            </a:r>
            <a:endParaRPr lang="ru-RU" sz="3600" dirty="0">
              <a:solidFill>
                <a:srgbClr val="002060"/>
              </a:solidFill>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309</TotalTime>
  <Words>878</Words>
  <PresentationFormat>Экран (4:3)</PresentationFormat>
  <Paragraphs>82</Paragraphs>
  <Slides>18</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18</vt:i4>
      </vt:variant>
    </vt:vector>
  </HeadingPairs>
  <TitlesOfParts>
    <vt:vector size="19" baseType="lpstr">
      <vt:lpstr>Тема Office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Authors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User</dc:creator>
  <cp:lastModifiedBy>Школа</cp:lastModifiedBy>
  <cp:revision>36</cp:revision>
  <dcterms:created xsi:type="dcterms:W3CDTF">2010-10-25T13:50:33Z</dcterms:created>
  <dcterms:modified xsi:type="dcterms:W3CDTF">2011-11-08T13:52:05Z</dcterms:modified>
</cp:coreProperties>
</file>