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75" r:id="rId5"/>
    <p:sldId id="263" r:id="rId6"/>
    <p:sldId id="273" r:id="rId7"/>
    <p:sldId id="276" r:id="rId8"/>
    <p:sldId id="264" r:id="rId9"/>
    <p:sldId id="277" r:id="rId10"/>
    <p:sldId id="258" r:id="rId11"/>
    <p:sldId id="274" r:id="rId12"/>
    <p:sldId id="269" r:id="rId13"/>
    <p:sldId id="265" r:id="rId14"/>
    <p:sldId id="272" r:id="rId15"/>
    <p:sldId id="270" r:id="rId16"/>
    <p:sldId id="271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663300"/>
    <a:srgbClr val="CC9900"/>
    <a:srgbClr val="CC0000"/>
    <a:srgbClr val="33CC33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B647FF-FCB8-44CF-8FF8-CA11EE105601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2AAEB-A0DA-4D2B-A5F1-CFC737E32A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2AAEB-A0DA-4D2B-A5F1-CFC737E32A1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CCAC3-C406-4B9C-A3EE-0D36FAC341BA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E96F1-C4E2-4715-9F16-9B62F33FF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Tatyana\Documents\&#1058;&#1040;&#1058;&#1068;&#1071;&#1053;&#1040;\Songs\Kaufman\Leaves\&#1058;_Leaves%20of%20Autumn%203_11&#1082;&#1083;&#1072;&#1089;&#1089;\Leaves%20Of%20Autumn%20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im2-tub.yandex.net/i?id=2224627-38-72" TargetMode="External"/><Relationship Id="rId13" Type="http://schemas.openxmlformats.org/officeDocument/2006/relationships/hyperlink" Target="http://stat18.privet.ru/lr/0a2dd71bcccbb7923a9e21fd9eb46c38" TargetMode="External"/><Relationship Id="rId3" Type="http://schemas.openxmlformats.org/officeDocument/2006/relationships/hyperlink" Target="http://img-fotki.yandex.ru/get/4900/sunny-fanny.60/0_3e0eb_dcd37db4_L" TargetMode="External"/><Relationship Id="rId7" Type="http://schemas.openxmlformats.org/officeDocument/2006/relationships/hyperlink" Target="http://bender.kloop.kg/files/2010/11/666653252xx0.jpg" TargetMode="External"/><Relationship Id="rId12" Type="http://schemas.openxmlformats.org/officeDocument/2006/relationships/hyperlink" Target="http://m.pimpmyspace.org/pimp/1/21/21ebc3789b4ddffba11f.gif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img.wallpaperstock.net:81/3d-autumn-wallpapers_6991_1680x105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8-tub.yandex.net/i?id=53147252-09-72" TargetMode="External"/><Relationship Id="rId11" Type="http://schemas.openxmlformats.org/officeDocument/2006/relationships/hyperlink" Target="http://stat18.privet.ru/lr/0a2dac716d7b5acd1ed06bd75213bafd" TargetMode="External"/><Relationship Id="rId5" Type="http://schemas.openxmlformats.org/officeDocument/2006/relationships/hyperlink" Target="http://im3-tub.yandex.net/i?id=197057730-62-72" TargetMode="External"/><Relationship Id="rId15" Type="http://schemas.openxmlformats.org/officeDocument/2006/relationships/hyperlink" Target="http://www.wallpaperseek.com/autumn-road_wallpapers_7188_1600x1200.jpghttp:/www.coollady.ru/puc/4/osen-1/21.jpg" TargetMode="External"/><Relationship Id="rId10" Type="http://schemas.openxmlformats.org/officeDocument/2006/relationships/hyperlink" Target="http://s1.e-monsite.com/2008/10/16/04/59288811t6p1fob0-jpg.jpg" TargetMode="External"/><Relationship Id="rId4" Type="http://schemas.openxmlformats.org/officeDocument/2006/relationships/hyperlink" Target="http://im8-tub.yandex.net/i?id=35401880-45-72" TargetMode="External"/><Relationship Id="rId9" Type="http://schemas.openxmlformats.org/officeDocument/2006/relationships/hyperlink" Target="http://im5-tub.yandex.net/i?id=73884775-21-72" TargetMode="External"/><Relationship Id="rId14" Type="http://schemas.openxmlformats.org/officeDocument/2006/relationships/hyperlink" Target="http://img0.liveinternet.ru/images/attach/c/1/63/846/63846869_1284129508_Osennie_kronuy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72816"/>
            <a:ext cx="9144000" cy="1470025"/>
          </a:xfrm>
        </p:spPr>
        <p:txBody>
          <a:bodyPr>
            <a:noAutofit/>
          </a:bodyPr>
          <a:lstStyle/>
          <a:p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CC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Leaves of Autumn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3CC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356992"/>
            <a:ext cx="7088832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УМК </a:t>
            </a:r>
            <a:r>
              <a:rPr lang="en-US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“Happy English.ru”</a:t>
            </a:r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11 класс</a:t>
            </a:r>
          </a:p>
          <a:p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К.Кауфман, М.Кауфман</a:t>
            </a:r>
          </a:p>
          <a:p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«Титул» 2011г.</a:t>
            </a:r>
            <a:endParaRPr lang="ru-RU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755576" y="5733256"/>
            <a:ext cx="5688632" cy="1124744"/>
          </a:xfrm>
          <a:custGeom>
            <a:avLst/>
            <a:gdLst>
              <a:gd name="connsiteX0" fmla="*/ 3055 w 1942603"/>
              <a:gd name="connsiteY0" fmla="*/ 605927 h 738130"/>
              <a:gd name="connsiteX1" fmla="*/ 3055 w 1942603"/>
              <a:gd name="connsiteY1" fmla="*/ 605927 h 738130"/>
              <a:gd name="connsiteX2" fmla="*/ 14072 w 1942603"/>
              <a:gd name="connsiteY2" fmla="*/ 462708 h 738130"/>
              <a:gd name="connsiteX3" fmla="*/ 25089 w 1942603"/>
              <a:gd name="connsiteY3" fmla="*/ 374573 h 738130"/>
              <a:gd name="connsiteX4" fmla="*/ 69157 w 1942603"/>
              <a:gd name="connsiteY4" fmla="*/ 242371 h 738130"/>
              <a:gd name="connsiteX5" fmla="*/ 80174 w 1942603"/>
              <a:gd name="connsiteY5" fmla="*/ 209320 h 738130"/>
              <a:gd name="connsiteX6" fmla="*/ 179325 w 1942603"/>
              <a:gd name="connsiteY6" fmla="*/ 77118 h 738130"/>
              <a:gd name="connsiteX7" fmla="*/ 245427 w 1942603"/>
              <a:gd name="connsiteY7" fmla="*/ 33050 h 738130"/>
              <a:gd name="connsiteX8" fmla="*/ 278477 w 1942603"/>
              <a:gd name="connsiteY8" fmla="*/ 22033 h 738130"/>
              <a:gd name="connsiteX9" fmla="*/ 366612 w 1942603"/>
              <a:gd name="connsiteY9" fmla="*/ 0 h 738130"/>
              <a:gd name="connsiteX10" fmla="*/ 1225928 w 1942603"/>
              <a:gd name="connsiteY10" fmla="*/ 11016 h 738130"/>
              <a:gd name="connsiteX11" fmla="*/ 1258978 w 1942603"/>
              <a:gd name="connsiteY11" fmla="*/ 22033 h 738130"/>
              <a:gd name="connsiteX12" fmla="*/ 1292029 w 1942603"/>
              <a:gd name="connsiteY12" fmla="*/ 55084 h 738130"/>
              <a:gd name="connsiteX13" fmla="*/ 1369147 w 1942603"/>
              <a:gd name="connsiteY13" fmla="*/ 132202 h 738130"/>
              <a:gd name="connsiteX14" fmla="*/ 1424231 w 1942603"/>
              <a:gd name="connsiteY14" fmla="*/ 231354 h 738130"/>
              <a:gd name="connsiteX15" fmla="*/ 1413215 w 1942603"/>
              <a:gd name="connsiteY15" fmla="*/ 385590 h 738130"/>
              <a:gd name="connsiteX16" fmla="*/ 1402198 w 1942603"/>
              <a:gd name="connsiteY16" fmla="*/ 418641 h 738130"/>
              <a:gd name="connsiteX17" fmla="*/ 1391181 w 1942603"/>
              <a:gd name="connsiteY17" fmla="*/ 462708 h 738130"/>
              <a:gd name="connsiteX18" fmla="*/ 1413215 w 1942603"/>
              <a:gd name="connsiteY18" fmla="*/ 528809 h 738130"/>
              <a:gd name="connsiteX19" fmla="*/ 1490333 w 1942603"/>
              <a:gd name="connsiteY19" fmla="*/ 561860 h 738130"/>
              <a:gd name="connsiteX20" fmla="*/ 1931007 w 1942603"/>
              <a:gd name="connsiteY20" fmla="*/ 550843 h 738130"/>
              <a:gd name="connsiteX21" fmla="*/ 1897957 w 1942603"/>
              <a:gd name="connsiteY21" fmla="*/ 539826 h 738130"/>
              <a:gd name="connsiteX22" fmla="*/ 1864906 w 1942603"/>
              <a:gd name="connsiteY22" fmla="*/ 550843 h 738130"/>
              <a:gd name="connsiteX23" fmla="*/ 1787788 w 1942603"/>
              <a:gd name="connsiteY23" fmla="*/ 605927 h 738130"/>
              <a:gd name="connsiteX24" fmla="*/ 1721687 w 1942603"/>
              <a:gd name="connsiteY24" fmla="*/ 638978 h 738130"/>
              <a:gd name="connsiteX25" fmla="*/ 1633552 w 1942603"/>
              <a:gd name="connsiteY25" fmla="*/ 694062 h 738130"/>
              <a:gd name="connsiteX26" fmla="*/ 1589484 w 1942603"/>
              <a:gd name="connsiteY26" fmla="*/ 705079 h 738130"/>
              <a:gd name="connsiteX27" fmla="*/ 1435248 w 1942603"/>
              <a:gd name="connsiteY27" fmla="*/ 738130 h 738130"/>
              <a:gd name="connsiteX28" fmla="*/ 168308 w 1942603"/>
              <a:gd name="connsiteY28" fmla="*/ 727113 h 738130"/>
              <a:gd name="connsiteX29" fmla="*/ 102207 w 1942603"/>
              <a:gd name="connsiteY29" fmla="*/ 683045 h 738130"/>
              <a:gd name="connsiteX30" fmla="*/ 36106 w 1942603"/>
              <a:gd name="connsiteY30" fmla="*/ 661012 h 738130"/>
              <a:gd name="connsiteX31" fmla="*/ 3055 w 1942603"/>
              <a:gd name="connsiteY31" fmla="*/ 605927 h 73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42603" h="738130">
                <a:moveTo>
                  <a:pt x="3055" y="605927"/>
                </a:moveTo>
                <a:lnTo>
                  <a:pt x="3055" y="605927"/>
                </a:lnTo>
                <a:cubicBezTo>
                  <a:pt x="6727" y="558187"/>
                  <a:pt x="9532" y="510373"/>
                  <a:pt x="14072" y="462708"/>
                </a:cubicBezTo>
                <a:cubicBezTo>
                  <a:pt x="16879" y="433234"/>
                  <a:pt x="19283" y="403605"/>
                  <a:pt x="25089" y="374573"/>
                </a:cubicBezTo>
                <a:cubicBezTo>
                  <a:pt x="37985" y="310092"/>
                  <a:pt x="47972" y="298864"/>
                  <a:pt x="69157" y="242371"/>
                </a:cubicBezTo>
                <a:cubicBezTo>
                  <a:pt x="73235" y="231497"/>
                  <a:pt x="75458" y="219932"/>
                  <a:pt x="80174" y="209320"/>
                </a:cubicBezTo>
                <a:cubicBezTo>
                  <a:pt x="105840" y="151570"/>
                  <a:pt x="122772" y="114820"/>
                  <a:pt x="179325" y="77118"/>
                </a:cubicBezTo>
                <a:cubicBezTo>
                  <a:pt x="201359" y="62429"/>
                  <a:pt x="220304" y="41424"/>
                  <a:pt x="245427" y="33050"/>
                </a:cubicBezTo>
                <a:cubicBezTo>
                  <a:pt x="256444" y="29378"/>
                  <a:pt x="267211" y="24850"/>
                  <a:pt x="278477" y="22033"/>
                </a:cubicBezTo>
                <a:lnTo>
                  <a:pt x="366612" y="0"/>
                </a:lnTo>
                <a:lnTo>
                  <a:pt x="1225928" y="11016"/>
                </a:lnTo>
                <a:cubicBezTo>
                  <a:pt x="1237537" y="11303"/>
                  <a:pt x="1249316" y="15591"/>
                  <a:pt x="1258978" y="22033"/>
                </a:cubicBezTo>
                <a:cubicBezTo>
                  <a:pt x="1271942" y="30676"/>
                  <a:pt x="1280199" y="44944"/>
                  <a:pt x="1292029" y="55084"/>
                </a:cubicBezTo>
                <a:cubicBezTo>
                  <a:pt x="1349155" y="104049"/>
                  <a:pt x="1326710" y="68547"/>
                  <a:pt x="1369147" y="132202"/>
                </a:cubicBezTo>
                <a:cubicBezTo>
                  <a:pt x="1396818" y="173709"/>
                  <a:pt x="1403229" y="189348"/>
                  <a:pt x="1424231" y="231354"/>
                </a:cubicBezTo>
                <a:cubicBezTo>
                  <a:pt x="1420559" y="282766"/>
                  <a:pt x="1419237" y="334400"/>
                  <a:pt x="1413215" y="385590"/>
                </a:cubicBezTo>
                <a:cubicBezTo>
                  <a:pt x="1411858" y="397123"/>
                  <a:pt x="1405388" y="407475"/>
                  <a:pt x="1402198" y="418641"/>
                </a:cubicBezTo>
                <a:cubicBezTo>
                  <a:pt x="1398038" y="433200"/>
                  <a:pt x="1394853" y="448019"/>
                  <a:pt x="1391181" y="462708"/>
                </a:cubicBezTo>
                <a:cubicBezTo>
                  <a:pt x="1398526" y="484742"/>
                  <a:pt x="1399280" y="510229"/>
                  <a:pt x="1413215" y="528809"/>
                </a:cubicBezTo>
                <a:cubicBezTo>
                  <a:pt x="1422291" y="540911"/>
                  <a:pt x="1473789" y="556345"/>
                  <a:pt x="1490333" y="561860"/>
                </a:cubicBezTo>
                <a:cubicBezTo>
                  <a:pt x="1637224" y="558188"/>
                  <a:pt x="1784284" y="558774"/>
                  <a:pt x="1931007" y="550843"/>
                </a:cubicBezTo>
                <a:cubicBezTo>
                  <a:pt x="1942603" y="550216"/>
                  <a:pt x="1909570" y="539826"/>
                  <a:pt x="1897957" y="539826"/>
                </a:cubicBezTo>
                <a:cubicBezTo>
                  <a:pt x="1886344" y="539826"/>
                  <a:pt x="1875293" y="545650"/>
                  <a:pt x="1864906" y="550843"/>
                </a:cubicBezTo>
                <a:cubicBezTo>
                  <a:pt x="1838003" y="564295"/>
                  <a:pt x="1812737" y="590957"/>
                  <a:pt x="1787788" y="605927"/>
                </a:cubicBezTo>
                <a:cubicBezTo>
                  <a:pt x="1766664" y="618601"/>
                  <a:pt x="1743221" y="627014"/>
                  <a:pt x="1721687" y="638978"/>
                </a:cubicBezTo>
                <a:cubicBezTo>
                  <a:pt x="1677469" y="663544"/>
                  <a:pt x="1689237" y="669314"/>
                  <a:pt x="1633552" y="694062"/>
                </a:cubicBezTo>
                <a:cubicBezTo>
                  <a:pt x="1619716" y="700211"/>
                  <a:pt x="1604173" y="701407"/>
                  <a:pt x="1589484" y="705079"/>
                </a:cubicBezTo>
                <a:cubicBezTo>
                  <a:pt x="1523666" y="737989"/>
                  <a:pt x="1536457" y="738130"/>
                  <a:pt x="1435248" y="738130"/>
                </a:cubicBezTo>
                <a:lnTo>
                  <a:pt x="168308" y="727113"/>
                </a:lnTo>
                <a:cubicBezTo>
                  <a:pt x="146274" y="712424"/>
                  <a:pt x="127329" y="691419"/>
                  <a:pt x="102207" y="683045"/>
                </a:cubicBezTo>
                <a:lnTo>
                  <a:pt x="36106" y="661012"/>
                </a:lnTo>
                <a:cubicBezTo>
                  <a:pt x="0" y="636941"/>
                  <a:pt x="8563" y="615108"/>
                  <a:pt x="3055" y="6059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594928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FFFF00"/>
                </a:solidFill>
              </a:rPr>
              <a:t>Митюгина</a:t>
            </a:r>
            <a:r>
              <a:rPr lang="ru-RU" sz="2000" b="1" i="1" dirty="0" smtClean="0">
                <a:solidFill>
                  <a:srgbClr val="FFFF00"/>
                </a:solidFill>
              </a:rPr>
              <a:t> Татьяна Геннадьевна, учитель английского языка, 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</a:rPr>
              <a:t>МОУ «</a:t>
            </a:r>
            <a:r>
              <a:rPr lang="ru-RU" sz="2000" b="1" i="1" dirty="0" err="1" smtClean="0">
                <a:solidFill>
                  <a:srgbClr val="FFFF00"/>
                </a:solidFill>
              </a:rPr>
              <a:t>Кокинская</a:t>
            </a:r>
            <a:r>
              <a:rPr lang="ru-RU" sz="2000" b="1" i="1" dirty="0" smtClean="0">
                <a:solidFill>
                  <a:srgbClr val="FFFF00"/>
                </a:solidFill>
              </a:rPr>
              <a:t> СОШ» Брянской области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pic>
        <p:nvPicPr>
          <p:cNvPr id="8" name="Leaves Of Autumn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7644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in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4077072"/>
            <a:ext cx="73448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I shout your name 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ush Script MT" pitchFamily="66" charset="0"/>
            </a:endParaRPr>
          </a:p>
          <a:p>
            <a:pPr algn="ctr"/>
            <a:r>
              <a:rPr lang="en-US" sz="5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into the rain of autumn.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59288811t6p1fob0-jpg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31640" y="768439"/>
            <a:ext cx="1872208" cy="201622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827584" y="1340768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accent2">
                    <a:lumMod val="50000"/>
                  </a:schemeClr>
                </a:solidFill>
                <a:latin typeface="Ariston" pitchFamily="66" charset="0"/>
              </a:rPr>
              <a:t>L    </a:t>
            </a:r>
            <a:r>
              <a:rPr lang="en-US" sz="9600" dirty="0" err="1" smtClean="0">
                <a:solidFill>
                  <a:schemeClr val="accent2">
                    <a:lumMod val="50000"/>
                  </a:schemeClr>
                </a:solidFill>
                <a:latin typeface="Ariston" pitchFamily="66" charset="0"/>
              </a:rPr>
              <a:t>i</a:t>
            </a:r>
            <a:r>
              <a:rPr lang="en-US" sz="9600" dirty="0" smtClean="0">
                <a:solidFill>
                  <a:schemeClr val="accent2">
                    <a:lumMod val="50000"/>
                  </a:schemeClr>
                </a:solidFill>
                <a:latin typeface="Ariston" pitchFamily="66" charset="0"/>
              </a:rPr>
              <a:t>    s    a</a:t>
            </a:r>
            <a:endParaRPr lang="ru-RU" sz="9600" dirty="0">
              <a:solidFill>
                <a:schemeClr val="accent2">
                  <a:lumMod val="50000"/>
                </a:schemeClr>
              </a:solidFill>
              <a:latin typeface="Ariston" pitchFamily="66" charset="0"/>
            </a:endParaRPr>
          </a:p>
        </p:txBody>
      </p:sp>
    </p:spTree>
  </p:cSld>
  <p:clrMapOvr>
    <a:masterClrMapping/>
  </p:clrMapOvr>
  <p:transition spd="slow" advClick="0" advTm="6381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3e0eb_dcd37db4_L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00608" y="-891480"/>
            <a:ext cx="10513168" cy="9184693"/>
          </a:xfrm>
          <a:prstGeom prst="rect">
            <a:avLst/>
          </a:prstGeom>
          <a:effectLst/>
        </p:spPr>
      </p:pic>
      <p:sp>
        <p:nvSpPr>
          <p:cNvPr id="9" name="TextBox 8"/>
          <p:cNvSpPr txBox="1"/>
          <p:nvPr/>
        </p:nvSpPr>
        <p:spPr>
          <a:xfrm>
            <a:off x="-756592" y="3573016"/>
            <a:ext cx="10225136" cy="283154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 whole world is covered by autumn leaves,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 drift by the window, they fall from above,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They'll cross all the continents and the seas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And whisper about my love.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Click="0" advTm="14196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708920"/>
            <a:ext cx="849694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 whole world is covered by autumn leaves,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 drift by the window, they fall from above,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They'll cross all the continents and the seas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And whisper about my love.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Click="0" advTm="13853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ebc3789b4ddffba11f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-27384"/>
            <a:ext cx="9144000" cy="69127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0"/>
            <a:ext cx="9036496" cy="270843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 whole world's taking us apart,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Friends say I shouldn't even start.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But 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I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know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there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will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be tomorrow,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13073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708920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We'll share our secrets, dreams and sorrows,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6396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64704"/>
            <a:ext cx="8229600" cy="4525963"/>
          </a:xfrm>
        </p:spPr>
        <p:txBody>
          <a:bodyPr/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420888"/>
            <a:ext cx="8172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I write my letters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5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 on the leaves of autumn.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18439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467100"/>
            <a:ext cx="3438525" cy="33909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Рисуно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3717032"/>
            <a:ext cx="3438525" cy="33909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 descr="Рисуно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3467100"/>
            <a:ext cx="3726557" cy="339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0" y="4026456"/>
            <a:ext cx="9144000" cy="283154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 whole world is covered by autumn leaves,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 drift by the window, they fall from above,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They'll cross all the continents and the seas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And whisper about my love.</a:t>
            </a: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Click="0" advTm="16817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Использованные ресурсы</a:t>
            </a:r>
            <a:endParaRPr lang="ru-RU" sz="2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196752"/>
            <a:ext cx="7524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УМК </a:t>
            </a:r>
            <a:r>
              <a:rPr lang="en-US" sz="1600" b="1" i="1" dirty="0" smtClean="0">
                <a:solidFill>
                  <a:schemeClr val="bg1"/>
                </a:solidFill>
              </a:rPr>
              <a:t>“Happy English.ru” </a:t>
            </a:r>
            <a:r>
              <a:rPr lang="ru-RU" sz="1600" b="1" i="1" dirty="0" smtClean="0">
                <a:solidFill>
                  <a:schemeClr val="bg1"/>
                </a:solidFill>
              </a:rPr>
              <a:t> 10 класс, К.Кауфман, М.Кауфман, «Титул», 2010г.</a:t>
            </a:r>
            <a:endParaRPr lang="ru-RU" sz="1600" i="1" dirty="0" smtClean="0">
              <a:solidFill>
                <a:schemeClr val="bg1"/>
              </a:solidFill>
            </a:endParaRP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УМК </a:t>
            </a:r>
            <a:r>
              <a:rPr lang="en-US" sz="1600" b="1" i="1" dirty="0" smtClean="0">
                <a:solidFill>
                  <a:schemeClr val="bg1"/>
                </a:solidFill>
              </a:rPr>
              <a:t>“Happy English.ru” </a:t>
            </a:r>
            <a:r>
              <a:rPr lang="ru-RU" sz="1600" b="1" i="1" dirty="0" smtClean="0">
                <a:solidFill>
                  <a:schemeClr val="bg1"/>
                </a:solidFill>
              </a:rPr>
              <a:t> 11 класс, К.Кауфман, М.Кауфман, «Титул», 2011г.</a:t>
            </a:r>
            <a:endParaRPr lang="ru-RU" sz="1600" i="1" dirty="0" smtClean="0">
              <a:solidFill>
                <a:schemeClr val="bg1"/>
              </a:solidFill>
            </a:endParaRPr>
          </a:p>
          <a:p>
            <a:pPr lvl="0"/>
            <a:r>
              <a:rPr lang="ru-RU" sz="1600" b="1" u="sng" dirty="0" smtClean="0">
                <a:hlinkClick r:id="rId3"/>
              </a:rPr>
              <a:t>http://img-fotki.yandex.ru/get/4900/sunny-fanny.60/0_3e0eb_dcd37db4_L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4"/>
              </a:rPr>
              <a:t>http</a:t>
            </a:r>
            <a:r>
              <a:rPr lang="ru-RU" sz="1600" b="1" u="sng" dirty="0" smtClean="0">
                <a:hlinkClick r:id="rId4"/>
              </a:rPr>
              <a:t>://</a:t>
            </a:r>
            <a:r>
              <a:rPr lang="en-US" sz="1600" b="1" u="sng" dirty="0" err="1" smtClean="0">
                <a:hlinkClick r:id="rId4"/>
              </a:rPr>
              <a:t>im</a:t>
            </a:r>
            <a:r>
              <a:rPr lang="ru-RU" sz="1600" b="1" u="sng" dirty="0" smtClean="0">
                <a:hlinkClick r:id="rId4"/>
              </a:rPr>
              <a:t>8-</a:t>
            </a:r>
            <a:r>
              <a:rPr lang="en-US" sz="1600" b="1" u="sng" dirty="0" smtClean="0">
                <a:hlinkClick r:id="rId4"/>
              </a:rPr>
              <a:t>tub</a:t>
            </a:r>
            <a:r>
              <a:rPr lang="ru-RU" sz="1600" b="1" u="sng" dirty="0" smtClean="0">
                <a:hlinkClick r:id="rId4"/>
              </a:rPr>
              <a:t>.</a:t>
            </a:r>
            <a:r>
              <a:rPr lang="en-US" sz="1600" b="1" u="sng" dirty="0" err="1" smtClean="0">
                <a:hlinkClick r:id="rId4"/>
              </a:rPr>
              <a:t>yandex</a:t>
            </a:r>
            <a:r>
              <a:rPr lang="ru-RU" sz="1600" b="1" u="sng" dirty="0" smtClean="0">
                <a:hlinkClick r:id="rId4"/>
              </a:rPr>
              <a:t>.</a:t>
            </a:r>
            <a:r>
              <a:rPr lang="en-US" sz="1600" b="1" u="sng" dirty="0" smtClean="0">
                <a:hlinkClick r:id="rId4"/>
              </a:rPr>
              <a:t>net</a:t>
            </a:r>
            <a:r>
              <a:rPr lang="ru-RU" sz="1600" b="1" u="sng" dirty="0" smtClean="0">
                <a:hlinkClick r:id="rId4"/>
              </a:rPr>
              <a:t>/</a:t>
            </a:r>
            <a:r>
              <a:rPr lang="en-US" sz="1600" b="1" u="sng" dirty="0" err="1" smtClean="0">
                <a:hlinkClick r:id="rId4"/>
              </a:rPr>
              <a:t>i</a:t>
            </a:r>
            <a:r>
              <a:rPr lang="ru-RU" sz="1600" b="1" u="sng" dirty="0" smtClean="0">
                <a:hlinkClick r:id="rId4"/>
              </a:rPr>
              <a:t>?</a:t>
            </a:r>
            <a:r>
              <a:rPr lang="en-US" sz="1600" b="1" u="sng" dirty="0" smtClean="0">
                <a:hlinkClick r:id="rId4"/>
              </a:rPr>
              <a:t>id</a:t>
            </a:r>
            <a:r>
              <a:rPr lang="ru-RU" sz="1600" b="1" u="sng" dirty="0" smtClean="0">
                <a:hlinkClick r:id="rId4"/>
              </a:rPr>
              <a:t>=35401880-45-72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5"/>
              </a:rPr>
              <a:t>http</a:t>
            </a:r>
            <a:r>
              <a:rPr lang="ru-RU" sz="1600" b="1" u="sng" dirty="0" smtClean="0">
                <a:hlinkClick r:id="rId5"/>
              </a:rPr>
              <a:t>://</a:t>
            </a:r>
            <a:r>
              <a:rPr lang="en-US" sz="1600" b="1" u="sng" dirty="0" err="1" smtClean="0">
                <a:hlinkClick r:id="rId5"/>
              </a:rPr>
              <a:t>im</a:t>
            </a:r>
            <a:r>
              <a:rPr lang="ru-RU" sz="1600" b="1" u="sng" dirty="0" smtClean="0">
                <a:hlinkClick r:id="rId5"/>
              </a:rPr>
              <a:t>3-</a:t>
            </a:r>
            <a:r>
              <a:rPr lang="en-US" sz="1600" b="1" u="sng" dirty="0" smtClean="0">
                <a:hlinkClick r:id="rId5"/>
              </a:rPr>
              <a:t>tub</a:t>
            </a:r>
            <a:r>
              <a:rPr lang="ru-RU" sz="1600" b="1" u="sng" dirty="0" smtClean="0">
                <a:hlinkClick r:id="rId5"/>
              </a:rPr>
              <a:t>.</a:t>
            </a:r>
            <a:r>
              <a:rPr lang="en-US" sz="1600" b="1" u="sng" dirty="0" err="1" smtClean="0">
                <a:hlinkClick r:id="rId5"/>
              </a:rPr>
              <a:t>yandex</a:t>
            </a:r>
            <a:r>
              <a:rPr lang="ru-RU" sz="1600" b="1" u="sng" dirty="0" smtClean="0">
                <a:hlinkClick r:id="rId5"/>
              </a:rPr>
              <a:t>.</a:t>
            </a:r>
            <a:r>
              <a:rPr lang="en-US" sz="1600" b="1" u="sng" dirty="0" smtClean="0">
                <a:hlinkClick r:id="rId5"/>
              </a:rPr>
              <a:t>net</a:t>
            </a:r>
            <a:r>
              <a:rPr lang="ru-RU" sz="1600" b="1" u="sng" dirty="0" smtClean="0">
                <a:hlinkClick r:id="rId5"/>
              </a:rPr>
              <a:t>/</a:t>
            </a:r>
            <a:r>
              <a:rPr lang="en-US" sz="1600" b="1" u="sng" dirty="0" err="1" smtClean="0">
                <a:hlinkClick r:id="rId5"/>
              </a:rPr>
              <a:t>i</a:t>
            </a:r>
            <a:r>
              <a:rPr lang="ru-RU" sz="1600" b="1" u="sng" dirty="0" smtClean="0">
                <a:hlinkClick r:id="rId5"/>
              </a:rPr>
              <a:t>?</a:t>
            </a:r>
            <a:r>
              <a:rPr lang="en-US" sz="1600" b="1" u="sng" dirty="0" smtClean="0">
                <a:hlinkClick r:id="rId5"/>
              </a:rPr>
              <a:t>id</a:t>
            </a:r>
            <a:r>
              <a:rPr lang="ru-RU" sz="1600" b="1" u="sng" dirty="0" smtClean="0">
                <a:hlinkClick r:id="rId5"/>
              </a:rPr>
              <a:t>=197057730-62-72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6"/>
              </a:rPr>
              <a:t>http</a:t>
            </a:r>
            <a:r>
              <a:rPr lang="ru-RU" sz="1600" b="1" u="sng" dirty="0" smtClean="0">
                <a:hlinkClick r:id="rId6"/>
              </a:rPr>
              <a:t>://</a:t>
            </a:r>
            <a:r>
              <a:rPr lang="en-US" sz="1600" b="1" u="sng" dirty="0" err="1" smtClean="0">
                <a:hlinkClick r:id="rId6"/>
              </a:rPr>
              <a:t>im</a:t>
            </a:r>
            <a:r>
              <a:rPr lang="ru-RU" sz="1600" b="1" u="sng" dirty="0" smtClean="0">
                <a:hlinkClick r:id="rId6"/>
              </a:rPr>
              <a:t>8-</a:t>
            </a:r>
            <a:r>
              <a:rPr lang="en-US" sz="1600" b="1" u="sng" dirty="0" smtClean="0">
                <a:hlinkClick r:id="rId6"/>
              </a:rPr>
              <a:t>tub</a:t>
            </a:r>
            <a:r>
              <a:rPr lang="ru-RU" sz="1600" b="1" u="sng" dirty="0" smtClean="0">
                <a:hlinkClick r:id="rId6"/>
              </a:rPr>
              <a:t>.</a:t>
            </a:r>
            <a:r>
              <a:rPr lang="en-US" sz="1600" b="1" u="sng" dirty="0" err="1" smtClean="0">
                <a:hlinkClick r:id="rId6"/>
              </a:rPr>
              <a:t>yandex</a:t>
            </a:r>
            <a:r>
              <a:rPr lang="ru-RU" sz="1600" b="1" u="sng" dirty="0" smtClean="0">
                <a:hlinkClick r:id="rId6"/>
              </a:rPr>
              <a:t>.</a:t>
            </a:r>
            <a:r>
              <a:rPr lang="en-US" sz="1600" b="1" u="sng" dirty="0" smtClean="0">
                <a:hlinkClick r:id="rId6"/>
              </a:rPr>
              <a:t>net</a:t>
            </a:r>
            <a:r>
              <a:rPr lang="ru-RU" sz="1600" b="1" u="sng" dirty="0" smtClean="0">
                <a:hlinkClick r:id="rId6"/>
              </a:rPr>
              <a:t>/</a:t>
            </a:r>
            <a:r>
              <a:rPr lang="en-US" sz="1600" b="1" u="sng" dirty="0" err="1" smtClean="0">
                <a:hlinkClick r:id="rId6"/>
              </a:rPr>
              <a:t>i</a:t>
            </a:r>
            <a:r>
              <a:rPr lang="ru-RU" sz="1600" b="1" u="sng" dirty="0" smtClean="0">
                <a:hlinkClick r:id="rId6"/>
              </a:rPr>
              <a:t>?</a:t>
            </a:r>
            <a:r>
              <a:rPr lang="en-US" sz="1600" b="1" u="sng" dirty="0" smtClean="0">
                <a:hlinkClick r:id="rId6"/>
              </a:rPr>
              <a:t>id</a:t>
            </a:r>
            <a:r>
              <a:rPr lang="ru-RU" sz="1600" b="1" u="sng" dirty="0" smtClean="0">
                <a:hlinkClick r:id="rId6"/>
              </a:rPr>
              <a:t>=53147252-09-72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7"/>
              </a:rPr>
              <a:t>http</a:t>
            </a:r>
            <a:r>
              <a:rPr lang="ru-RU" sz="1600" b="1" u="sng" dirty="0" smtClean="0">
                <a:hlinkClick r:id="rId7"/>
              </a:rPr>
              <a:t>://</a:t>
            </a:r>
            <a:r>
              <a:rPr lang="en-US" sz="1600" b="1" u="sng" dirty="0" smtClean="0">
                <a:hlinkClick r:id="rId7"/>
              </a:rPr>
              <a:t>bender</a:t>
            </a:r>
            <a:r>
              <a:rPr lang="ru-RU" sz="1600" b="1" u="sng" dirty="0" smtClean="0">
                <a:hlinkClick r:id="rId7"/>
              </a:rPr>
              <a:t>.</a:t>
            </a:r>
            <a:r>
              <a:rPr lang="en-US" sz="1600" b="1" u="sng" dirty="0" err="1" smtClean="0">
                <a:hlinkClick r:id="rId7"/>
              </a:rPr>
              <a:t>kloop</a:t>
            </a:r>
            <a:r>
              <a:rPr lang="ru-RU" sz="1600" b="1" u="sng" dirty="0" smtClean="0">
                <a:hlinkClick r:id="rId7"/>
              </a:rPr>
              <a:t>.</a:t>
            </a:r>
            <a:r>
              <a:rPr lang="en-US" sz="1600" b="1" u="sng" dirty="0" smtClean="0">
                <a:hlinkClick r:id="rId7"/>
              </a:rPr>
              <a:t>kg</a:t>
            </a:r>
            <a:r>
              <a:rPr lang="ru-RU" sz="1600" b="1" u="sng" dirty="0" smtClean="0">
                <a:hlinkClick r:id="rId7"/>
              </a:rPr>
              <a:t>/</a:t>
            </a:r>
            <a:r>
              <a:rPr lang="en-US" sz="1600" b="1" u="sng" dirty="0" smtClean="0">
                <a:hlinkClick r:id="rId7"/>
              </a:rPr>
              <a:t>files</a:t>
            </a:r>
            <a:r>
              <a:rPr lang="ru-RU" sz="1600" b="1" u="sng" dirty="0" smtClean="0">
                <a:hlinkClick r:id="rId7"/>
              </a:rPr>
              <a:t>/2010/11/666653252</a:t>
            </a:r>
            <a:r>
              <a:rPr lang="en-US" sz="1600" b="1" u="sng" dirty="0" smtClean="0">
                <a:hlinkClick r:id="rId7"/>
              </a:rPr>
              <a:t>xx</a:t>
            </a:r>
            <a:r>
              <a:rPr lang="ru-RU" sz="1600" b="1" u="sng" dirty="0" smtClean="0">
                <a:hlinkClick r:id="rId7"/>
              </a:rPr>
              <a:t>0.</a:t>
            </a:r>
            <a:r>
              <a:rPr lang="en-US" sz="1600" b="1" u="sng" dirty="0" smtClean="0">
                <a:hlinkClick r:id="rId7"/>
              </a:rPr>
              <a:t>jpg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8"/>
              </a:rPr>
              <a:t>http</a:t>
            </a:r>
            <a:r>
              <a:rPr lang="ru-RU" sz="1600" b="1" u="sng" dirty="0" smtClean="0">
                <a:hlinkClick r:id="rId8"/>
              </a:rPr>
              <a:t>://</a:t>
            </a:r>
            <a:r>
              <a:rPr lang="en-US" sz="1600" b="1" u="sng" dirty="0" err="1" smtClean="0">
                <a:hlinkClick r:id="rId8"/>
              </a:rPr>
              <a:t>im</a:t>
            </a:r>
            <a:r>
              <a:rPr lang="ru-RU" sz="1600" b="1" u="sng" dirty="0" smtClean="0">
                <a:hlinkClick r:id="rId8"/>
              </a:rPr>
              <a:t>2-</a:t>
            </a:r>
            <a:r>
              <a:rPr lang="en-US" sz="1600" b="1" u="sng" dirty="0" smtClean="0">
                <a:hlinkClick r:id="rId8"/>
              </a:rPr>
              <a:t>tub</a:t>
            </a:r>
            <a:r>
              <a:rPr lang="ru-RU" sz="1600" b="1" u="sng" dirty="0" smtClean="0">
                <a:hlinkClick r:id="rId8"/>
              </a:rPr>
              <a:t>.</a:t>
            </a:r>
            <a:r>
              <a:rPr lang="en-US" sz="1600" b="1" u="sng" dirty="0" err="1" smtClean="0">
                <a:hlinkClick r:id="rId8"/>
              </a:rPr>
              <a:t>yandex</a:t>
            </a:r>
            <a:r>
              <a:rPr lang="ru-RU" sz="1600" b="1" u="sng" dirty="0" smtClean="0">
                <a:hlinkClick r:id="rId8"/>
              </a:rPr>
              <a:t>.</a:t>
            </a:r>
            <a:r>
              <a:rPr lang="en-US" sz="1600" b="1" u="sng" dirty="0" smtClean="0">
                <a:hlinkClick r:id="rId8"/>
              </a:rPr>
              <a:t>net</a:t>
            </a:r>
            <a:r>
              <a:rPr lang="ru-RU" sz="1600" b="1" u="sng" dirty="0" smtClean="0">
                <a:hlinkClick r:id="rId8"/>
              </a:rPr>
              <a:t>/</a:t>
            </a:r>
            <a:r>
              <a:rPr lang="en-US" sz="1600" b="1" u="sng" dirty="0" err="1" smtClean="0">
                <a:hlinkClick r:id="rId8"/>
              </a:rPr>
              <a:t>i</a:t>
            </a:r>
            <a:r>
              <a:rPr lang="ru-RU" sz="1600" b="1" u="sng" dirty="0" smtClean="0">
                <a:hlinkClick r:id="rId8"/>
              </a:rPr>
              <a:t>?</a:t>
            </a:r>
            <a:r>
              <a:rPr lang="en-US" sz="1600" b="1" u="sng" dirty="0" smtClean="0">
                <a:hlinkClick r:id="rId8"/>
              </a:rPr>
              <a:t>id</a:t>
            </a:r>
            <a:r>
              <a:rPr lang="ru-RU" sz="1600" b="1" u="sng" dirty="0" smtClean="0">
                <a:hlinkClick r:id="rId8"/>
              </a:rPr>
              <a:t>=2224627-38-72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9"/>
              </a:rPr>
              <a:t>http</a:t>
            </a:r>
            <a:r>
              <a:rPr lang="ru-RU" sz="1600" b="1" u="sng" dirty="0" smtClean="0">
                <a:hlinkClick r:id="rId9"/>
              </a:rPr>
              <a:t>://</a:t>
            </a:r>
            <a:r>
              <a:rPr lang="en-US" sz="1600" b="1" u="sng" dirty="0" err="1" smtClean="0">
                <a:hlinkClick r:id="rId9"/>
              </a:rPr>
              <a:t>im</a:t>
            </a:r>
            <a:r>
              <a:rPr lang="ru-RU" sz="1600" b="1" u="sng" dirty="0" smtClean="0">
                <a:hlinkClick r:id="rId9"/>
              </a:rPr>
              <a:t>5-</a:t>
            </a:r>
            <a:r>
              <a:rPr lang="en-US" sz="1600" b="1" u="sng" dirty="0" smtClean="0">
                <a:hlinkClick r:id="rId9"/>
              </a:rPr>
              <a:t>tub</a:t>
            </a:r>
            <a:r>
              <a:rPr lang="ru-RU" sz="1600" b="1" u="sng" dirty="0" smtClean="0">
                <a:hlinkClick r:id="rId9"/>
              </a:rPr>
              <a:t>.</a:t>
            </a:r>
            <a:r>
              <a:rPr lang="en-US" sz="1600" b="1" u="sng" dirty="0" err="1" smtClean="0">
                <a:hlinkClick r:id="rId9"/>
              </a:rPr>
              <a:t>yandex</a:t>
            </a:r>
            <a:r>
              <a:rPr lang="ru-RU" sz="1600" b="1" u="sng" dirty="0" smtClean="0">
                <a:hlinkClick r:id="rId9"/>
              </a:rPr>
              <a:t>.</a:t>
            </a:r>
            <a:r>
              <a:rPr lang="en-US" sz="1600" b="1" u="sng" dirty="0" smtClean="0">
                <a:hlinkClick r:id="rId9"/>
              </a:rPr>
              <a:t>net</a:t>
            </a:r>
            <a:r>
              <a:rPr lang="ru-RU" sz="1600" b="1" u="sng" dirty="0" smtClean="0">
                <a:hlinkClick r:id="rId9"/>
              </a:rPr>
              <a:t>/</a:t>
            </a:r>
            <a:r>
              <a:rPr lang="en-US" sz="1600" b="1" u="sng" dirty="0" err="1" smtClean="0">
                <a:hlinkClick r:id="rId9"/>
              </a:rPr>
              <a:t>i</a:t>
            </a:r>
            <a:r>
              <a:rPr lang="ru-RU" sz="1600" b="1" u="sng" dirty="0" smtClean="0">
                <a:hlinkClick r:id="rId9"/>
              </a:rPr>
              <a:t>?</a:t>
            </a:r>
            <a:r>
              <a:rPr lang="en-US" sz="1600" b="1" u="sng" dirty="0" smtClean="0">
                <a:hlinkClick r:id="rId9"/>
              </a:rPr>
              <a:t>id</a:t>
            </a:r>
            <a:r>
              <a:rPr lang="ru-RU" sz="1600" b="1" u="sng" dirty="0" smtClean="0">
                <a:hlinkClick r:id="rId9"/>
              </a:rPr>
              <a:t>=73884775-21-72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en-US" sz="1600" b="1" u="sng" dirty="0" smtClean="0">
                <a:hlinkClick r:id="rId10"/>
              </a:rPr>
              <a:t>http</a:t>
            </a:r>
            <a:r>
              <a:rPr lang="ru-RU" sz="1600" b="1" u="sng" dirty="0" smtClean="0">
                <a:hlinkClick r:id="rId10"/>
              </a:rPr>
              <a:t>://</a:t>
            </a:r>
            <a:r>
              <a:rPr lang="en-US" sz="1600" b="1" u="sng" dirty="0" smtClean="0">
                <a:hlinkClick r:id="rId10"/>
              </a:rPr>
              <a:t>s</a:t>
            </a:r>
            <a:r>
              <a:rPr lang="ru-RU" sz="1600" b="1" u="sng" dirty="0" smtClean="0">
                <a:hlinkClick r:id="rId10"/>
              </a:rPr>
              <a:t>1.</a:t>
            </a:r>
            <a:r>
              <a:rPr lang="en-US" sz="1600" b="1" u="sng" dirty="0" smtClean="0">
                <a:hlinkClick r:id="rId10"/>
              </a:rPr>
              <a:t>e</a:t>
            </a:r>
            <a:r>
              <a:rPr lang="ru-RU" sz="1600" b="1" u="sng" dirty="0" smtClean="0">
                <a:hlinkClick r:id="rId10"/>
              </a:rPr>
              <a:t>-</a:t>
            </a:r>
            <a:r>
              <a:rPr lang="en-US" sz="1600" b="1" u="sng" dirty="0" err="1" smtClean="0">
                <a:hlinkClick r:id="rId10"/>
              </a:rPr>
              <a:t>monsite</a:t>
            </a:r>
            <a:r>
              <a:rPr lang="ru-RU" sz="1600" b="1" u="sng" dirty="0" smtClean="0">
                <a:hlinkClick r:id="rId10"/>
              </a:rPr>
              <a:t>.</a:t>
            </a:r>
            <a:r>
              <a:rPr lang="en-US" sz="1600" b="1" u="sng" dirty="0" smtClean="0">
                <a:hlinkClick r:id="rId10"/>
              </a:rPr>
              <a:t>com</a:t>
            </a:r>
            <a:r>
              <a:rPr lang="ru-RU" sz="1600" b="1" u="sng" dirty="0" smtClean="0">
                <a:hlinkClick r:id="rId10"/>
              </a:rPr>
              <a:t>/2008/10/16/04/59288811</a:t>
            </a:r>
            <a:r>
              <a:rPr lang="en-US" sz="1600" b="1" u="sng" dirty="0" smtClean="0">
                <a:hlinkClick r:id="rId10"/>
              </a:rPr>
              <a:t>t</a:t>
            </a:r>
            <a:r>
              <a:rPr lang="ru-RU" sz="1600" b="1" u="sng" dirty="0" smtClean="0">
                <a:hlinkClick r:id="rId10"/>
              </a:rPr>
              <a:t>6</a:t>
            </a:r>
            <a:r>
              <a:rPr lang="en-US" sz="1600" b="1" u="sng" dirty="0" smtClean="0">
                <a:hlinkClick r:id="rId10"/>
              </a:rPr>
              <a:t>p</a:t>
            </a:r>
            <a:r>
              <a:rPr lang="ru-RU" sz="1600" b="1" u="sng" dirty="0" smtClean="0">
                <a:hlinkClick r:id="rId10"/>
              </a:rPr>
              <a:t>1</a:t>
            </a:r>
            <a:r>
              <a:rPr lang="en-US" sz="1600" b="1" u="sng" dirty="0" smtClean="0">
                <a:hlinkClick r:id="rId10"/>
              </a:rPr>
              <a:t>fob</a:t>
            </a:r>
            <a:r>
              <a:rPr lang="ru-RU" sz="1600" b="1" u="sng" dirty="0" smtClean="0">
                <a:hlinkClick r:id="rId10"/>
              </a:rPr>
              <a:t>0-</a:t>
            </a:r>
            <a:r>
              <a:rPr lang="en-US" sz="1600" b="1" u="sng" dirty="0" smtClean="0">
                <a:hlinkClick r:id="rId10"/>
              </a:rPr>
              <a:t>jpg</a:t>
            </a:r>
            <a:r>
              <a:rPr lang="ru-RU" sz="1600" b="1" u="sng" dirty="0" smtClean="0">
                <a:hlinkClick r:id="rId10"/>
              </a:rPr>
              <a:t>.</a:t>
            </a:r>
            <a:r>
              <a:rPr lang="en-US" sz="1600" b="1" u="sng" dirty="0" smtClean="0">
                <a:hlinkClick r:id="rId10"/>
              </a:rPr>
              <a:t>jpg</a:t>
            </a:r>
            <a:r>
              <a:rPr lang="ru-RU" sz="1600" b="1" dirty="0" smtClean="0"/>
              <a:t> </a:t>
            </a:r>
            <a:endParaRPr lang="ru-RU" sz="1600" i="1" dirty="0" smtClean="0"/>
          </a:p>
          <a:p>
            <a:pPr lvl="0"/>
            <a:r>
              <a:rPr lang="ru-RU" sz="1600" b="1" u="sng" dirty="0" smtClean="0">
                <a:hlinkClick r:id="rId11"/>
              </a:rPr>
              <a:t>http://stat18.privet.ru/lr/0a2dac716d7b5acd1ed06bd75213bafd</a:t>
            </a:r>
            <a:endParaRPr lang="ru-RU" sz="1600" i="1" dirty="0" smtClean="0"/>
          </a:p>
          <a:p>
            <a:pPr lvl="0"/>
            <a:r>
              <a:rPr lang="ru-RU" sz="1600" b="1" u="sng" dirty="0" smtClean="0">
                <a:hlinkClick r:id="rId12"/>
              </a:rPr>
              <a:t>http://m.pimpmyspace.org/pimp/1/21/21ebc3789b4ddffba11f.gif</a:t>
            </a:r>
            <a:endParaRPr lang="ru-RU" sz="1600" i="1" dirty="0" smtClean="0"/>
          </a:p>
          <a:p>
            <a:pPr lvl="0"/>
            <a:r>
              <a:rPr lang="ru-RU" sz="1600" b="1" u="sng" dirty="0" smtClean="0">
                <a:hlinkClick r:id="rId13"/>
              </a:rPr>
              <a:t>http://stat18.privet.ru/lr/0a2dd71bcccbb7923a9e21fd9eb46c38</a:t>
            </a:r>
            <a:endParaRPr lang="ru-RU" sz="1600" i="1" dirty="0" smtClean="0"/>
          </a:p>
          <a:p>
            <a:pPr lvl="0"/>
            <a:r>
              <a:rPr lang="ru-RU" sz="1600" b="1" u="sng" dirty="0" smtClean="0">
                <a:hlinkClick r:id="rId14"/>
              </a:rPr>
              <a:t>http://img0.liveinternet.ru/images/attach/c/1/63/846/63846869_1284129508_Osennie_kronuy.jpg</a:t>
            </a:r>
            <a:endParaRPr lang="ru-RU" sz="1600" i="1" dirty="0" smtClean="0"/>
          </a:p>
          <a:p>
            <a:pPr lvl="0"/>
            <a:r>
              <a:rPr lang="ru-RU" sz="1600" b="1" u="sng" dirty="0" smtClean="0">
                <a:hlinkClick r:id="rId15"/>
              </a:rPr>
              <a:t>http://www.wallpaperseek.com/autumn-road_wallpapers_7188_1600x1200.jpghttp://www.coollady.ru/puc/4/osen-1/21.jpg</a:t>
            </a:r>
            <a:endParaRPr lang="ru-RU" sz="1600" b="1" u="sng" dirty="0" smtClean="0"/>
          </a:p>
          <a:p>
            <a:pPr lvl="0"/>
            <a:r>
              <a:rPr lang="en-US" sz="1600" b="1" u="sng" dirty="0" smtClean="0">
                <a:hlinkClick r:id="rId16"/>
              </a:rPr>
              <a:t>http://img.wallpaperstock.net:81/3d-autumn-wallpapers_6991_1680x1050.jpg</a:t>
            </a:r>
            <a:r>
              <a:rPr lang="ru-RU" sz="1600" b="1" u="sng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1279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642009"/>
            <a:ext cx="9144000" cy="2523768"/>
          </a:xfrm>
          <a:prstGeom prst="rect">
            <a:avLst/>
          </a:prstGeom>
          <a:solidFill>
            <a:schemeClr val="tx2">
              <a:lumMod val="50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00"/>
                </a:solidFill>
                <a:latin typeface="Brush Script MT" pitchFamily="66" charset="0"/>
              </a:rPr>
              <a:t>Do you remember Lisa </a:t>
            </a:r>
            <a:r>
              <a:rPr lang="en-US" sz="2800" dirty="0" err="1">
                <a:solidFill>
                  <a:srgbClr val="FFFF00"/>
                </a:solidFill>
                <a:latin typeface="Brush Script MT" pitchFamily="66" charset="0"/>
              </a:rPr>
              <a:t>Korolyova</a:t>
            </a:r>
            <a:r>
              <a:rPr lang="en-US" sz="2800" dirty="0">
                <a:solidFill>
                  <a:srgbClr val="FFFF00"/>
                </a:solidFill>
                <a:latin typeface="Brush Script MT" pitchFamily="66" charset="0"/>
              </a:rPr>
              <a:t> and her friend David Hunt? They spent a great summer in Camp Pineland.  It's autumn — Lisa is back in Russia and David is back in England.  David sent Lisa a song that he wrote himself. Listen to the song and say what David feels</a:t>
            </a:r>
            <a:r>
              <a:rPr lang="en-US" sz="2800" dirty="0" smtClean="0">
                <a:solidFill>
                  <a:srgbClr val="FFFF00"/>
                </a:solidFill>
                <a:latin typeface="Brush Script MT" pitchFamily="66" charset="0"/>
              </a:rPr>
              <a:t>. </a:t>
            </a:r>
            <a:r>
              <a:rPr lang="en-US" sz="2800" dirty="0">
                <a:solidFill>
                  <a:srgbClr val="FFFF00"/>
                </a:solidFill>
                <a:latin typeface="Brush Script MT" pitchFamily="66" charset="0"/>
              </a:rPr>
              <a:t>What do the words "autumn" and "autumn leaves" mean in this song?</a:t>
            </a:r>
            <a:endParaRPr lang="ru-RU" sz="2800" dirty="0">
              <a:solidFill>
                <a:srgbClr val="FFFF00"/>
              </a:solidFill>
              <a:latin typeface="Ariston" pitchFamily="66" charset="0"/>
            </a:endParaRPr>
          </a:p>
          <a:p>
            <a:endParaRPr lang="ru-RU" dirty="0"/>
          </a:p>
        </p:txBody>
      </p:sp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92393">
            <a:off x="4113593" y="878118"/>
            <a:ext cx="2731148" cy="351751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Содержимое 26" descr="pickup.ph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65582">
            <a:off x="1586660" y="868495"/>
            <a:ext cx="2761507" cy="36313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098" name="Рисунок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56792"/>
            <a:ext cx="1907704" cy="233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95728" y="1340768"/>
            <a:ext cx="244827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slow" advClick="0" advTm="21247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941168"/>
            <a:ext cx="8892480" cy="2215991"/>
          </a:xfrm>
          <a:prstGeom prst="rect">
            <a:avLst/>
          </a:prstGeom>
          <a:solidFill>
            <a:schemeClr val="tx1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Brush Script MT" pitchFamily="66" charset="0"/>
              </a:rPr>
              <a:t>I've never known what love could be,</a:t>
            </a:r>
            <a:endParaRPr lang="ru-RU" sz="4000" dirty="0" smtClean="0">
              <a:solidFill>
                <a:srgbClr val="FFFF00"/>
              </a:solidFill>
            </a:endParaRPr>
          </a:p>
          <a:p>
            <a:pPr algn="ctr"/>
            <a:r>
              <a:rPr lang="en-US" sz="4000" dirty="0" smtClean="0">
                <a:solidFill>
                  <a:srgbClr val="FFFF00"/>
                </a:solidFill>
                <a:latin typeface="Brush Script MT" pitchFamily="66" charset="0"/>
              </a:rPr>
              <a:t>Your picture's smiling back at me.</a:t>
            </a:r>
            <a:endParaRPr lang="ru-RU" sz="4000" dirty="0" smtClean="0">
              <a:solidFill>
                <a:srgbClr val="FFFF00"/>
              </a:solidFill>
            </a:endParaRPr>
          </a:p>
          <a:p>
            <a:pPr algn="ctr"/>
            <a:r>
              <a:rPr lang="en-US" sz="4000" dirty="0" smtClean="0">
                <a:solidFill>
                  <a:srgbClr val="FFFF00"/>
                </a:solidFill>
                <a:latin typeface="Brush Script MT" pitchFamily="66" charset="0"/>
              </a:rPr>
              <a:t>You've changed my world, but had to go away,</a:t>
            </a:r>
            <a:endParaRPr lang="ru-RU" sz="4000" dirty="0" smtClean="0"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8343">
            <a:off x="3995936" y="1628800"/>
            <a:ext cx="24482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slow" advClick="0" advTm="14009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013176"/>
            <a:ext cx="79208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  <a:latin typeface="Brush Script MT" pitchFamily="66" charset="0"/>
              </a:rPr>
              <a:t>And now my heart </a:t>
            </a:r>
            <a:r>
              <a:rPr lang="ru-RU" sz="4000" b="1" dirty="0" smtClean="0">
                <a:solidFill>
                  <a:srgbClr val="FFFF00"/>
                </a:solidFill>
                <a:latin typeface="Bradley Hand ITC" pitchFamily="66" charset="0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Brush Script MT" pitchFamily="66" charset="0"/>
              </a:rPr>
              <a:t>lives</a:t>
            </a:r>
            <a:r>
              <a:rPr lang="ru-RU" sz="4000" b="1" dirty="0" smtClean="0">
                <a:solidFill>
                  <a:srgbClr val="FFFF00"/>
                </a:solidFill>
                <a:latin typeface="Brush Script MT" pitchFamily="66" charset="0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Brush Script MT" pitchFamily="66" charset="0"/>
              </a:rPr>
              <a:t>in the yesterday</a:t>
            </a:r>
            <a:r>
              <a:rPr lang="en-US" sz="4000" dirty="0" smtClean="0">
                <a:solidFill>
                  <a:srgbClr val="FFFF00"/>
                </a:solidFill>
                <a:latin typeface="Brush Script MT" pitchFamily="66" charset="0"/>
              </a:rPr>
              <a:t>,</a:t>
            </a:r>
            <a:endParaRPr lang="ru-RU" sz="4000" dirty="0" smtClean="0">
              <a:solidFill>
                <a:srgbClr val="FFFF00"/>
              </a:solidFill>
            </a:endParaRPr>
          </a:p>
          <a:p>
            <a:pPr algn="ctr"/>
            <a:r>
              <a:rPr lang="en-US" sz="4000" dirty="0" smtClean="0">
                <a:solidFill>
                  <a:srgbClr val="FFFF00"/>
                </a:solidFill>
                <a:latin typeface="Brush Script MT" pitchFamily="66" charset="0"/>
              </a:rPr>
              <a:t> </a:t>
            </a:r>
            <a:endParaRPr lang="ru-RU" sz="4000" dirty="0" smtClean="0">
              <a:solidFill>
                <a:srgbClr val="FFFF00"/>
              </a:solidFill>
              <a:latin typeface="Brush Script MT" pitchFamily="66" charset="0"/>
            </a:endParaRPr>
          </a:p>
          <a:p>
            <a:endParaRPr lang="ru-RU" dirty="0"/>
          </a:p>
        </p:txBody>
      </p:sp>
      <p:pic>
        <p:nvPicPr>
          <p:cNvPr id="4" name="Рисунок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474728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slow" advClick="0" advTm="7363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892480" cy="1292662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And I am surrounded with the leaves of autumn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.</a:t>
            </a:r>
            <a:endParaRPr lang="ru-RU" sz="60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slow" advClick="0" advTm="4742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4026456"/>
            <a:ext cx="8496944" cy="28315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The whole world is covered by autumn leaves,</a:t>
            </a:r>
            <a:endParaRPr lang="ru-RU" sz="4000" b="1" dirty="0" smtClean="0">
              <a:ln w="12700">
                <a:solidFill>
                  <a:schemeClr val="tx1"/>
                </a:solidFill>
              </a:ln>
              <a:solidFill>
                <a:srgbClr val="663300"/>
              </a:solidFill>
            </a:endParaRPr>
          </a:p>
          <a:p>
            <a:pPr algn="ctr"/>
            <a:r>
              <a:rPr lang="en-US" sz="4000" b="1" dirty="0" smtClean="0">
                <a:ln w="12700"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They drift by the window, they fall from above,</a:t>
            </a:r>
            <a:endParaRPr lang="ru-RU" sz="4000" b="1" dirty="0" smtClean="0">
              <a:ln w="12700">
                <a:solidFill>
                  <a:schemeClr val="tx1"/>
                </a:solidFill>
              </a:ln>
              <a:solidFill>
                <a:srgbClr val="663300"/>
              </a:solidFill>
              <a:latin typeface="Bradley Hand ITC" pitchFamily="66" charset="0"/>
            </a:endParaRPr>
          </a:p>
          <a:p>
            <a:pPr algn="ctr"/>
            <a:r>
              <a:rPr lang="en-US" sz="4000" b="1" dirty="0" smtClean="0">
                <a:ln w="12700"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They'll cross all the continents and the seas</a:t>
            </a:r>
            <a:endParaRPr lang="ru-RU" sz="4000" b="1" dirty="0" smtClean="0">
              <a:ln w="12700">
                <a:solidFill>
                  <a:schemeClr val="tx1"/>
                </a:solidFill>
              </a:ln>
              <a:solidFill>
                <a:srgbClr val="663300"/>
              </a:solidFill>
            </a:endParaRPr>
          </a:p>
          <a:p>
            <a:pPr algn="ctr"/>
            <a:r>
              <a:rPr lang="en-US" sz="4000" b="1" dirty="0" smtClean="0">
                <a:ln w="12700"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And whisper about my love.</a:t>
            </a:r>
            <a:endParaRPr lang="ru-RU" sz="4000" b="1" dirty="0" smtClean="0">
              <a:ln w="12700">
                <a:solidFill>
                  <a:schemeClr val="tx1"/>
                </a:solidFill>
              </a:ln>
              <a:solidFill>
                <a:srgbClr val="6633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 descr="503086770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0"/>
            <a:ext cx="8496944" cy="454510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4883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88640"/>
            <a:ext cx="9144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 whole world is covered by autumn leaves,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 drift by the window, they fall from above,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adley Hand ITC" pitchFamily="66" charset="0"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They'll cross all the continents and the seas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And whisper about my love</a:t>
            </a:r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.</a:t>
            </a:r>
            <a:endParaRPr lang="ru-RU" sz="44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10" name="Рисунок 9" descr="0_228a4_af241574_XL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2636912"/>
            <a:ext cx="8280920" cy="422108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4571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0" t="-3000" r="-10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56622"/>
            <a:ext cx="4211960" cy="540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323528" y="1700808"/>
            <a:ext cx="903649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This autumn took my love away,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6633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It seems we parted just today.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663300"/>
              </a:solidFill>
              <a:latin typeface="Bradley Hand ITC" pitchFamily="66" charset="0"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But days and weeks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 </a:t>
            </a: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Brush Script MT" pitchFamily="66" charset="0"/>
              </a:rPr>
              <a:t>are going slowly by,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663300"/>
              </a:solidFill>
            </a:endParaRPr>
          </a:p>
          <a:p>
            <a:pPr algn="ctr"/>
            <a:endParaRPr lang="ru-RU" sz="40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ush Script MT" pitchFamily="66" charset="0"/>
            </a:endParaRPr>
          </a:p>
          <a:p>
            <a:pPr algn="ctr"/>
            <a:endParaRPr lang="ru-RU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slow" advClick="0" advTm="14711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836712"/>
            <a:ext cx="417646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-252536" y="5517232"/>
            <a:ext cx="9865096" cy="1723549"/>
          </a:xfrm>
          <a:prstGeom prst="rect">
            <a:avLst/>
          </a:prstGeom>
          <a:noFill/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I start forgetting how you smile and cry</a:t>
            </a:r>
            <a:r>
              <a:rPr lang="en-US" sz="4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Brush Script MT" pitchFamily="66" charset="0"/>
              </a:rPr>
              <a:t>,</a:t>
            </a:r>
            <a:endParaRPr lang="ru-RU" sz="48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sz="40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Brush Script MT" pitchFamily="66" charset="0"/>
            </a:endParaRPr>
          </a:p>
          <a:p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slow" advClick="0" advTm="6724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571</Words>
  <Application>Microsoft Office PowerPoint</Application>
  <PresentationFormat>Экран (4:3)</PresentationFormat>
  <Paragraphs>74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Leaves of Autumn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Leaves of Autumn</dc:title>
  <dc:creator>Tatyana</dc:creator>
  <cp:lastModifiedBy>Tatyana</cp:lastModifiedBy>
  <cp:revision>87</cp:revision>
  <dcterms:created xsi:type="dcterms:W3CDTF">2011-06-30T18:57:09Z</dcterms:created>
  <dcterms:modified xsi:type="dcterms:W3CDTF">2011-08-15T10:38:44Z</dcterms:modified>
</cp:coreProperties>
</file>