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4"/>
  </p:notesMasterIdLst>
  <p:sldIdLst>
    <p:sldId id="258" r:id="rId3"/>
    <p:sldId id="257" r:id="rId4"/>
    <p:sldId id="428" r:id="rId5"/>
    <p:sldId id="430" r:id="rId6"/>
    <p:sldId id="431" r:id="rId7"/>
    <p:sldId id="386" r:id="rId8"/>
    <p:sldId id="387" r:id="rId9"/>
    <p:sldId id="388" r:id="rId10"/>
    <p:sldId id="389" r:id="rId11"/>
    <p:sldId id="390" r:id="rId12"/>
    <p:sldId id="391" r:id="rId13"/>
    <p:sldId id="394" r:id="rId14"/>
    <p:sldId id="385" r:id="rId15"/>
    <p:sldId id="378" r:id="rId16"/>
    <p:sldId id="377" r:id="rId17"/>
    <p:sldId id="325" r:id="rId18"/>
    <p:sldId id="326" r:id="rId19"/>
    <p:sldId id="327" r:id="rId20"/>
    <p:sldId id="397" r:id="rId21"/>
    <p:sldId id="421" r:id="rId22"/>
    <p:sldId id="332" r:id="rId23"/>
    <p:sldId id="330" r:id="rId24"/>
    <p:sldId id="331" r:id="rId25"/>
    <p:sldId id="379" r:id="rId26"/>
    <p:sldId id="328" r:id="rId27"/>
    <p:sldId id="329" r:id="rId28"/>
    <p:sldId id="333" r:id="rId29"/>
    <p:sldId id="334" r:id="rId30"/>
    <p:sldId id="335" r:id="rId31"/>
    <p:sldId id="336" r:id="rId32"/>
    <p:sldId id="337" r:id="rId33"/>
    <p:sldId id="401" r:id="rId34"/>
    <p:sldId id="399" r:id="rId35"/>
    <p:sldId id="400" r:id="rId36"/>
    <p:sldId id="398" r:id="rId37"/>
    <p:sldId id="402" r:id="rId38"/>
    <p:sldId id="403" r:id="rId39"/>
    <p:sldId id="404" r:id="rId40"/>
    <p:sldId id="338" r:id="rId41"/>
    <p:sldId id="339" r:id="rId42"/>
    <p:sldId id="405" r:id="rId43"/>
    <p:sldId id="340" r:id="rId44"/>
    <p:sldId id="406" r:id="rId45"/>
    <p:sldId id="410" r:id="rId46"/>
    <p:sldId id="411" r:id="rId47"/>
    <p:sldId id="297" r:id="rId48"/>
    <p:sldId id="273" r:id="rId49"/>
    <p:sldId id="417" r:id="rId50"/>
    <p:sldId id="420" r:id="rId51"/>
    <p:sldId id="419" r:id="rId52"/>
    <p:sldId id="293" r:id="rId53"/>
    <p:sldId id="299" r:id="rId54"/>
    <p:sldId id="300" r:id="rId55"/>
    <p:sldId id="301" r:id="rId56"/>
    <p:sldId id="302" r:id="rId57"/>
    <p:sldId id="303" r:id="rId58"/>
    <p:sldId id="261" r:id="rId59"/>
    <p:sldId id="268" r:id="rId60"/>
    <p:sldId id="267" r:id="rId61"/>
    <p:sldId id="269" r:id="rId62"/>
    <p:sldId id="270" r:id="rId63"/>
    <p:sldId id="271" r:id="rId64"/>
    <p:sldId id="272" r:id="rId65"/>
    <p:sldId id="304" r:id="rId66"/>
    <p:sldId id="319" r:id="rId67"/>
    <p:sldId id="320" r:id="rId68"/>
    <p:sldId id="321" r:id="rId69"/>
    <p:sldId id="322" r:id="rId70"/>
    <p:sldId id="274" r:id="rId71"/>
    <p:sldId id="256" r:id="rId72"/>
    <p:sldId id="395" r:id="rId7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66"/>
    <a:srgbClr val="A50021"/>
    <a:srgbClr val="F9E6B1"/>
    <a:srgbClr val="CA3618"/>
    <a:srgbClr val="EA664C"/>
    <a:srgbClr val="A20E90"/>
    <a:srgbClr val="15751A"/>
    <a:srgbClr val="5C130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783" autoAdjust="0"/>
  </p:normalViewPr>
  <p:slideViewPr>
    <p:cSldViewPr>
      <p:cViewPr varScale="1">
        <p:scale>
          <a:sx n="69" d="100"/>
          <a:sy n="69" d="100"/>
        </p:scale>
        <p:origin x="-141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63" Type="http://schemas.openxmlformats.org/officeDocument/2006/relationships/slide" Target="slides/slide61.xml"/><Relationship Id="rId68" Type="http://schemas.openxmlformats.org/officeDocument/2006/relationships/slide" Target="slides/slide66.xml"/><Relationship Id="rId16" Type="http://schemas.openxmlformats.org/officeDocument/2006/relationships/slide" Target="slides/slide1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slide" Target="slides/slide64.xml"/><Relationship Id="rId7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61" Type="http://schemas.openxmlformats.org/officeDocument/2006/relationships/slide" Target="slides/slide59.xml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slide" Target="slides/slide62.xml"/><Relationship Id="rId69" Type="http://schemas.openxmlformats.org/officeDocument/2006/relationships/slide" Target="slides/slide67.xml"/><Relationship Id="rId77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72" Type="http://schemas.openxmlformats.org/officeDocument/2006/relationships/slide" Target="slides/slide70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Relationship Id="rId67" Type="http://schemas.openxmlformats.org/officeDocument/2006/relationships/slide" Target="slides/slide65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slide" Target="slides/slide60.xml"/><Relationship Id="rId70" Type="http://schemas.openxmlformats.org/officeDocument/2006/relationships/slide" Target="slides/slide68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slide" Target="slides/slide63.xml"/><Relationship Id="rId73" Type="http://schemas.openxmlformats.org/officeDocument/2006/relationships/slide" Target="slides/slide71.xml"/><Relationship Id="rId78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Relationship Id="rId34" Type="http://schemas.openxmlformats.org/officeDocument/2006/relationships/slide" Target="slides/slide32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76" Type="http://schemas.openxmlformats.org/officeDocument/2006/relationships/viewProps" Target="viewProps.xml"/><Relationship Id="rId7" Type="http://schemas.openxmlformats.org/officeDocument/2006/relationships/slide" Target="slides/slide5.xml"/><Relationship Id="rId71" Type="http://schemas.openxmlformats.org/officeDocument/2006/relationships/slide" Target="slides/slide69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7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5">
  <dgm:title val=""/>
  <dgm:desc val=""/>
  <dgm:catLst>
    <dgm:cat type="accent1" pri="11500"/>
  </dgm:catLst>
  <dgm:styleLbl name="node0">
    <dgm:fillClrLst meth="cycle"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1">
        <a:alpha val="90000"/>
      </a:schemeClr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alpha val="90000"/>
      </a:schemeClr>
      <a:schemeClr val="accent1">
        <a:alpha val="5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/>
    <dgm:txEffectClrLst/>
  </dgm:styleLbl>
  <dgm:styleLbl name="lnNode1">
    <dgm:fillClrLst>
      <a:schemeClr val="accent1">
        <a:shade val="90000"/>
      </a:schemeClr>
      <a:schemeClr val="accent1">
        <a:alpha val="50000"/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alpha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alpha val="3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  <a:alpha val="90000"/>
      </a:schemeClr>
      <a:schemeClr val="accent1">
        <a:tint val="20000"/>
        <a:alpha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>
      <a:schemeClr val="accent1">
        <a:shade val="90000"/>
      </a:schemeClr>
      <a:schemeClr val="accent1">
        <a:tint val="50000"/>
      </a:schemeClr>
    </dgm:fillClrLst>
    <dgm:linClrLst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alpha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alpha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alpha val="90000"/>
      </a:schemeClr>
      <a:schemeClr val="accent1">
        <a:alpha val="5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1">
        <a:alpha val="90000"/>
        <a:tint val="40000"/>
      </a:schemeClr>
      <a:schemeClr val="accent1">
        <a:alpha val="5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3CB8792-09B4-45E5-AE73-86BED01DBB10}" type="doc">
      <dgm:prSet loTypeId="urn:microsoft.com/office/officeart/2005/8/layout/arrow3" loCatId="relationship" qsTypeId="urn:microsoft.com/office/officeart/2005/8/quickstyle/simple3" qsCatId="simple" csTypeId="urn:microsoft.com/office/officeart/2005/8/colors/accent1_5" csCatId="accent1" phldr="1"/>
      <dgm:spPr/>
      <dgm:t>
        <a:bodyPr/>
        <a:lstStyle/>
        <a:p>
          <a:endParaRPr lang="ru-RU"/>
        </a:p>
      </dgm:t>
    </dgm:pt>
    <dgm:pt modelId="{93A30240-F02E-4047-82B0-08E776C8B5D4}">
      <dgm:prSet phldrT="[Текст]" custT="1"/>
      <dgm:spPr>
        <a:solidFill>
          <a:schemeClr val="accent1">
            <a:lumMod val="40000"/>
            <a:lumOff val="60000"/>
          </a:schemeClr>
        </a:solidFill>
        <a:ln w="28575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algn="l"/>
          <a:r>
            <a:rPr lang="ru-RU" sz="2800" b="1" dirty="0" smtClean="0">
              <a:solidFill>
                <a:srgbClr val="CC006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Обучение чтению выступает в качестве целевой доминанты</a:t>
          </a:r>
          <a:endParaRPr lang="ru-RU" sz="2800" dirty="0">
            <a:solidFill>
              <a:srgbClr val="CC0066"/>
            </a:solidFill>
            <a:latin typeface="Arial" panose="020B0604020202020204" pitchFamily="34" charset="0"/>
            <a:cs typeface="Arial" panose="020B0604020202020204" pitchFamily="34" charset="0"/>
          </a:endParaRPr>
        </a:p>
      </dgm:t>
    </dgm:pt>
    <dgm:pt modelId="{1F4E2D0E-3F8E-4CD7-80A3-664139958981}" type="parTrans" cxnId="{3545B113-7BEA-4037-94A2-6408E61DC360}">
      <dgm:prSet/>
      <dgm:spPr/>
      <dgm:t>
        <a:bodyPr/>
        <a:lstStyle/>
        <a:p>
          <a:endParaRPr lang="ru-RU"/>
        </a:p>
      </dgm:t>
    </dgm:pt>
    <dgm:pt modelId="{BA67C54D-05D5-49CB-801D-E49FCB43892B}" type="sibTrans" cxnId="{3545B113-7BEA-4037-94A2-6408E61DC360}">
      <dgm:prSet/>
      <dgm:spPr/>
      <dgm:t>
        <a:bodyPr/>
        <a:lstStyle/>
        <a:p>
          <a:endParaRPr lang="ru-RU"/>
        </a:p>
      </dgm:t>
    </dgm:pt>
    <dgm:pt modelId="{C0F8D521-BDCF-4A5D-8C99-8B4F80DE3F7E}">
      <dgm:prSet phldrT="[Текст]" custT="1"/>
      <dgm:spPr>
        <a:solidFill>
          <a:schemeClr val="accent1">
            <a:lumMod val="40000"/>
            <a:lumOff val="60000"/>
          </a:schemeClr>
        </a:solidFill>
        <a:ln w="28575">
          <a:solidFill>
            <a:schemeClr val="accent1">
              <a:lumMod val="60000"/>
              <a:lumOff val="40000"/>
            </a:schemeClr>
          </a:solidFill>
        </a:ln>
      </dgm:spPr>
      <dgm:t>
        <a:bodyPr/>
        <a:lstStyle/>
        <a:p>
          <a:pPr algn="l" rtl="0"/>
          <a:r>
            <a:rPr lang="ru-RU" sz="18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Возможность непосредственного общения с носителями языка имеют, как правило, сравнительно немногие, возможность читать на иностранном языке – практически все. </a:t>
          </a:r>
          <a:endParaRPr lang="ru-RU" sz="1800" dirty="0">
            <a:solidFill>
              <a:srgbClr val="002060"/>
            </a:solidFill>
          </a:endParaRPr>
        </a:p>
      </dgm:t>
    </dgm:pt>
    <dgm:pt modelId="{00782C35-922B-4DBD-8507-CBC0CAD798D8}" type="sibTrans" cxnId="{1750DA74-B1A1-4386-8862-1B2F43E6D320}">
      <dgm:prSet/>
      <dgm:spPr/>
      <dgm:t>
        <a:bodyPr/>
        <a:lstStyle/>
        <a:p>
          <a:endParaRPr lang="ru-RU"/>
        </a:p>
      </dgm:t>
    </dgm:pt>
    <dgm:pt modelId="{843ECC15-CCCB-4D9F-96B9-E446775E4AEA}" type="parTrans" cxnId="{1750DA74-B1A1-4386-8862-1B2F43E6D320}">
      <dgm:prSet/>
      <dgm:spPr/>
      <dgm:t>
        <a:bodyPr/>
        <a:lstStyle/>
        <a:p>
          <a:endParaRPr lang="ru-RU"/>
        </a:p>
      </dgm:t>
    </dgm:pt>
    <dgm:pt modelId="{0595A23D-71DD-4C36-BAA2-698E18BECFE9}" type="pres">
      <dgm:prSet presAssocID="{A3CB8792-09B4-45E5-AE73-86BED01DBB10}" presName="compositeShape" presStyleCnt="0">
        <dgm:presLayoutVars>
          <dgm:chMax val="2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CD49105-5566-4E6B-8AD4-BFEB3144705E}" type="pres">
      <dgm:prSet presAssocID="{A3CB8792-09B4-45E5-AE73-86BED01DBB10}" presName="divider" presStyleLbl="fgShp" presStyleIdx="0" presStyleCnt="1"/>
      <dgm:spPr/>
    </dgm:pt>
    <dgm:pt modelId="{46302586-D1F1-4396-9FF7-82669C0A502F}" type="pres">
      <dgm:prSet presAssocID="{93A30240-F02E-4047-82B0-08E776C8B5D4}" presName="downArrow" presStyleLbl="node1" presStyleIdx="0" presStyleCnt="2"/>
      <dgm:spPr/>
    </dgm:pt>
    <dgm:pt modelId="{5863D4EA-ED93-4A64-80BB-0B4583679AA5}" type="pres">
      <dgm:prSet presAssocID="{93A30240-F02E-4047-82B0-08E776C8B5D4}" presName="downArrowText" presStyleLbl="revTx" presStyleIdx="0" presStyleCnt="2" custLinFactNeighborX="7080" custLinFactNeighborY="23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2725F9-843A-40CF-94DD-7909D55F30A3}" type="pres">
      <dgm:prSet presAssocID="{C0F8D521-BDCF-4A5D-8C99-8B4F80DE3F7E}" presName="upArrow" presStyleLbl="node1" presStyleIdx="1" presStyleCnt="2"/>
      <dgm:spPr/>
    </dgm:pt>
    <dgm:pt modelId="{59D091C2-849E-4C70-AC64-D8FE16561A68}" type="pres">
      <dgm:prSet presAssocID="{C0F8D521-BDCF-4A5D-8C99-8B4F80DE3F7E}" presName="upArrowText" presStyleLbl="revTx" presStyleIdx="1" presStyleCnt="2" custLinFactNeighborX="-11309" custLinFactNeighborY="35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DBFAC2E-5767-4599-ABF8-AABBF8ED91F9}" type="presOf" srcId="{93A30240-F02E-4047-82B0-08E776C8B5D4}" destId="{5863D4EA-ED93-4A64-80BB-0B4583679AA5}" srcOrd="0" destOrd="0" presId="urn:microsoft.com/office/officeart/2005/8/layout/arrow3"/>
    <dgm:cxn modelId="{3545B113-7BEA-4037-94A2-6408E61DC360}" srcId="{A3CB8792-09B4-45E5-AE73-86BED01DBB10}" destId="{93A30240-F02E-4047-82B0-08E776C8B5D4}" srcOrd="0" destOrd="0" parTransId="{1F4E2D0E-3F8E-4CD7-80A3-664139958981}" sibTransId="{BA67C54D-05D5-49CB-801D-E49FCB43892B}"/>
    <dgm:cxn modelId="{A7A03C96-3192-41D1-8D3E-1D190CE653D9}" type="presOf" srcId="{C0F8D521-BDCF-4A5D-8C99-8B4F80DE3F7E}" destId="{59D091C2-849E-4C70-AC64-D8FE16561A68}" srcOrd="0" destOrd="0" presId="urn:microsoft.com/office/officeart/2005/8/layout/arrow3"/>
    <dgm:cxn modelId="{1750DA74-B1A1-4386-8862-1B2F43E6D320}" srcId="{A3CB8792-09B4-45E5-AE73-86BED01DBB10}" destId="{C0F8D521-BDCF-4A5D-8C99-8B4F80DE3F7E}" srcOrd="1" destOrd="0" parTransId="{843ECC15-CCCB-4D9F-96B9-E446775E4AEA}" sibTransId="{00782C35-922B-4DBD-8507-CBC0CAD798D8}"/>
    <dgm:cxn modelId="{E4A83B6C-C625-4ED1-A2CD-DA79AACBB7F1}" type="presOf" srcId="{A3CB8792-09B4-45E5-AE73-86BED01DBB10}" destId="{0595A23D-71DD-4C36-BAA2-698E18BECFE9}" srcOrd="0" destOrd="0" presId="urn:microsoft.com/office/officeart/2005/8/layout/arrow3"/>
    <dgm:cxn modelId="{47D4C68F-83AD-4EEA-88DE-EF1245FFDF79}" type="presParOf" srcId="{0595A23D-71DD-4C36-BAA2-698E18BECFE9}" destId="{0CD49105-5566-4E6B-8AD4-BFEB3144705E}" srcOrd="0" destOrd="0" presId="urn:microsoft.com/office/officeart/2005/8/layout/arrow3"/>
    <dgm:cxn modelId="{FECF75B8-1A2D-462F-B21D-A0BDCDD0CEFF}" type="presParOf" srcId="{0595A23D-71DD-4C36-BAA2-698E18BECFE9}" destId="{46302586-D1F1-4396-9FF7-82669C0A502F}" srcOrd="1" destOrd="0" presId="urn:microsoft.com/office/officeart/2005/8/layout/arrow3"/>
    <dgm:cxn modelId="{1A1DA08D-BE67-47B8-A2A6-A2472B770DD8}" type="presParOf" srcId="{0595A23D-71DD-4C36-BAA2-698E18BECFE9}" destId="{5863D4EA-ED93-4A64-80BB-0B4583679AA5}" srcOrd="2" destOrd="0" presId="urn:microsoft.com/office/officeart/2005/8/layout/arrow3"/>
    <dgm:cxn modelId="{08B4BD26-7553-40E6-91B8-6262A2801E3D}" type="presParOf" srcId="{0595A23D-71DD-4C36-BAA2-698E18BECFE9}" destId="{092725F9-843A-40CF-94DD-7909D55F30A3}" srcOrd="3" destOrd="0" presId="urn:microsoft.com/office/officeart/2005/8/layout/arrow3"/>
    <dgm:cxn modelId="{CC10F659-6BB7-4FC7-A373-6E721C18B7A0}" type="presParOf" srcId="{0595A23D-71DD-4C36-BAA2-698E18BECFE9}" destId="{59D091C2-849E-4C70-AC64-D8FE16561A68}" srcOrd="4" destOrd="0" presId="urn:microsoft.com/office/officeart/2005/8/layout/arrow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4EE15A2-69D9-473B-BB80-437C179E61E0}" type="doc">
      <dgm:prSet loTypeId="urn:microsoft.com/office/officeart/2005/8/layout/radial4" loCatId="relationship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E495D78-7175-4252-9E03-00317BB3F4E1}">
      <dgm:prSet phldrT="[Текст]"/>
      <dgm:spPr/>
      <dgm:t>
        <a:bodyPr/>
        <a:lstStyle/>
        <a:p>
          <a:r>
            <a:rPr kumimoji="0" lang="ru-RU" b="1" i="0" u="none" strike="noStrike" cap="none" spc="0" normalizeH="0" baseline="0" noProof="0" dirty="0" smtClean="0">
              <a:ln/>
              <a:solidFill>
                <a:srgbClr val="CC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rPr>
            <a:t>Планируемые результаты</a:t>
          </a:r>
          <a:endParaRPr lang="ru-RU" dirty="0">
            <a:solidFill>
              <a:srgbClr val="CC0066"/>
            </a:solidFill>
          </a:endParaRPr>
        </a:p>
      </dgm:t>
    </dgm:pt>
    <dgm:pt modelId="{67B46CA3-8F63-4F38-A6F9-E6F3595D6D19}" type="parTrans" cxnId="{CA5F6D8F-E80D-418E-847D-6A509787CE42}">
      <dgm:prSet/>
      <dgm:spPr/>
      <dgm:t>
        <a:bodyPr/>
        <a:lstStyle/>
        <a:p>
          <a:endParaRPr lang="ru-RU"/>
        </a:p>
      </dgm:t>
    </dgm:pt>
    <dgm:pt modelId="{BE2EE9A9-C423-472A-9B51-72B96FCC5868}" type="sibTrans" cxnId="{CA5F6D8F-E80D-418E-847D-6A509787CE42}">
      <dgm:prSet/>
      <dgm:spPr/>
      <dgm:t>
        <a:bodyPr/>
        <a:lstStyle/>
        <a:p>
          <a:endParaRPr lang="ru-RU"/>
        </a:p>
      </dgm:t>
    </dgm:pt>
    <dgm:pt modelId="{1CA3827F-6F1F-439B-992D-F9C55262EF3E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Старшая школа</a:t>
          </a:r>
          <a:r>
            <a: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en-US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“reading to learn”</a:t>
          </a:r>
          <a:endParaRPr lang="en-US" b="1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0E907786-5E6F-42D6-89FF-6CA18CA320B6}" type="parTrans" cxnId="{4E04A5EC-D034-4FB4-BAB3-93A40A1FD266}">
      <dgm:prSet/>
      <dgm:spPr/>
      <dgm:t>
        <a:bodyPr/>
        <a:lstStyle/>
        <a:p>
          <a:endParaRPr lang="ru-RU"/>
        </a:p>
      </dgm:t>
    </dgm:pt>
    <dgm:pt modelId="{8CE482D3-3602-4194-A924-FB00FDBC063B}" type="sibTrans" cxnId="{4E04A5EC-D034-4FB4-BAB3-93A40A1FD266}">
      <dgm:prSet/>
      <dgm:spPr/>
      <dgm:t>
        <a:bodyPr/>
        <a:lstStyle/>
        <a:p>
          <a:endParaRPr lang="ru-RU"/>
        </a:p>
      </dgm:t>
    </dgm:pt>
    <dgm:pt modelId="{E593594A-64C1-442A-91C2-A99729298C0F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Средняя школа-</a:t>
          </a:r>
          <a:r>
            <a:rPr lang="en-US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“learning to like reading”</a:t>
          </a:r>
          <a:endParaRPr lang="ru-RU" b="1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79B30A63-B75B-4D74-91AD-D0D4206FD641}" type="parTrans" cxnId="{7600A36E-C01C-476D-B1D3-9183A732999A}">
      <dgm:prSet/>
      <dgm:spPr/>
      <dgm:t>
        <a:bodyPr/>
        <a:lstStyle/>
        <a:p>
          <a:endParaRPr lang="ru-RU"/>
        </a:p>
      </dgm:t>
    </dgm:pt>
    <dgm:pt modelId="{085B9398-1929-4156-AE56-42E1106C9A73}" type="sibTrans" cxnId="{7600A36E-C01C-476D-B1D3-9183A732999A}">
      <dgm:prSet/>
      <dgm:spPr/>
      <dgm:t>
        <a:bodyPr/>
        <a:lstStyle/>
        <a:p>
          <a:endParaRPr lang="ru-RU"/>
        </a:p>
      </dgm:t>
    </dgm:pt>
    <dgm:pt modelId="{C35CFE69-1467-4B49-B7ED-797780AFC80A}">
      <dgm:prSet/>
      <dgm:spPr/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Начальная школа - </a:t>
          </a:r>
          <a:r>
            <a:rPr lang="en-US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“learning to read”</a:t>
          </a:r>
          <a:r>
            <a:rPr lang="ru-RU" b="1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b="1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gm:t>
    </dgm:pt>
    <dgm:pt modelId="{E1D63CC8-0304-4A1C-B80C-62836D162429}" type="parTrans" cxnId="{6201A330-5E67-4743-99AB-1E850C0C5583}">
      <dgm:prSet/>
      <dgm:spPr/>
      <dgm:t>
        <a:bodyPr/>
        <a:lstStyle/>
        <a:p>
          <a:endParaRPr lang="ru-RU"/>
        </a:p>
      </dgm:t>
    </dgm:pt>
    <dgm:pt modelId="{75B52B37-54E5-49B5-A5EB-4ADD98594E48}" type="sibTrans" cxnId="{6201A330-5E67-4743-99AB-1E850C0C5583}">
      <dgm:prSet/>
      <dgm:spPr/>
      <dgm:t>
        <a:bodyPr/>
        <a:lstStyle/>
        <a:p>
          <a:endParaRPr lang="ru-RU"/>
        </a:p>
      </dgm:t>
    </dgm:pt>
    <dgm:pt modelId="{C3DFE789-531E-4073-B26A-CD70AB2B80E3}">
      <dgm:prSet/>
      <dgm:spPr/>
      <dgm:t>
        <a:bodyPr/>
        <a:lstStyle/>
        <a:p>
          <a:endParaRPr lang="ru-RU"/>
        </a:p>
      </dgm:t>
    </dgm:pt>
    <dgm:pt modelId="{8E5AADB5-13C2-43D4-B75D-0643EBCA021B}" type="parTrans" cxnId="{E1440605-9767-4570-9130-4DBC424A6CFA}">
      <dgm:prSet/>
      <dgm:spPr/>
      <dgm:t>
        <a:bodyPr/>
        <a:lstStyle/>
        <a:p>
          <a:endParaRPr lang="ru-RU"/>
        </a:p>
      </dgm:t>
    </dgm:pt>
    <dgm:pt modelId="{D645B0C2-3087-4A28-BCF4-942A0191E7ED}" type="sibTrans" cxnId="{E1440605-9767-4570-9130-4DBC424A6CFA}">
      <dgm:prSet/>
      <dgm:spPr/>
      <dgm:t>
        <a:bodyPr/>
        <a:lstStyle/>
        <a:p>
          <a:endParaRPr lang="ru-RU"/>
        </a:p>
      </dgm:t>
    </dgm:pt>
    <dgm:pt modelId="{5F1C9A35-23E6-47E4-9C80-0DED5C60CF63}" type="pres">
      <dgm:prSet presAssocID="{D4EE15A2-69D9-473B-BB80-437C179E61E0}" presName="cycle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0BFFDB3-B752-4F98-B293-66FD852BB25E}" type="pres">
      <dgm:prSet presAssocID="{DE495D78-7175-4252-9E03-00317BB3F4E1}" presName="centerShape" presStyleLbl="node0" presStyleIdx="0" presStyleCnt="1" custScaleX="128304" custScaleY="120195"/>
      <dgm:spPr/>
      <dgm:t>
        <a:bodyPr/>
        <a:lstStyle/>
        <a:p>
          <a:endParaRPr lang="ru-RU"/>
        </a:p>
      </dgm:t>
    </dgm:pt>
    <dgm:pt modelId="{BE32A67F-11FA-41EE-9156-B9F12C93AF32}" type="pres">
      <dgm:prSet presAssocID="{E1D63CC8-0304-4A1C-B80C-62836D162429}" presName="parTrans" presStyleLbl="bgSibTrans2D1" presStyleIdx="0" presStyleCnt="3" custLinFactNeighborX="13131" custLinFactNeighborY="8092"/>
      <dgm:spPr/>
      <dgm:t>
        <a:bodyPr/>
        <a:lstStyle/>
        <a:p>
          <a:endParaRPr lang="ru-RU"/>
        </a:p>
      </dgm:t>
    </dgm:pt>
    <dgm:pt modelId="{B08C3373-C025-4070-8F62-7CC67AB6383E}" type="pres">
      <dgm:prSet presAssocID="{C35CFE69-1467-4B49-B7ED-797780AFC80A}" presName="node" presStyleLbl="node1" presStyleIdx="0" presStyleCnt="3" custRadScaleRad="125253" custRadScaleInc="2738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E6FBF86-172A-42F2-8E14-2B90814D0B01}" type="pres">
      <dgm:prSet presAssocID="{79B30A63-B75B-4D74-91AD-D0D4206FD641}" presName="parTrans" presStyleLbl="bgSibTrans2D1" presStyleIdx="1" presStyleCnt="3" custLinFactNeighborX="1188" custLinFactNeighborY="15037"/>
      <dgm:spPr/>
      <dgm:t>
        <a:bodyPr/>
        <a:lstStyle/>
        <a:p>
          <a:endParaRPr lang="ru-RU"/>
        </a:p>
      </dgm:t>
    </dgm:pt>
    <dgm:pt modelId="{8EA9F260-E1D6-4563-BF7E-E6D1D7BEA2A3}" type="pres">
      <dgm:prSet presAssocID="{E593594A-64C1-442A-91C2-A99729298C0F}" presName="node" presStyleLbl="node1" presStyleIdx="1" presStyleCnt="3" custRadScaleRad="95999" custRadScaleInc="123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2F4B7-2455-48EF-9619-F1BD6759322A}" type="pres">
      <dgm:prSet presAssocID="{0E907786-5E6F-42D6-89FF-6CA18CA320B6}" presName="parTrans" presStyleLbl="bgSibTrans2D1" presStyleIdx="2" presStyleCnt="3" custLinFactNeighborX="-10548" custLinFactNeighborY="7851"/>
      <dgm:spPr/>
      <dgm:t>
        <a:bodyPr/>
        <a:lstStyle/>
        <a:p>
          <a:endParaRPr lang="ru-RU"/>
        </a:p>
      </dgm:t>
    </dgm:pt>
    <dgm:pt modelId="{42FC697B-66F9-4304-83B7-A1892572FD7B}" type="pres">
      <dgm:prSet presAssocID="{1CA3827F-6F1F-439B-992D-F9C55262EF3E}" presName="node" presStyleLbl="node1" presStyleIdx="2" presStyleCnt="3" custRadScaleRad="127108" custRadScaleInc="-2796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600A36E-C01C-476D-B1D3-9183A732999A}" srcId="{DE495D78-7175-4252-9E03-00317BB3F4E1}" destId="{E593594A-64C1-442A-91C2-A99729298C0F}" srcOrd="1" destOrd="0" parTransId="{79B30A63-B75B-4D74-91AD-D0D4206FD641}" sibTransId="{085B9398-1929-4156-AE56-42E1106C9A73}"/>
    <dgm:cxn modelId="{5AE45872-C212-42C6-869D-51242CCFB7B0}" type="presOf" srcId="{DE495D78-7175-4252-9E03-00317BB3F4E1}" destId="{F0BFFDB3-B752-4F98-B293-66FD852BB25E}" srcOrd="0" destOrd="0" presId="urn:microsoft.com/office/officeart/2005/8/layout/radial4"/>
    <dgm:cxn modelId="{081BB76E-4DE0-45B9-9B21-85FB852D7640}" type="presOf" srcId="{E1D63CC8-0304-4A1C-B80C-62836D162429}" destId="{BE32A67F-11FA-41EE-9156-B9F12C93AF32}" srcOrd="0" destOrd="0" presId="urn:microsoft.com/office/officeart/2005/8/layout/radial4"/>
    <dgm:cxn modelId="{40ACB211-7FEB-4838-9954-6E3939A9F7D8}" type="presOf" srcId="{E593594A-64C1-442A-91C2-A99729298C0F}" destId="{8EA9F260-E1D6-4563-BF7E-E6D1D7BEA2A3}" srcOrd="0" destOrd="0" presId="urn:microsoft.com/office/officeart/2005/8/layout/radial4"/>
    <dgm:cxn modelId="{5A260217-0CB9-4031-89D1-E774012A010F}" type="presOf" srcId="{D4EE15A2-69D9-473B-BB80-437C179E61E0}" destId="{5F1C9A35-23E6-47E4-9C80-0DED5C60CF63}" srcOrd="0" destOrd="0" presId="urn:microsoft.com/office/officeart/2005/8/layout/radial4"/>
    <dgm:cxn modelId="{E72911E0-0067-4AF2-AD96-A5B7BB13B40B}" type="presOf" srcId="{C35CFE69-1467-4B49-B7ED-797780AFC80A}" destId="{B08C3373-C025-4070-8F62-7CC67AB6383E}" srcOrd="0" destOrd="0" presId="urn:microsoft.com/office/officeart/2005/8/layout/radial4"/>
    <dgm:cxn modelId="{E1440605-9767-4570-9130-4DBC424A6CFA}" srcId="{D4EE15A2-69D9-473B-BB80-437C179E61E0}" destId="{C3DFE789-531E-4073-B26A-CD70AB2B80E3}" srcOrd="1" destOrd="0" parTransId="{8E5AADB5-13C2-43D4-B75D-0643EBCA021B}" sibTransId="{D645B0C2-3087-4A28-BCF4-942A0191E7ED}"/>
    <dgm:cxn modelId="{6201A330-5E67-4743-99AB-1E850C0C5583}" srcId="{DE495D78-7175-4252-9E03-00317BB3F4E1}" destId="{C35CFE69-1467-4B49-B7ED-797780AFC80A}" srcOrd="0" destOrd="0" parTransId="{E1D63CC8-0304-4A1C-B80C-62836D162429}" sibTransId="{75B52B37-54E5-49B5-A5EB-4ADD98594E48}"/>
    <dgm:cxn modelId="{693C8876-DF50-4A26-BEB5-1BF59CD226BE}" type="presOf" srcId="{0E907786-5E6F-42D6-89FF-6CA18CA320B6}" destId="{4C82F4B7-2455-48EF-9619-F1BD6759322A}" srcOrd="0" destOrd="0" presId="urn:microsoft.com/office/officeart/2005/8/layout/radial4"/>
    <dgm:cxn modelId="{CA5F6D8F-E80D-418E-847D-6A509787CE42}" srcId="{D4EE15A2-69D9-473B-BB80-437C179E61E0}" destId="{DE495D78-7175-4252-9E03-00317BB3F4E1}" srcOrd="0" destOrd="0" parTransId="{67B46CA3-8F63-4F38-A6F9-E6F3595D6D19}" sibTransId="{BE2EE9A9-C423-472A-9B51-72B96FCC5868}"/>
    <dgm:cxn modelId="{23009A8E-76B1-4268-9210-D85850196809}" type="presOf" srcId="{1CA3827F-6F1F-439B-992D-F9C55262EF3E}" destId="{42FC697B-66F9-4304-83B7-A1892572FD7B}" srcOrd="0" destOrd="0" presId="urn:microsoft.com/office/officeart/2005/8/layout/radial4"/>
    <dgm:cxn modelId="{4E04A5EC-D034-4FB4-BAB3-93A40A1FD266}" srcId="{DE495D78-7175-4252-9E03-00317BB3F4E1}" destId="{1CA3827F-6F1F-439B-992D-F9C55262EF3E}" srcOrd="2" destOrd="0" parTransId="{0E907786-5E6F-42D6-89FF-6CA18CA320B6}" sibTransId="{8CE482D3-3602-4194-A924-FB00FDBC063B}"/>
    <dgm:cxn modelId="{DD47F5F7-D1C0-4565-A46F-D7D789D096C0}" type="presOf" srcId="{79B30A63-B75B-4D74-91AD-D0D4206FD641}" destId="{4E6FBF86-172A-42F2-8E14-2B90814D0B01}" srcOrd="0" destOrd="0" presId="urn:microsoft.com/office/officeart/2005/8/layout/radial4"/>
    <dgm:cxn modelId="{D67B0B02-C92F-4FFA-A514-E256B2028713}" type="presParOf" srcId="{5F1C9A35-23E6-47E4-9C80-0DED5C60CF63}" destId="{F0BFFDB3-B752-4F98-B293-66FD852BB25E}" srcOrd="0" destOrd="0" presId="urn:microsoft.com/office/officeart/2005/8/layout/radial4"/>
    <dgm:cxn modelId="{35408A4A-29EB-46F7-9C96-C6056FAB64C7}" type="presParOf" srcId="{5F1C9A35-23E6-47E4-9C80-0DED5C60CF63}" destId="{BE32A67F-11FA-41EE-9156-B9F12C93AF32}" srcOrd="1" destOrd="0" presId="urn:microsoft.com/office/officeart/2005/8/layout/radial4"/>
    <dgm:cxn modelId="{920D2799-24DA-4FD7-B40E-B03BAA7F577C}" type="presParOf" srcId="{5F1C9A35-23E6-47E4-9C80-0DED5C60CF63}" destId="{B08C3373-C025-4070-8F62-7CC67AB6383E}" srcOrd="2" destOrd="0" presId="urn:microsoft.com/office/officeart/2005/8/layout/radial4"/>
    <dgm:cxn modelId="{25BB568D-DD77-4E19-AF87-04B2DC5227FD}" type="presParOf" srcId="{5F1C9A35-23E6-47E4-9C80-0DED5C60CF63}" destId="{4E6FBF86-172A-42F2-8E14-2B90814D0B01}" srcOrd="3" destOrd="0" presId="urn:microsoft.com/office/officeart/2005/8/layout/radial4"/>
    <dgm:cxn modelId="{7985869D-8538-4438-8E98-40F4DDB37909}" type="presParOf" srcId="{5F1C9A35-23E6-47E4-9C80-0DED5C60CF63}" destId="{8EA9F260-E1D6-4563-BF7E-E6D1D7BEA2A3}" srcOrd="4" destOrd="0" presId="urn:microsoft.com/office/officeart/2005/8/layout/radial4"/>
    <dgm:cxn modelId="{32A4FA7D-4350-4FA3-AE18-23595E1307D1}" type="presParOf" srcId="{5F1C9A35-23E6-47E4-9C80-0DED5C60CF63}" destId="{4C82F4B7-2455-48EF-9619-F1BD6759322A}" srcOrd="5" destOrd="0" presId="urn:microsoft.com/office/officeart/2005/8/layout/radial4"/>
    <dgm:cxn modelId="{F1B7AD33-8783-4D53-B0F6-1B5A049B306F}" type="presParOf" srcId="{5F1C9A35-23E6-47E4-9C80-0DED5C60CF63}" destId="{42FC697B-66F9-4304-83B7-A1892572FD7B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E00BA11B-858B-4726-9D25-95191AED900E}" type="doc">
      <dgm:prSet loTypeId="urn:microsoft.com/office/officeart/2005/8/layout/hProcess9" loCatId="process" qsTypeId="urn:microsoft.com/office/officeart/2005/8/quickstyle/simple3" qsCatId="simple" csTypeId="urn:microsoft.com/office/officeart/2005/8/colors/accent1_3" csCatId="accent1" phldr="1"/>
      <dgm:spPr/>
    </dgm:pt>
    <dgm:pt modelId="{33C19754-EDD6-4984-BDD7-D7C4B660BB34}">
      <dgm:prSet phldrT="[Текст]" custT="1"/>
      <dgm:spPr>
        <a:xfrm>
          <a:off x="3590" y="1219199"/>
          <a:ext cx="2214936" cy="1625600"/>
        </a:xfrm>
        <a:prstGeom prst="roundRec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r>
            <a:rPr lang="ru-RU" sz="2800" b="1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Техника чтения</a:t>
          </a:r>
          <a:endParaRPr lang="ru-RU" sz="2800" b="1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741AA849-78D0-4D16-8CA6-E696B2466950}" type="parTrans" cxnId="{14AED9DA-0875-4592-807F-B780F818B5B6}">
      <dgm:prSet/>
      <dgm:spPr/>
      <dgm:t>
        <a:bodyPr/>
        <a:lstStyle/>
        <a:p>
          <a:endParaRPr lang="ru-RU"/>
        </a:p>
      </dgm:t>
    </dgm:pt>
    <dgm:pt modelId="{CD2BA839-1F1B-4C66-967D-1ED6408E68D6}" type="sibTrans" cxnId="{14AED9DA-0875-4592-807F-B780F818B5B6}">
      <dgm:prSet/>
      <dgm:spPr/>
      <dgm:t>
        <a:bodyPr/>
        <a:lstStyle/>
        <a:p>
          <a:endParaRPr lang="ru-RU"/>
        </a:p>
      </dgm:t>
    </dgm:pt>
    <dgm:pt modelId="{BA02ACE5-4E59-469E-B057-290C29FF25D9}">
      <dgm:prSet phldrT="[Текст]" custT="1"/>
      <dgm:spPr>
        <a:xfrm>
          <a:off x="2540699" y="1219199"/>
          <a:ext cx="2214936" cy="1625600"/>
        </a:xfrm>
        <a:prstGeom prst="roundRec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l"/>
          <a:r>
            <a:rPr lang="ru-RU" sz="2800" b="1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Смысловое чтение</a:t>
          </a:r>
          <a:endParaRPr lang="ru-RU" sz="2800" b="1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CAED7E70-ABEC-4E52-A7A7-EFB51BFB4BDC}" type="parTrans" cxnId="{85DBA970-4FDD-423B-A40F-D9450556C2A0}">
      <dgm:prSet/>
      <dgm:spPr/>
      <dgm:t>
        <a:bodyPr/>
        <a:lstStyle/>
        <a:p>
          <a:endParaRPr lang="ru-RU"/>
        </a:p>
      </dgm:t>
    </dgm:pt>
    <dgm:pt modelId="{6EEBD82E-98CD-48E7-943A-ACDB4CF884AB}" type="sibTrans" cxnId="{85DBA970-4FDD-423B-A40F-D9450556C2A0}">
      <dgm:prSet/>
      <dgm:spPr/>
      <dgm:t>
        <a:bodyPr/>
        <a:lstStyle/>
        <a:p>
          <a:endParaRPr lang="ru-RU"/>
        </a:p>
      </dgm:t>
    </dgm:pt>
    <dgm:pt modelId="{D2E12B15-AE9C-48BF-AC1D-733E705AAD06}">
      <dgm:prSet phldrT="[Текст]" custT="1"/>
      <dgm:spPr>
        <a:xfrm>
          <a:off x="5077807" y="1219199"/>
          <a:ext cx="2839481" cy="1625600"/>
        </a:xfrm>
        <a:prstGeom prst="roundRec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algn="l"/>
          <a:r>
            <a:rPr lang="ru-RU" sz="2800" b="1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Развивающий потенциал</a:t>
          </a:r>
          <a:endParaRPr lang="ru-RU" sz="2800" b="1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AE7E248E-F64E-49EA-A005-88DDDB975826}" type="parTrans" cxnId="{8EE420A6-7973-43CE-A67B-16D41A5FE276}">
      <dgm:prSet/>
      <dgm:spPr/>
      <dgm:t>
        <a:bodyPr/>
        <a:lstStyle/>
        <a:p>
          <a:endParaRPr lang="ru-RU"/>
        </a:p>
      </dgm:t>
    </dgm:pt>
    <dgm:pt modelId="{7C73BE23-2B60-4D24-BC63-A0ABAB03EA04}" type="sibTrans" cxnId="{8EE420A6-7973-43CE-A67B-16D41A5FE276}">
      <dgm:prSet/>
      <dgm:spPr/>
      <dgm:t>
        <a:bodyPr/>
        <a:lstStyle/>
        <a:p>
          <a:endParaRPr lang="ru-RU"/>
        </a:p>
      </dgm:t>
    </dgm:pt>
    <dgm:pt modelId="{378F3090-79C4-45BD-BCFF-D7305983C2EC}" type="pres">
      <dgm:prSet presAssocID="{E00BA11B-858B-4726-9D25-95191AED900E}" presName="CompostProcess" presStyleCnt="0">
        <dgm:presLayoutVars>
          <dgm:dir/>
          <dgm:resizeHandles val="exact"/>
        </dgm:presLayoutVars>
      </dgm:prSet>
      <dgm:spPr/>
    </dgm:pt>
    <dgm:pt modelId="{692D2691-BC29-4730-89E1-D3833026379B}" type="pres">
      <dgm:prSet presAssocID="{E00BA11B-858B-4726-9D25-95191AED900E}" presName="arrow" presStyleLbl="bgShp" presStyleIdx="0" presStyleCnt="1"/>
      <dgm:spPr>
        <a:xfrm>
          <a:off x="594065" y="0"/>
          <a:ext cx="6732748" cy="4064000"/>
        </a:xfrm>
        <a:prstGeom prst="rightArrow">
          <a:avLst/>
        </a:prstGeom>
      </dgm:spPr>
    </dgm:pt>
    <dgm:pt modelId="{9B615028-0189-466A-A015-49D6BA365F38}" type="pres">
      <dgm:prSet presAssocID="{E00BA11B-858B-4726-9D25-95191AED900E}" presName="linearProcess" presStyleCnt="0"/>
      <dgm:spPr/>
    </dgm:pt>
    <dgm:pt modelId="{408B0BA5-1546-45A9-A154-6409BAA7C45B}" type="pres">
      <dgm:prSet presAssocID="{33C19754-EDD6-4984-BDD7-D7C4B660BB34}" presName="text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DCB4C1-6F9F-42C5-9137-61DBBC6807B1}" type="pres">
      <dgm:prSet presAssocID="{CD2BA839-1F1B-4C66-967D-1ED6408E68D6}" presName="sibTrans" presStyleCnt="0"/>
      <dgm:spPr/>
    </dgm:pt>
    <dgm:pt modelId="{5C32E4B3-B9AA-40ED-A23B-1F5638936981}" type="pres">
      <dgm:prSet presAssocID="{BA02ACE5-4E59-469E-B057-290C29FF25D9}" presName="text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16A3BE7-BDDA-4051-99D1-85477C0112B2}" type="pres">
      <dgm:prSet presAssocID="{6EEBD82E-98CD-48E7-943A-ACDB4CF884AB}" presName="sibTrans" presStyleCnt="0"/>
      <dgm:spPr/>
    </dgm:pt>
    <dgm:pt modelId="{A2F91D9A-51C2-4C8D-97A2-17394290623F}" type="pres">
      <dgm:prSet presAssocID="{D2E12B15-AE9C-48BF-AC1D-733E705AAD06}" presName="textNode" presStyleLbl="node1" presStyleIdx="2" presStyleCnt="3" custScaleX="12819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5DBA970-4FDD-423B-A40F-D9450556C2A0}" srcId="{E00BA11B-858B-4726-9D25-95191AED900E}" destId="{BA02ACE5-4E59-469E-B057-290C29FF25D9}" srcOrd="1" destOrd="0" parTransId="{CAED7E70-ABEC-4E52-A7A7-EFB51BFB4BDC}" sibTransId="{6EEBD82E-98CD-48E7-943A-ACDB4CF884AB}"/>
    <dgm:cxn modelId="{247EE801-FC65-4021-AA4E-5C6D37D344BA}" type="presOf" srcId="{BA02ACE5-4E59-469E-B057-290C29FF25D9}" destId="{5C32E4B3-B9AA-40ED-A23B-1F5638936981}" srcOrd="0" destOrd="0" presId="urn:microsoft.com/office/officeart/2005/8/layout/hProcess9"/>
    <dgm:cxn modelId="{A8EDCA5C-FBFB-4178-87B4-9C95BAC2DFB9}" type="presOf" srcId="{33C19754-EDD6-4984-BDD7-D7C4B660BB34}" destId="{408B0BA5-1546-45A9-A154-6409BAA7C45B}" srcOrd="0" destOrd="0" presId="urn:microsoft.com/office/officeart/2005/8/layout/hProcess9"/>
    <dgm:cxn modelId="{D538E80A-6C20-4938-91ED-48D0960C92EE}" type="presOf" srcId="{D2E12B15-AE9C-48BF-AC1D-733E705AAD06}" destId="{A2F91D9A-51C2-4C8D-97A2-17394290623F}" srcOrd="0" destOrd="0" presId="urn:microsoft.com/office/officeart/2005/8/layout/hProcess9"/>
    <dgm:cxn modelId="{8EE420A6-7973-43CE-A67B-16D41A5FE276}" srcId="{E00BA11B-858B-4726-9D25-95191AED900E}" destId="{D2E12B15-AE9C-48BF-AC1D-733E705AAD06}" srcOrd="2" destOrd="0" parTransId="{AE7E248E-F64E-49EA-A005-88DDDB975826}" sibTransId="{7C73BE23-2B60-4D24-BC63-A0ABAB03EA04}"/>
    <dgm:cxn modelId="{3BC61BAE-E9F5-4643-AE09-D9CB307ED0E2}" type="presOf" srcId="{E00BA11B-858B-4726-9D25-95191AED900E}" destId="{378F3090-79C4-45BD-BCFF-D7305983C2EC}" srcOrd="0" destOrd="0" presId="urn:microsoft.com/office/officeart/2005/8/layout/hProcess9"/>
    <dgm:cxn modelId="{14AED9DA-0875-4592-807F-B780F818B5B6}" srcId="{E00BA11B-858B-4726-9D25-95191AED900E}" destId="{33C19754-EDD6-4984-BDD7-D7C4B660BB34}" srcOrd="0" destOrd="0" parTransId="{741AA849-78D0-4D16-8CA6-E696B2466950}" sibTransId="{CD2BA839-1F1B-4C66-967D-1ED6408E68D6}"/>
    <dgm:cxn modelId="{E2778453-3290-410D-AC41-7D75E94B48D0}" type="presParOf" srcId="{378F3090-79C4-45BD-BCFF-D7305983C2EC}" destId="{692D2691-BC29-4730-89E1-D3833026379B}" srcOrd="0" destOrd="0" presId="urn:microsoft.com/office/officeart/2005/8/layout/hProcess9"/>
    <dgm:cxn modelId="{74A1F99D-A888-4AD5-80F2-821A28B4AEEE}" type="presParOf" srcId="{378F3090-79C4-45BD-BCFF-D7305983C2EC}" destId="{9B615028-0189-466A-A015-49D6BA365F38}" srcOrd="1" destOrd="0" presId="urn:microsoft.com/office/officeart/2005/8/layout/hProcess9"/>
    <dgm:cxn modelId="{E319B376-9F2E-49A7-816D-DC4225F7AC98}" type="presParOf" srcId="{9B615028-0189-466A-A015-49D6BA365F38}" destId="{408B0BA5-1546-45A9-A154-6409BAA7C45B}" srcOrd="0" destOrd="0" presId="urn:microsoft.com/office/officeart/2005/8/layout/hProcess9"/>
    <dgm:cxn modelId="{322384B7-065D-456E-9BA3-015CC228715A}" type="presParOf" srcId="{9B615028-0189-466A-A015-49D6BA365F38}" destId="{B8DCB4C1-6F9F-42C5-9137-61DBBC6807B1}" srcOrd="1" destOrd="0" presId="urn:microsoft.com/office/officeart/2005/8/layout/hProcess9"/>
    <dgm:cxn modelId="{C1930495-487F-47BF-BCC2-FADF4A198770}" type="presParOf" srcId="{9B615028-0189-466A-A015-49D6BA365F38}" destId="{5C32E4B3-B9AA-40ED-A23B-1F5638936981}" srcOrd="2" destOrd="0" presId="urn:microsoft.com/office/officeart/2005/8/layout/hProcess9"/>
    <dgm:cxn modelId="{BEC344E9-1B76-4244-AA8F-1D622FB6DE63}" type="presParOf" srcId="{9B615028-0189-466A-A015-49D6BA365F38}" destId="{216A3BE7-BDDA-4051-99D1-85477C0112B2}" srcOrd="3" destOrd="0" presId="urn:microsoft.com/office/officeart/2005/8/layout/hProcess9"/>
    <dgm:cxn modelId="{0C9C66D1-9B77-4A23-8E3B-0F52A4E610D1}" type="presParOf" srcId="{9B615028-0189-466A-A015-49D6BA365F38}" destId="{A2F91D9A-51C2-4C8D-97A2-17394290623F}" srcOrd="4" destOrd="0" presId="urn:microsoft.com/office/officeart/2005/8/layout/hProcess9"/>
  </dgm:cxnLst>
  <dgm:bg/>
  <dgm:whole>
    <a:ln>
      <a:noFill/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9E979FDE-9B3A-463E-8DDD-72EBAA17554E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FA12AAF-60D8-4E8C-B6B9-17782ABD2341}">
      <dgm:prSet phldrT="[Текст]" custT="1"/>
      <dgm:spPr>
        <a:xfrm>
          <a:off x="0" y="0"/>
          <a:ext cx="7108781" cy="2786709"/>
        </a:xfrm>
        <a:prstGeom prst="roundRect">
          <a:avLst>
            <a:gd name="adj" fmla="val 10000"/>
          </a:avLst>
        </a:prstGeom>
        <a:solidFill>
          <a:schemeClr val="bg2"/>
        </a:solidFill>
      </dgm:spPr>
      <dgm:t>
        <a:bodyPr/>
        <a:lstStyle/>
        <a:p>
          <a:r>
            <a:rPr lang="ru-RU" sz="32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Высокий уровень </a:t>
          </a:r>
          <a:r>
            <a:rPr lang="ru-RU" sz="3200" b="1" i="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овладения техникой чтения </a:t>
          </a:r>
          <a:r>
            <a:rPr lang="ru-RU" sz="2000" b="1" i="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000" b="0" i="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быстрое и точное соотнесение звука и буквы + соотнесение звукобуквенной связки со смысловым значением того, что ребенок читает) </a:t>
          </a:r>
          <a:endParaRPr lang="ru-RU" sz="2000" b="0" i="0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B6EED581-8C7D-42E1-A0A2-0708063A17F5}" type="parTrans" cxnId="{AF2D22D5-06E1-41D8-86C4-2FF7B6B31686}">
      <dgm:prSet/>
      <dgm:spPr/>
      <dgm:t>
        <a:bodyPr/>
        <a:lstStyle/>
        <a:p>
          <a:endParaRPr lang="ru-RU"/>
        </a:p>
      </dgm:t>
    </dgm:pt>
    <dgm:pt modelId="{05DA23EF-8367-45BE-BF9F-96DA15547442}" type="sibTrans" cxnId="{AF2D22D5-06E1-41D8-86C4-2FF7B6B31686}">
      <dgm:prSet custT="1"/>
      <dgm:spPr>
        <a:xfrm>
          <a:off x="4568745" y="1729155"/>
          <a:ext cx="3042869" cy="26633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60000"/>
            <a:lumOff val="40000"/>
            <a:alpha val="9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Результат самого процесса чтения</a:t>
          </a:r>
          <a:endParaRPr lang="ru-RU" sz="2400" b="1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1CEA29AE-DE64-40FD-A409-B62C986A752D}">
      <dgm:prSet custT="1"/>
      <dgm:spPr>
        <a:xfrm>
          <a:off x="1181341" y="3386666"/>
          <a:ext cx="7108781" cy="2786709"/>
        </a:xfrm>
        <a:prstGeom prst="roundRect">
          <a:avLst>
            <a:gd name="adj" fmla="val 10000"/>
          </a:avLst>
        </a:prstGeom>
        <a:solidFill>
          <a:schemeClr val="bg2"/>
        </a:solidFill>
      </dgm:spPr>
      <dgm:t>
        <a:bodyPr/>
        <a:lstStyle/>
        <a:p>
          <a:r>
            <a:rPr lang="ru-RU" sz="3200" b="1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Быстрое и качественное извлечение информации</a:t>
          </a:r>
          <a:r>
            <a:rPr lang="ru-RU" sz="2800" dirty="0" smtClean="0">
              <a:solidFill>
                <a:srgbClr val="CC0066"/>
              </a:solidFill>
              <a:latin typeface="Calibri"/>
              <a:ea typeface="+mn-ea"/>
              <a:cs typeface="+mn-cs"/>
            </a:rPr>
            <a:t>.</a:t>
          </a:r>
          <a:endParaRPr lang="ru-RU" sz="2800" dirty="0">
            <a:solidFill>
              <a:srgbClr val="CC0066"/>
            </a:solidFill>
            <a:latin typeface="Calibri"/>
            <a:ea typeface="+mn-ea"/>
            <a:cs typeface="+mn-cs"/>
          </a:endParaRPr>
        </a:p>
      </dgm:t>
    </dgm:pt>
    <dgm:pt modelId="{8E6C82EF-849F-416B-9FA6-66F087917A08}" type="parTrans" cxnId="{77FCA64E-D5FD-43CD-AF9D-05EBB4A157FC}">
      <dgm:prSet/>
      <dgm:spPr/>
      <dgm:t>
        <a:bodyPr/>
        <a:lstStyle/>
        <a:p>
          <a:endParaRPr lang="ru-RU"/>
        </a:p>
      </dgm:t>
    </dgm:pt>
    <dgm:pt modelId="{CADE5005-67AB-4317-B64F-AB5E837F715F}" type="sibTrans" cxnId="{77FCA64E-D5FD-43CD-AF9D-05EBB4A157FC}">
      <dgm:prSet/>
      <dgm:spPr/>
      <dgm:t>
        <a:bodyPr/>
        <a:lstStyle/>
        <a:p>
          <a:endParaRPr lang="ru-RU"/>
        </a:p>
      </dgm:t>
    </dgm:pt>
    <dgm:pt modelId="{E20BAC20-F165-458B-AF8F-4FDC558BAA50}" type="pres">
      <dgm:prSet presAssocID="{9E979FDE-9B3A-463E-8DDD-72EBAA17554E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BAA0457-BC19-47E1-A0B4-6D2A6EFA9596}" type="pres">
      <dgm:prSet presAssocID="{9E979FDE-9B3A-463E-8DDD-72EBAA17554E}" presName="dummyMaxCanvas" presStyleCnt="0">
        <dgm:presLayoutVars/>
      </dgm:prSet>
      <dgm:spPr/>
      <dgm:t>
        <a:bodyPr/>
        <a:lstStyle/>
        <a:p>
          <a:endParaRPr lang="ru-RU"/>
        </a:p>
      </dgm:t>
    </dgm:pt>
    <dgm:pt modelId="{382AE7E4-C818-4F64-B356-4AE4E5FAD74F}" type="pres">
      <dgm:prSet presAssocID="{9E979FDE-9B3A-463E-8DDD-72EBAA17554E}" presName="TwoNodes_1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8988C83-9A57-485E-B966-5A4873C0F722}" type="pres">
      <dgm:prSet presAssocID="{9E979FDE-9B3A-463E-8DDD-72EBAA17554E}" presName="TwoNodes_2" presStyleLbl="node1" presStyleIdx="1" presStyleCnt="2" custLinFactNeighborX="-1029" custLinFactNeighborY="-69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2331E4A-AC0F-4FDC-86CC-6CA3C52FAD2A}" type="pres">
      <dgm:prSet presAssocID="{9E979FDE-9B3A-463E-8DDD-72EBAA17554E}" presName="TwoConn_1-2" presStyleLbl="fgAccFollowNode1" presStyleIdx="0" presStyleCnt="1" custScaleX="167988" custScaleY="147035" custLinFactNeighborX="-6234" custLinFactNeighborY="-196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3848846-9FC6-4C4C-AC86-6FD30B4C76DB}" type="pres">
      <dgm:prSet presAssocID="{9E979FDE-9B3A-463E-8DDD-72EBAA17554E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79FE418-10AA-4AEB-B087-A63D930FB975}" type="pres">
      <dgm:prSet presAssocID="{9E979FDE-9B3A-463E-8DDD-72EBAA17554E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1BE39A-E0D7-4468-8D82-20EECF2EF2E3}" type="presOf" srcId="{1CEA29AE-DE64-40FD-A409-B62C986A752D}" destId="{F8988C83-9A57-485E-B966-5A4873C0F722}" srcOrd="0" destOrd="0" presId="urn:microsoft.com/office/officeart/2005/8/layout/vProcess5"/>
    <dgm:cxn modelId="{77FCA64E-D5FD-43CD-AF9D-05EBB4A157FC}" srcId="{9E979FDE-9B3A-463E-8DDD-72EBAA17554E}" destId="{1CEA29AE-DE64-40FD-A409-B62C986A752D}" srcOrd="1" destOrd="0" parTransId="{8E6C82EF-849F-416B-9FA6-66F087917A08}" sibTransId="{CADE5005-67AB-4317-B64F-AB5E837F715F}"/>
    <dgm:cxn modelId="{43B890F5-481F-4277-B0C6-FF7F44FAC6A3}" type="presOf" srcId="{05DA23EF-8367-45BE-BF9F-96DA15547442}" destId="{02331E4A-AC0F-4FDC-86CC-6CA3C52FAD2A}" srcOrd="0" destOrd="0" presId="urn:microsoft.com/office/officeart/2005/8/layout/vProcess5"/>
    <dgm:cxn modelId="{486E94C2-D79A-4CE4-BF1B-AD962EBF728C}" type="presOf" srcId="{1CEA29AE-DE64-40FD-A409-B62C986A752D}" destId="{E79FE418-10AA-4AEB-B087-A63D930FB975}" srcOrd="1" destOrd="0" presId="urn:microsoft.com/office/officeart/2005/8/layout/vProcess5"/>
    <dgm:cxn modelId="{09940102-C20E-4964-BBAF-050EC3EC5898}" type="presOf" srcId="{9E979FDE-9B3A-463E-8DDD-72EBAA17554E}" destId="{E20BAC20-F165-458B-AF8F-4FDC558BAA50}" srcOrd="0" destOrd="0" presId="urn:microsoft.com/office/officeart/2005/8/layout/vProcess5"/>
    <dgm:cxn modelId="{807B74F8-1232-4E91-A48A-695B20F3F2A3}" type="presOf" srcId="{1FA12AAF-60D8-4E8C-B6B9-17782ABD2341}" destId="{03848846-9FC6-4C4C-AC86-6FD30B4C76DB}" srcOrd="1" destOrd="0" presId="urn:microsoft.com/office/officeart/2005/8/layout/vProcess5"/>
    <dgm:cxn modelId="{A4DCBC83-D222-44BA-917C-A7A6FC4DDCAE}" type="presOf" srcId="{1FA12AAF-60D8-4E8C-B6B9-17782ABD2341}" destId="{382AE7E4-C818-4F64-B356-4AE4E5FAD74F}" srcOrd="0" destOrd="0" presId="urn:microsoft.com/office/officeart/2005/8/layout/vProcess5"/>
    <dgm:cxn modelId="{AF2D22D5-06E1-41D8-86C4-2FF7B6B31686}" srcId="{9E979FDE-9B3A-463E-8DDD-72EBAA17554E}" destId="{1FA12AAF-60D8-4E8C-B6B9-17782ABD2341}" srcOrd="0" destOrd="0" parTransId="{B6EED581-8C7D-42E1-A0A2-0708063A17F5}" sibTransId="{05DA23EF-8367-45BE-BF9F-96DA15547442}"/>
    <dgm:cxn modelId="{C270EAC1-2BEA-4AF2-AC70-F02F12BD6506}" type="presParOf" srcId="{E20BAC20-F165-458B-AF8F-4FDC558BAA50}" destId="{6BAA0457-BC19-47E1-A0B4-6D2A6EFA9596}" srcOrd="0" destOrd="0" presId="urn:microsoft.com/office/officeart/2005/8/layout/vProcess5"/>
    <dgm:cxn modelId="{B745FD2A-99E8-47DA-93EE-ED2DB6320EE1}" type="presParOf" srcId="{E20BAC20-F165-458B-AF8F-4FDC558BAA50}" destId="{382AE7E4-C818-4F64-B356-4AE4E5FAD74F}" srcOrd="1" destOrd="0" presId="urn:microsoft.com/office/officeart/2005/8/layout/vProcess5"/>
    <dgm:cxn modelId="{CD9A3F6E-7414-47EE-9EAF-7EC1C1C2D94E}" type="presParOf" srcId="{E20BAC20-F165-458B-AF8F-4FDC558BAA50}" destId="{F8988C83-9A57-485E-B966-5A4873C0F722}" srcOrd="2" destOrd="0" presId="urn:microsoft.com/office/officeart/2005/8/layout/vProcess5"/>
    <dgm:cxn modelId="{C073B716-F817-4B59-A289-AB0AC281F9F2}" type="presParOf" srcId="{E20BAC20-F165-458B-AF8F-4FDC558BAA50}" destId="{02331E4A-AC0F-4FDC-86CC-6CA3C52FAD2A}" srcOrd="3" destOrd="0" presId="urn:microsoft.com/office/officeart/2005/8/layout/vProcess5"/>
    <dgm:cxn modelId="{CC91656D-BC25-4969-86BD-8CF40A2629CA}" type="presParOf" srcId="{E20BAC20-F165-458B-AF8F-4FDC558BAA50}" destId="{03848846-9FC6-4C4C-AC86-6FD30B4C76DB}" srcOrd="4" destOrd="0" presId="urn:microsoft.com/office/officeart/2005/8/layout/vProcess5"/>
    <dgm:cxn modelId="{A5E27A4E-222D-41AE-8B7E-0722FAAC6F11}" type="presParOf" srcId="{E20BAC20-F165-458B-AF8F-4FDC558BAA50}" destId="{E79FE418-10AA-4AEB-B087-A63D930FB975}" srcOrd="5" destOrd="0" presId="urn:microsoft.com/office/officeart/2005/8/layout/vProcess5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87FE3BD-1E2E-42A0-BC68-42DF37571B16}" type="doc">
      <dgm:prSet loTypeId="urn:microsoft.com/office/officeart/2009/3/layout/CircleRelationship" loCatId="relationship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E4B566C5-8E7C-41B2-BAF8-F272B8BA2C7E}">
      <dgm:prSet phldrT="[Текст]" custT="1"/>
      <dgm:spPr>
        <a:xfrm>
          <a:off x="1377869" y="1296115"/>
          <a:ext cx="4425055" cy="4424960"/>
        </a:xfrm>
        <a:prstGeom prst="ellipse">
          <a:avLst/>
        </a:prstGeom>
        <a:solidFill>
          <a:schemeClr val="bg2"/>
        </a:solidFill>
      </dgm:spPr>
      <dgm:t>
        <a:bodyPr/>
        <a:lstStyle/>
        <a:p>
          <a:r>
            <a:rPr lang="ru-RU" sz="3200" b="1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Обучение технике чтения вслух на начальном этапе</a:t>
          </a:r>
          <a:endParaRPr lang="ru-RU" sz="3200" b="1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4D0CD93B-7721-4EC9-9CAB-745C268CC664}" type="parTrans" cxnId="{E3C051F4-A89D-4681-98B1-0E5F05581B3A}">
      <dgm:prSet/>
      <dgm:spPr/>
      <dgm:t>
        <a:bodyPr/>
        <a:lstStyle/>
        <a:p>
          <a:endParaRPr lang="ru-RU"/>
        </a:p>
      </dgm:t>
    </dgm:pt>
    <dgm:pt modelId="{B54ECDC2-BB5F-4C00-88E1-132377D3A871}" type="sibTrans" cxnId="{E3C051F4-A89D-4681-98B1-0E5F05581B3A}">
      <dgm:prSet/>
      <dgm:spPr/>
      <dgm:t>
        <a:bodyPr/>
        <a:lstStyle/>
        <a:p>
          <a:endParaRPr lang="ru-RU"/>
        </a:p>
      </dgm:t>
    </dgm:pt>
    <dgm:pt modelId="{1A182EBA-EE59-4A30-80EB-724B6F27C27E}">
      <dgm:prSet phldrT="[Текст]" custT="1"/>
      <dgm:spPr>
        <a:xfrm>
          <a:off x="945839" y="720027"/>
          <a:ext cx="1798990" cy="1798415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Цель</a:t>
          </a:r>
          <a:endParaRPr lang="ru-RU" sz="2400" b="1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DE794004-2C1A-4282-993D-6094D363050B}" type="parTrans" cxnId="{63DB6E8D-EF2E-4FFB-B491-DF9E712973A4}">
      <dgm:prSet/>
      <dgm:spPr/>
      <dgm:t>
        <a:bodyPr/>
        <a:lstStyle/>
        <a:p>
          <a:endParaRPr lang="ru-RU"/>
        </a:p>
      </dgm:t>
    </dgm:pt>
    <dgm:pt modelId="{EFCDA4F0-4A4A-42CB-9297-E9C53FD9C0E3}" type="sibTrans" cxnId="{63DB6E8D-EF2E-4FFB-B491-DF9E712973A4}">
      <dgm:prSet/>
      <dgm:spPr/>
      <dgm:t>
        <a:bodyPr/>
        <a:lstStyle/>
        <a:p>
          <a:endParaRPr lang="ru-RU"/>
        </a:p>
      </dgm:t>
    </dgm:pt>
    <dgm:pt modelId="{940B11B0-9488-4D4D-AC91-C68A88D0905D}">
      <dgm:prSet phldrT="[Текст]" custT="1"/>
      <dgm:spPr>
        <a:xfrm>
          <a:off x="4906891" y="504060"/>
          <a:ext cx="2377509" cy="2316071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</dgm:spPr>
      <dgm:t>
        <a:bodyPr/>
        <a:lstStyle/>
        <a:p>
          <a:r>
            <a:rPr lang="ru-RU" sz="2400" b="1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Средство</a:t>
          </a:r>
          <a:endParaRPr lang="ru-RU" sz="2400" b="1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gm:t>
    </dgm:pt>
    <dgm:pt modelId="{208362FD-7649-40CB-BDE3-E8E683C22DF6}" type="parTrans" cxnId="{D664C445-4FFF-41F5-8D28-F3A735CC0ABD}">
      <dgm:prSet/>
      <dgm:spPr/>
      <dgm:t>
        <a:bodyPr/>
        <a:lstStyle/>
        <a:p>
          <a:endParaRPr lang="ru-RU"/>
        </a:p>
      </dgm:t>
    </dgm:pt>
    <dgm:pt modelId="{5557C39E-FECE-4317-971A-19726E587419}" type="sibTrans" cxnId="{D664C445-4FFF-41F5-8D28-F3A735CC0ABD}">
      <dgm:prSet/>
      <dgm:spPr/>
      <dgm:t>
        <a:bodyPr/>
        <a:lstStyle/>
        <a:p>
          <a:endParaRPr lang="ru-RU"/>
        </a:p>
      </dgm:t>
    </dgm:pt>
    <dgm:pt modelId="{6B21A6EF-DEFF-445E-A595-93CA87B15A27}" type="pres">
      <dgm:prSet presAssocID="{187FE3BD-1E2E-42A0-BC68-42DF37571B16}" presName="Name0" presStyleCnt="0">
        <dgm:presLayoutVars>
          <dgm:chMax val="1"/>
          <dgm:chPref val="1"/>
        </dgm:presLayoutVars>
      </dgm:prSet>
      <dgm:spPr/>
      <dgm:t>
        <a:bodyPr/>
        <a:lstStyle/>
        <a:p>
          <a:endParaRPr lang="ru-RU"/>
        </a:p>
      </dgm:t>
    </dgm:pt>
    <dgm:pt modelId="{969825ED-028A-4D81-A04A-775CC6F06989}" type="pres">
      <dgm:prSet presAssocID="{E4B566C5-8E7C-41B2-BAF8-F272B8BA2C7E}" presName="Parent" presStyleLbl="node0" presStyleIdx="0" presStyleCnt="1" custLinFactNeighborX="-669" custLinFactNeighborY="11174">
        <dgm:presLayoutVars>
          <dgm:chMax val="5"/>
          <dgm:chPref val="5"/>
        </dgm:presLayoutVars>
      </dgm:prSet>
      <dgm:spPr/>
      <dgm:t>
        <a:bodyPr/>
        <a:lstStyle/>
        <a:p>
          <a:endParaRPr lang="ru-RU"/>
        </a:p>
      </dgm:t>
    </dgm:pt>
    <dgm:pt modelId="{F064954E-3481-4276-9874-F83665943A64}" type="pres">
      <dgm:prSet presAssocID="{E4B566C5-8E7C-41B2-BAF8-F272B8BA2C7E}" presName="Accent1" presStyleLbl="node1" presStyleIdx="0" presStyleCnt="13"/>
      <dgm:spPr>
        <a:xfrm>
          <a:off x="3932313" y="600065"/>
          <a:ext cx="492130" cy="492121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3BF2CF98-EBFF-4A94-8539-E991EFC7CBEF}" type="pres">
      <dgm:prSet presAssocID="{E4B566C5-8E7C-41B2-BAF8-F272B8BA2C7E}" presName="Accent2" presStyleLbl="node1" presStyleIdx="1" presStyleCnt="13"/>
      <dgm:spPr>
        <a:xfrm>
          <a:off x="2767002" y="4897860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D21D310A-4BBB-4BB3-A6CF-C60677AEC3AD}" type="pres">
      <dgm:prSet presAssocID="{E4B566C5-8E7C-41B2-BAF8-F272B8BA2C7E}" presName="Accent3" presStyleLbl="node1" presStyleIdx="2" presStyleCnt="13" custLinFactX="95657" custLinFactY="360187" custLinFactNeighborX="100000" custLinFactNeighborY="400000"/>
      <dgm:spPr>
        <a:xfrm>
          <a:off x="6814480" y="5308973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930F9B0A-C0EE-48D9-8E55-49F40C08EF13}" type="pres">
      <dgm:prSet presAssocID="{E4B566C5-8E7C-41B2-BAF8-F272B8BA2C7E}" presName="Accent4" presStyleLbl="node1" presStyleIdx="3" presStyleCnt="13"/>
      <dgm:spPr>
        <a:xfrm>
          <a:off x="4412099" y="5277290"/>
          <a:ext cx="492130" cy="492121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9956DFBC-A79F-4F29-84A1-D4D0ED656515}" type="pres">
      <dgm:prSet presAssocID="{E4B566C5-8E7C-41B2-BAF8-F272B8BA2C7E}" presName="Accent5" presStyleLbl="node1" presStyleIdx="4" presStyleCnt="13"/>
      <dgm:spPr>
        <a:xfrm>
          <a:off x="2868226" y="1299477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41B68C7C-822A-43F5-9E76-21CBD10EA4A1}" type="pres">
      <dgm:prSet presAssocID="{E4B566C5-8E7C-41B2-BAF8-F272B8BA2C7E}" presName="Accent6" presStyleLbl="node1" presStyleIdx="5" presStyleCnt="13"/>
      <dgm:spPr>
        <a:xfrm>
          <a:off x="1744886" y="3339819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869CAA5E-5981-42CE-955A-48B49B1A06DD}" type="pres">
      <dgm:prSet presAssocID="{1A182EBA-EE59-4A30-80EB-724B6F27C27E}" presName="Child1" presStyleLbl="node1" presStyleIdx="6" presStyleCnt="13" custLinFactNeighborX="51192" custLinFactNeighborY="-48949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FCB2A149-DC8D-4420-B289-394D2594CBE3}" type="pres">
      <dgm:prSet presAssocID="{1A182EBA-EE59-4A30-80EB-724B6F27C27E}" presName="Accent7" presStyleCnt="0"/>
      <dgm:spPr/>
      <dgm:t>
        <a:bodyPr/>
        <a:lstStyle/>
        <a:p>
          <a:endParaRPr lang="ru-RU"/>
        </a:p>
      </dgm:t>
    </dgm:pt>
    <dgm:pt modelId="{295E3D77-333B-45E7-862D-316E2F1EE179}" type="pres">
      <dgm:prSet presAssocID="{1A182EBA-EE59-4A30-80EB-724B6F27C27E}" presName="AccentHold1" presStyleLbl="node1" presStyleIdx="7" presStyleCnt="13" custLinFactX="-91092" custLinFactY="-100000" custLinFactNeighborX="-100000" custLinFactNeighborY="-112665"/>
      <dgm:spPr>
        <a:xfrm>
          <a:off x="2494001" y="268415"/>
          <a:ext cx="492130" cy="492121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6EC9B930-8011-435F-917F-63DEFF2A5DF8}" type="pres">
      <dgm:prSet presAssocID="{1A182EBA-EE59-4A30-80EB-724B6F27C27E}" presName="Accent8" presStyleCnt="0"/>
      <dgm:spPr/>
      <dgm:t>
        <a:bodyPr/>
        <a:lstStyle/>
        <a:p>
          <a:endParaRPr lang="ru-RU"/>
        </a:p>
      </dgm:t>
    </dgm:pt>
    <dgm:pt modelId="{8BCE021A-F3E5-4B32-BEDE-6A7BFB8FCFF5}" type="pres">
      <dgm:prSet presAssocID="{1A182EBA-EE59-4A30-80EB-724B6F27C27E}" presName="AccentHold2" presStyleLbl="node1" presStyleIdx="8" presStyleCnt="13"/>
      <dgm:spPr>
        <a:xfrm>
          <a:off x="193606" y="3926023"/>
          <a:ext cx="889619" cy="88964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9DCD28A4-4906-4247-B5AD-2A1371E55BBA}" type="pres">
      <dgm:prSet presAssocID="{940B11B0-9488-4D4D-AC91-C68A88D0905D}" presName="Child2" presStyleLbl="node1" presStyleIdx="9" presStyleCnt="13" custScaleX="132158" custScaleY="128784" custLinFactNeighborX="-60580" custLinFactNeighborY="488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105250DC-411A-4B4D-9820-4648289FAB78}" type="pres">
      <dgm:prSet presAssocID="{940B11B0-9488-4D4D-AC91-C68A88D0905D}" presName="Accent9" presStyleCnt="0"/>
      <dgm:spPr/>
      <dgm:t>
        <a:bodyPr/>
        <a:lstStyle/>
        <a:p>
          <a:endParaRPr lang="ru-RU"/>
        </a:p>
      </dgm:t>
    </dgm:pt>
    <dgm:pt modelId="{ED7D9BDE-60B2-4558-86AD-98E6BAA8103A}" type="pres">
      <dgm:prSet presAssocID="{940B11B0-9488-4D4D-AC91-C68A88D0905D}" presName="AccentHold1" presStyleLbl="node1" presStyleIdx="10" presStyleCnt="13" custLinFactX="100000" custLinFactY="100000" custLinFactNeighborX="185066" custLinFactNeighborY="105016"/>
      <dgm:spPr>
        <a:xfrm>
          <a:off x="6886489" y="3004717"/>
          <a:ext cx="492130" cy="492121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9941EC7B-7A96-4CA5-AD97-E221A816313E}" type="pres">
      <dgm:prSet presAssocID="{940B11B0-9488-4D4D-AC91-C68A88D0905D}" presName="Accent10" presStyleCnt="0"/>
      <dgm:spPr/>
      <dgm:t>
        <a:bodyPr/>
        <a:lstStyle/>
        <a:p>
          <a:endParaRPr lang="ru-RU"/>
        </a:p>
      </dgm:t>
    </dgm:pt>
    <dgm:pt modelId="{CDF8F22A-6878-422F-BB38-E3C71F8ED6A8}" type="pres">
      <dgm:prSet presAssocID="{940B11B0-9488-4D4D-AC91-C68A88D0905D}" presName="AccentHold2" presStyleLbl="node1" presStyleIdx="11" presStyleCnt="13"/>
      <dgm:spPr>
        <a:xfrm>
          <a:off x="-144629" y="4984705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  <dgm:pt modelId="{DE29DCB4-4D45-4EBF-B9B5-4A3D5A2F90F6}" type="pres">
      <dgm:prSet presAssocID="{940B11B0-9488-4D4D-AC91-C68A88D0905D}" presName="Accent11" presStyleCnt="0"/>
      <dgm:spPr/>
      <dgm:t>
        <a:bodyPr/>
        <a:lstStyle/>
        <a:p>
          <a:endParaRPr lang="ru-RU"/>
        </a:p>
      </dgm:t>
    </dgm:pt>
    <dgm:pt modelId="{9767FAC0-C893-430B-82C1-F2B6DEDD5E44}" type="pres">
      <dgm:prSet presAssocID="{940B11B0-9488-4D4D-AC91-C68A88D0905D}" presName="AccentHold3" presStyleLbl="node1" presStyleIdx="12" presStyleCnt="13" custLinFactNeighborX="66570" custLinFactNeighborY="97401"/>
      <dgm:spPr>
        <a:xfrm>
          <a:off x="3646128" y="4824490"/>
          <a:ext cx="356341" cy="356684"/>
        </a:xfrm>
        <a:prstGeom prst="ellipse">
          <a:avLst/>
        </a:prstGeom>
      </dgm:spPr>
      <dgm:t>
        <a:bodyPr/>
        <a:lstStyle/>
        <a:p>
          <a:endParaRPr lang="ru-RU"/>
        </a:p>
      </dgm:t>
    </dgm:pt>
  </dgm:ptLst>
  <dgm:cxnLst>
    <dgm:cxn modelId="{63DB6E8D-EF2E-4FFB-B491-DF9E712973A4}" srcId="{E4B566C5-8E7C-41B2-BAF8-F272B8BA2C7E}" destId="{1A182EBA-EE59-4A30-80EB-724B6F27C27E}" srcOrd="0" destOrd="0" parTransId="{DE794004-2C1A-4282-993D-6094D363050B}" sibTransId="{EFCDA4F0-4A4A-42CB-9297-E9C53FD9C0E3}"/>
    <dgm:cxn modelId="{280EFB80-12D6-4A85-9AC6-2F673F1607F9}" type="presOf" srcId="{940B11B0-9488-4D4D-AC91-C68A88D0905D}" destId="{9DCD28A4-4906-4247-B5AD-2A1371E55BBA}" srcOrd="0" destOrd="0" presId="urn:microsoft.com/office/officeart/2009/3/layout/CircleRelationship"/>
    <dgm:cxn modelId="{EB16B43D-4748-4F5E-8243-65098B762415}" type="presOf" srcId="{187FE3BD-1E2E-42A0-BC68-42DF37571B16}" destId="{6B21A6EF-DEFF-445E-A595-93CA87B15A27}" srcOrd="0" destOrd="0" presId="urn:microsoft.com/office/officeart/2009/3/layout/CircleRelationship"/>
    <dgm:cxn modelId="{E3C051F4-A89D-4681-98B1-0E5F05581B3A}" srcId="{187FE3BD-1E2E-42A0-BC68-42DF37571B16}" destId="{E4B566C5-8E7C-41B2-BAF8-F272B8BA2C7E}" srcOrd="0" destOrd="0" parTransId="{4D0CD93B-7721-4EC9-9CAB-745C268CC664}" sibTransId="{B54ECDC2-BB5F-4C00-88E1-132377D3A871}"/>
    <dgm:cxn modelId="{136187BA-7BDF-44FC-9CAA-2450403FBD70}" type="presOf" srcId="{1A182EBA-EE59-4A30-80EB-724B6F27C27E}" destId="{869CAA5E-5981-42CE-955A-48B49B1A06DD}" srcOrd="0" destOrd="0" presId="urn:microsoft.com/office/officeart/2009/3/layout/CircleRelationship"/>
    <dgm:cxn modelId="{9812D466-DDB5-496C-BCC4-C2109F5B6BEA}" type="presOf" srcId="{E4B566C5-8E7C-41B2-BAF8-F272B8BA2C7E}" destId="{969825ED-028A-4D81-A04A-775CC6F06989}" srcOrd="0" destOrd="0" presId="urn:microsoft.com/office/officeart/2009/3/layout/CircleRelationship"/>
    <dgm:cxn modelId="{D664C445-4FFF-41F5-8D28-F3A735CC0ABD}" srcId="{E4B566C5-8E7C-41B2-BAF8-F272B8BA2C7E}" destId="{940B11B0-9488-4D4D-AC91-C68A88D0905D}" srcOrd="1" destOrd="0" parTransId="{208362FD-7649-40CB-BDE3-E8E683C22DF6}" sibTransId="{5557C39E-FECE-4317-971A-19726E587419}"/>
    <dgm:cxn modelId="{7D71C56A-56E7-4065-9EDD-FDCE372CA37F}" type="presParOf" srcId="{6B21A6EF-DEFF-445E-A595-93CA87B15A27}" destId="{969825ED-028A-4D81-A04A-775CC6F06989}" srcOrd="0" destOrd="0" presId="urn:microsoft.com/office/officeart/2009/3/layout/CircleRelationship"/>
    <dgm:cxn modelId="{060E424C-C8D1-4056-BC16-D29ACDA43D7D}" type="presParOf" srcId="{6B21A6EF-DEFF-445E-A595-93CA87B15A27}" destId="{F064954E-3481-4276-9874-F83665943A64}" srcOrd="1" destOrd="0" presId="urn:microsoft.com/office/officeart/2009/3/layout/CircleRelationship"/>
    <dgm:cxn modelId="{DE675381-F2A1-4E4C-A1B7-221B500910EB}" type="presParOf" srcId="{6B21A6EF-DEFF-445E-A595-93CA87B15A27}" destId="{3BF2CF98-EBFF-4A94-8539-E991EFC7CBEF}" srcOrd="2" destOrd="0" presId="urn:microsoft.com/office/officeart/2009/3/layout/CircleRelationship"/>
    <dgm:cxn modelId="{B04CCD72-BE77-4722-87F9-229FB4148E17}" type="presParOf" srcId="{6B21A6EF-DEFF-445E-A595-93CA87B15A27}" destId="{D21D310A-4BBB-4BB3-A6CF-C60677AEC3AD}" srcOrd="3" destOrd="0" presId="urn:microsoft.com/office/officeart/2009/3/layout/CircleRelationship"/>
    <dgm:cxn modelId="{59C432B8-2460-49AC-9C12-8FFDA5D658F0}" type="presParOf" srcId="{6B21A6EF-DEFF-445E-A595-93CA87B15A27}" destId="{930F9B0A-C0EE-48D9-8E55-49F40C08EF13}" srcOrd="4" destOrd="0" presId="urn:microsoft.com/office/officeart/2009/3/layout/CircleRelationship"/>
    <dgm:cxn modelId="{9F7203A8-CC9A-4AD6-889A-DA76A10CC137}" type="presParOf" srcId="{6B21A6EF-DEFF-445E-A595-93CA87B15A27}" destId="{9956DFBC-A79F-4F29-84A1-D4D0ED656515}" srcOrd="5" destOrd="0" presId="urn:microsoft.com/office/officeart/2009/3/layout/CircleRelationship"/>
    <dgm:cxn modelId="{EE44B8F6-4484-4EFB-920E-D259DB981DD2}" type="presParOf" srcId="{6B21A6EF-DEFF-445E-A595-93CA87B15A27}" destId="{41B68C7C-822A-43F5-9E76-21CBD10EA4A1}" srcOrd="6" destOrd="0" presId="urn:microsoft.com/office/officeart/2009/3/layout/CircleRelationship"/>
    <dgm:cxn modelId="{762D2CF1-8E47-4ABB-BA3D-CEF79A6ADEEA}" type="presParOf" srcId="{6B21A6EF-DEFF-445E-A595-93CA87B15A27}" destId="{869CAA5E-5981-42CE-955A-48B49B1A06DD}" srcOrd="7" destOrd="0" presId="urn:microsoft.com/office/officeart/2009/3/layout/CircleRelationship"/>
    <dgm:cxn modelId="{097AF26A-0B56-4165-96CC-0190C18C759B}" type="presParOf" srcId="{6B21A6EF-DEFF-445E-A595-93CA87B15A27}" destId="{FCB2A149-DC8D-4420-B289-394D2594CBE3}" srcOrd="8" destOrd="0" presId="urn:microsoft.com/office/officeart/2009/3/layout/CircleRelationship"/>
    <dgm:cxn modelId="{527241EE-E332-4FCC-B41F-383E3410E4E6}" type="presParOf" srcId="{FCB2A149-DC8D-4420-B289-394D2594CBE3}" destId="{295E3D77-333B-45E7-862D-316E2F1EE179}" srcOrd="0" destOrd="0" presId="urn:microsoft.com/office/officeart/2009/3/layout/CircleRelationship"/>
    <dgm:cxn modelId="{50666B11-F276-4F6C-96B4-7876324EAAD9}" type="presParOf" srcId="{6B21A6EF-DEFF-445E-A595-93CA87B15A27}" destId="{6EC9B930-8011-435F-917F-63DEFF2A5DF8}" srcOrd="9" destOrd="0" presId="urn:microsoft.com/office/officeart/2009/3/layout/CircleRelationship"/>
    <dgm:cxn modelId="{85D7CB33-3959-4204-8BEE-7E95E3E45943}" type="presParOf" srcId="{6EC9B930-8011-435F-917F-63DEFF2A5DF8}" destId="{8BCE021A-F3E5-4B32-BEDE-6A7BFB8FCFF5}" srcOrd="0" destOrd="0" presId="urn:microsoft.com/office/officeart/2009/3/layout/CircleRelationship"/>
    <dgm:cxn modelId="{65C20A5F-94AB-4A31-8E8F-2BAF1138FEA6}" type="presParOf" srcId="{6B21A6EF-DEFF-445E-A595-93CA87B15A27}" destId="{9DCD28A4-4906-4247-B5AD-2A1371E55BBA}" srcOrd="10" destOrd="0" presId="urn:microsoft.com/office/officeart/2009/3/layout/CircleRelationship"/>
    <dgm:cxn modelId="{E6E85634-ECA3-4488-B8CD-0242F2B18F96}" type="presParOf" srcId="{6B21A6EF-DEFF-445E-A595-93CA87B15A27}" destId="{105250DC-411A-4B4D-9820-4648289FAB78}" srcOrd="11" destOrd="0" presId="urn:microsoft.com/office/officeart/2009/3/layout/CircleRelationship"/>
    <dgm:cxn modelId="{59AC42D8-211A-41B7-87A1-393CAEFC673A}" type="presParOf" srcId="{105250DC-411A-4B4D-9820-4648289FAB78}" destId="{ED7D9BDE-60B2-4558-86AD-98E6BAA8103A}" srcOrd="0" destOrd="0" presId="urn:microsoft.com/office/officeart/2009/3/layout/CircleRelationship"/>
    <dgm:cxn modelId="{6A7C4068-D859-4A22-A65D-1261B8472DA5}" type="presParOf" srcId="{6B21A6EF-DEFF-445E-A595-93CA87B15A27}" destId="{9941EC7B-7A96-4CA5-AD97-E221A816313E}" srcOrd="12" destOrd="0" presId="urn:microsoft.com/office/officeart/2009/3/layout/CircleRelationship"/>
    <dgm:cxn modelId="{2A98AB97-B2E5-4F07-A0E1-D8B167312182}" type="presParOf" srcId="{9941EC7B-7A96-4CA5-AD97-E221A816313E}" destId="{CDF8F22A-6878-422F-BB38-E3C71F8ED6A8}" srcOrd="0" destOrd="0" presId="urn:microsoft.com/office/officeart/2009/3/layout/CircleRelationship"/>
    <dgm:cxn modelId="{4408B4C2-8CEE-423E-87E9-76CD6F817029}" type="presParOf" srcId="{6B21A6EF-DEFF-445E-A595-93CA87B15A27}" destId="{DE29DCB4-4D45-4EBF-B9B5-4A3D5A2F90F6}" srcOrd="13" destOrd="0" presId="urn:microsoft.com/office/officeart/2009/3/layout/CircleRelationship"/>
    <dgm:cxn modelId="{F0A2066B-D1C8-4EA2-B073-D11AF460D047}" type="presParOf" srcId="{DE29DCB4-4D45-4EBF-B9B5-4A3D5A2F90F6}" destId="{9767FAC0-C893-430B-82C1-F2B6DEDD5E44}" srcOrd="0" destOrd="0" presId="urn:microsoft.com/office/officeart/2009/3/layout/CircleRelationship"/>
  </dgm:cxnLst>
  <dgm:bg>
    <a:solidFill>
      <a:schemeClr val="accent5">
        <a:lumMod val="20000"/>
        <a:lumOff val="8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A5F319E2-C6E8-4B26-AA41-5E6185D17922}" type="doc">
      <dgm:prSet loTypeId="urn:microsoft.com/office/officeart/2005/8/layout/default" loCatId="list" qsTypeId="urn:microsoft.com/office/officeart/2005/8/quickstyle/simple3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7B90D04-C3EA-4092-B288-ED434B51FB3D}">
      <dgm:prSet/>
      <dgm:spPr>
        <a:xfrm>
          <a:off x="4258828" y="1800193"/>
          <a:ext cx="2591841" cy="1555105"/>
        </a:xfrm>
        <a:prstGeom prst="rect">
          <a:avLst/>
        </a:prstGeom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Алфавитный </a:t>
          </a:r>
          <a:r>
            <a:rPr lang="ru-RU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(заучивание названий букв, а потом их комбинация из 2 или 3 букв)</a:t>
          </a:r>
          <a:endParaRPr lang="ru-RU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725886E-AE58-4166-9800-E1101837407F}" type="parTrans" cxnId="{3CA6EAC0-331C-4ACC-BD3C-0E871A8FB96A}">
      <dgm:prSet/>
      <dgm:spPr/>
      <dgm:t>
        <a:bodyPr/>
        <a:lstStyle/>
        <a:p>
          <a:endParaRPr lang="ru-RU"/>
        </a:p>
      </dgm:t>
    </dgm:pt>
    <dgm:pt modelId="{2CFD05A7-1ECD-4FBD-A7BC-CDABE11359C0}" type="sibTrans" cxnId="{3CA6EAC0-331C-4ACC-BD3C-0E871A8FB96A}">
      <dgm:prSet/>
      <dgm:spPr/>
      <dgm:t>
        <a:bodyPr/>
        <a:lstStyle/>
        <a:p>
          <a:endParaRPr lang="ru-RU"/>
        </a:p>
      </dgm:t>
    </dgm:pt>
    <dgm:pt modelId="{9DBF1D3D-4590-4092-934B-53981CE741B7}">
      <dgm:prSet custT="1"/>
      <dgm:spPr>
        <a:xfrm>
          <a:off x="1393366" y="1814375"/>
          <a:ext cx="2591841" cy="1555105"/>
        </a:xfrm>
        <a:prstGeom prst="rect">
          <a:avLst/>
        </a:prstGeom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Звуковой</a:t>
          </a:r>
        </a:p>
        <a:p>
          <a:r>
            <a:rPr lang="ru-RU" sz="19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(выучивание звуков с последующей комбинацией их в слова)</a:t>
          </a:r>
          <a:endParaRPr lang="ru-RU" sz="19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9D538C24-1B95-4774-9CE0-D17F9506DCC7}" type="parTrans" cxnId="{F4F36044-D3B4-483E-A41D-0D2435FB30F1}">
      <dgm:prSet/>
      <dgm:spPr/>
      <dgm:t>
        <a:bodyPr/>
        <a:lstStyle/>
        <a:p>
          <a:endParaRPr lang="ru-RU"/>
        </a:p>
      </dgm:t>
    </dgm:pt>
    <dgm:pt modelId="{F3658FDD-BCCF-41B4-82C3-89BFE0840566}" type="sibTrans" cxnId="{F4F36044-D3B4-483E-A41D-0D2435FB30F1}">
      <dgm:prSet/>
      <dgm:spPr/>
      <dgm:t>
        <a:bodyPr/>
        <a:lstStyle/>
        <a:p>
          <a:endParaRPr lang="ru-RU"/>
        </a:p>
      </dgm:t>
    </dgm:pt>
    <dgm:pt modelId="{C83342BE-82CB-4AAC-98C0-BFB859C4398A}">
      <dgm:prSet/>
      <dgm:spPr>
        <a:xfrm>
          <a:off x="1393366" y="3628665"/>
          <a:ext cx="2591841" cy="1555105"/>
        </a:xfrm>
        <a:prstGeom prst="rect">
          <a:avLst/>
        </a:prstGeom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Слоговый</a:t>
          </a:r>
        </a:p>
        <a:p>
          <a:r>
            <a:rPr lang="ru-RU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(выучивание комбинаций слогов)</a:t>
          </a:r>
          <a:endParaRPr lang="ru-RU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A770D0B-AFB0-4FAC-996E-8183321903AF}" type="parTrans" cxnId="{81545276-B5D2-45ED-83A7-FE034FA71DD7}">
      <dgm:prSet/>
      <dgm:spPr/>
      <dgm:t>
        <a:bodyPr/>
        <a:lstStyle/>
        <a:p>
          <a:endParaRPr lang="ru-RU"/>
        </a:p>
      </dgm:t>
    </dgm:pt>
    <dgm:pt modelId="{8262F376-76FE-40BE-B65B-5EC7E21F291B}" type="sibTrans" cxnId="{81545276-B5D2-45ED-83A7-FE034FA71DD7}">
      <dgm:prSet/>
      <dgm:spPr/>
      <dgm:t>
        <a:bodyPr/>
        <a:lstStyle/>
        <a:p>
          <a:endParaRPr lang="ru-RU"/>
        </a:p>
      </dgm:t>
    </dgm:pt>
    <dgm:pt modelId="{13FC420A-F284-4B2B-B905-A911AC7A41F9}">
      <dgm:prSet custT="1"/>
      <dgm:spPr>
        <a:xfrm>
          <a:off x="4258828" y="0"/>
          <a:ext cx="2591841" cy="1555105"/>
        </a:xfrm>
        <a:prstGeom prst="rect">
          <a:avLst/>
        </a:prstGeom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Метод целых слов</a:t>
          </a:r>
        </a:p>
        <a:p>
          <a:r>
            <a:rPr lang="ru-RU" sz="19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ru-RU" sz="18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заучивание наизусть целых слов, иногда фраз и даже предложений)</a:t>
          </a:r>
          <a:endParaRPr lang="ru-RU" sz="18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52436EAB-52BE-48A5-97CB-7E370161E7B8}" type="parTrans" cxnId="{C7421C37-46E6-40A8-923A-053F278F8948}">
      <dgm:prSet/>
      <dgm:spPr/>
      <dgm:t>
        <a:bodyPr/>
        <a:lstStyle/>
        <a:p>
          <a:endParaRPr lang="ru-RU"/>
        </a:p>
      </dgm:t>
    </dgm:pt>
    <dgm:pt modelId="{19AAD5DF-0728-449C-B064-8211CF7DE688}" type="sibTrans" cxnId="{C7421C37-46E6-40A8-923A-053F278F8948}">
      <dgm:prSet/>
      <dgm:spPr/>
      <dgm:t>
        <a:bodyPr/>
        <a:lstStyle/>
        <a:p>
          <a:endParaRPr lang="ru-RU"/>
        </a:p>
      </dgm:t>
    </dgm:pt>
    <dgm:pt modelId="{24EE7C77-9761-4FDC-82C6-BF1B28DF36E2}">
      <dgm:prSet/>
      <dgm:spPr>
        <a:xfrm>
          <a:off x="4258828" y="3600393"/>
          <a:ext cx="2591841" cy="1555105"/>
        </a:xfrm>
        <a:prstGeom prst="rect">
          <a:avLst/>
        </a:prstGeom>
      </dgm:spPr>
      <dgm:t>
        <a:bodyPr/>
        <a:lstStyle/>
        <a:p>
          <a:r>
            <a:rPr lang="ru-RU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Звуковой аналитико-синтетический</a:t>
          </a:r>
        </a:p>
        <a:p>
          <a:r>
            <a:rPr lang="ru-RU" b="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(обучение произношению + чтение слов по правилам)</a:t>
          </a:r>
          <a:endParaRPr lang="ru-RU" b="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2DC052CD-1520-4D00-9292-82E77847C49F}" type="parTrans" cxnId="{3B32DAF5-EF49-43CD-9633-A89DDFBF4BA6}">
      <dgm:prSet/>
      <dgm:spPr/>
      <dgm:t>
        <a:bodyPr/>
        <a:lstStyle/>
        <a:p>
          <a:endParaRPr lang="ru-RU"/>
        </a:p>
      </dgm:t>
    </dgm:pt>
    <dgm:pt modelId="{4CF63241-0F33-4D20-83A7-5914241CC11F}" type="sibTrans" cxnId="{3B32DAF5-EF49-43CD-9633-A89DDFBF4BA6}">
      <dgm:prSet/>
      <dgm:spPr/>
      <dgm:t>
        <a:bodyPr/>
        <a:lstStyle/>
        <a:p>
          <a:endParaRPr lang="ru-RU"/>
        </a:p>
      </dgm:t>
    </dgm:pt>
    <dgm:pt modelId="{F9A23300-4411-4933-8115-C97011E96B82}">
      <dgm:prSet custT="1"/>
      <dgm:spPr>
        <a:xfrm>
          <a:off x="1450516" y="0"/>
          <a:ext cx="2591841" cy="1555105"/>
        </a:xfrm>
        <a:prstGeom prst="rect">
          <a:avLst/>
        </a:prstGeom>
      </dgm:spPr>
      <dgm:t>
        <a:bodyPr/>
        <a:lstStyle/>
        <a:p>
          <a:r>
            <a:rPr lang="ru-RU" sz="20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Метод устного опережения</a:t>
          </a:r>
        </a:p>
        <a:p>
          <a:r>
            <a:rPr lang="ru-RU" sz="1800" b="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 чтение после длительного устного вводного курса)</a:t>
          </a:r>
        </a:p>
      </dgm:t>
    </dgm:pt>
    <dgm:pt modelId="{910464DA-421B-4C86-9973-442B3C3955CB}" type="parTrans" cxnId="{C856F22C-E615-4FAF-9B9D-DD01184C6D86}">
      <dgm:prSet/>
      <dgm:spPr/>
      <dgm:t>
        <a:bodyPr/>
        <a:lstStyle/>
        <a:p>
          <a:endParaRPr lang="ru-RU"/>
        </a:p>
      </dgm:t>
    </dgm:pt>
    <dgm:pt modelId="{DD8F1D76-9638-4D72-8E45-8E1E24443073}" type="sibTrans" cxnId="{C856F22C-E615-4FAF-9B9D-DD01184C6D86}">
      <dgm:prSet/>
      <dgm:spPr/>
      <dgm:t>
        <a:bodyPr/>
        <a:lstStyle/>
        <a:p>
          <a:endParaRPr lang="ru-RU"/>
        </a:p>
      </dgm:t>
    </dgm:pt>
    <dgm:pt modelId="{0F15C9E0-240C-4E35-9D4C-58CBF94B073A}" type="pres">
      <dgm:prSet presAssocID="{A5F319E2-C6E8-4B26-AA41-5E6185D17922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9DFD856-0660-4C6E-87B7-B87B3C5230CE}" type="pres">
      <dgm:prSet presAssocID="{F9A23300-4411-4933-8115-C97011E96B82}" presName="node" presStyleLbl="node1" presStyleIdx="0" presStyleCnt="6" custLinFactNeighborX="1517" custLinFactNeighborY="462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8F8B13-12A4-46A7-82DB-7CDA14EA3100}" type="pres">
      <dgm:prSet presAssocID="{DD8F1D76-9638-4D72-8E45-8E1E24443073}" presName="sibTrans" presStyleCnt="0"/>
      <dgm:spPr/>
      <dgm:t>
        <a:bodyPr/>
        <a:lstStyle/>
        <a:p>
          <a:endParaRPr lang="ru-RU"/>
        </a:p>
      </dgm:t>
    </dgm:pt>
    <dgm:pt modelId="{ED459585-20F2-4B21-9471-8142F1F353E0}" type="pres">
      <dgm:prSet presAssocID="{13FC420A-F284-4B2B-B905-A911AC7A41F9}" presName="node" presStyleLbl="node1" presStyleIdx="1" presStyleCnt="6" custLinFactNeighborX="557" custLinFactNeighborY="-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4FE5EC2-1832-4A76-A139-BB81085DDF75}" type="pres">
      <dgm:prSet presAssocID="{19AAD5DF-0728-449C-B064-8211CF7DE688}" presName="sibTrans" presStyleCnt="0"/>
      <dgm:spPr/>
      <dgm:t>
        <a:bodyPr/>
        <a:lstStyle/>
        <a:p>
          <a:endParaRPr lang="ru-RU"/>
        </a:p>
      </dgm:t>
    </dgm:pt>
    <dgm:pt modelId="{C16482F1-4E46-402F-80AC-452A16A229ED}" type="pres">
      <dgm:prSet presAssocID="{9DBF1D3D-4590-4092-934B-53981CE741B7}" presName="node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A4BFC9-AD11-4FDB-B1EA-533AB665B64F}" type="pres">
      <dgm:prSet presAssocID="{F3658FDD-BCCF-41B4-82C3-89BFE0840566}" presName="sibTrans" presStyleCnt="0"/>
      <dgm:spPr/>
      <dgm:t>
        <a:bodyPr/>
        <a:lstStyle/>
        <a:p>
          <a:endParaRPr lang="ru-RU"/>
        </a:p>
      </dgm:t>
    </dgm:pt>
    <dgm:pt modelId="{12B4B5AC-A2D2-4CDE-9A66-6987C8EE5517}" type="pres">
      <dgm:prSet presAssocID="{27B90D04-C3EA-4092-B288-ED434B51FB3D}" presName="node" presStyleLbl="node1" presStyleIdx="3" presStyleCnt="6" custLinFactNeighborX="557" custLinFactNeighborY="-91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9C2DCD-F2A8-40FC-8A35-24A3A87E691B}" type="pres">
      <dgm:prSet presAssocID="{2CFD05A7-1ECD-4FBD-A7BC-CDABE11359C0}" presName="sibTrans" presStyleCnt="0"/>
      <dgm:spPr/>
      <dgm:t>
        <a:bodyPr/>
        <a:lstStyle/>
        <a:p>
          <a:endParaRPr lang="ru-RU"/>
        </a:p>
      </dgm:t>
    </dgm:pt>
    <dgm:pt modelId="{F6AAEBF5-7BF1-473E-8A22-2CE656D7DA87}" type="pres">
      <dgm:prSet presAssocID="{C83342BE-82CB-4AAC-98C0-BFB859C4398A}" presName="node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DDFC3CB-E56F-4D91-812F-3B8F26B3340D}" type="pres">
      <dgm:prSet presAssocID="{8262F376-76FE-40BE-B65B-5EC7E21F291B}" presName="sibTrans" presStyleCnt="0"/>
      <dgm:spPr/>
      <dgm:t>
        <a:bodyPr/>
        <a:lstStyle/>
        <a:p>
          <a:endParaRPr lang="ru-RU"/>
        </a:p>
      </dgm:t>
    </dgm:pt>
    <dgm:pt modelId="{106D60A3-84BA-4361-8262-7C4B5209CCCB}" type="pres">
      <dgm:prSet presAssocID="{24EE7C77-9761-4FDC-82C6-BF1B28DF36E2}" presName="node" presStyleLbl="node1" presStyleIdx="5" presStyleCnt="6" custLinFactNeighborX="557" custLinFactNeighborY="-18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7421C37-46E6-40A8-923A-053F278F8948}" srcId="{A5F319E2-C6E8-4B26-AA41-5E6185D17922}" destId="{13FC420A-F284-4B2B-B905-A911AC7A41F9}" srcOrd="1" destOrd="0" parTransId="{52436EAB-52BE-48A5-97CB-7E370161E7B8}" sibTransId="{19AAD5DF-0728-449C-B064-8211CF7DE688}"/>
    <dgm:cxn modelId="{3B32DAF5-EF49-43CD-9633-A89DDFBF4BA6}" srcId="{A5F319E2-C6E8-4B26-AA41-5E6185D17922}" destId="{24EE7C77-9761-4FDC-82C6-BF1B28DF36E2}" srcOrd="5" destOrd="0" parTransId="{2DC052CD-1520-4D00-9292-82E77847C49F}" sibTransId="{4CF63241-0F33-4D20-83A7-5914241CC11F}"/>
    <dgm:cxn modelId="{D0108446-9BFC-457D-87B1-472E37ABA587}" type="presOf" srcId="{9DBF1D3D-4590-4092-934B-53981CE741B7}" destId="{C16482F1-4E46-402F-80AC-452A16A229ED}" srcOrd="0" destOrd="0" presId="urn:microsoft.com/office/officeart/2005/8/layout/default"/>
    <dgm:cxn modelId="{D35F0D90-AB3A-4E92-9AB3-CD2A8896FCA0}" type="presOf" srcId="{24EE7C77-9761-4FDC-82C6-BF1B28DF36E2}" destId="{106D60A3-84BA-4361-8262-7C4B5209CCCB}" srcOrd="0" destOrd="0" presId="urn:microsoft.com/office/officeart/2005/8/layout/default"/>
    <dgm:cxn modelId="{F4F36044-D3B4-483E-A41D-0D2435FB30F1}" srcId="{A5F319E2-C6E8-4B26-AA41-5E6185D17922}" destId="{9DBF1D3D-4590-4092-934B-53981CE741B7}" srcOrd="2" destOrd="0" parTransId="{9D538C24-1B95-4774-9CE0-D17F9506DCC7}" sibTransId="{F3658FDD-BCCF-41B4-82C3-89BFE0840566}"/>
    <dgm:cxn modelId="{C53181ED-0F0B-4A23-B839-65A61B3238B9}" type="presOf" srcId="{13FC420A-F284-4B2B-B905-A911AC7A41F9}" destId="{ED459585-20F2-4B21-9471-8142F1F353E0}" srcOrd="0" destOrd="0" presId="urn:microsoft.com/office/officeart/2005/8/layout/default"/>
    <dgm:cxn modelId="{C856F22C-E615-4FAF-9B9D-DD01184C6D86}" srcId="{A5F319E2-C6E8-4B26-AA41-5E6185D17922}" destId="{F9A23300-4411-4933-8115-C97011E96B82}" srcOrd="0" destOrd="0" parTransId="{910464DA-421B-4C86-9973-442B3C3955CB}" sibTransId="{DD8F1D76-9638-4D72-8E45-8E1E24443073}"/>
    <dgm:cxn modelId="{2327ED41-6AD9-41BC-A801-501AE5D19D32}" type="presOf" srcId="{F9A23300-4411-4933-8115-C97011E96B82}" destId="{A9DFD856-0660-4C6E-87B7-B87B3C5230CE}" srcOrd="0" destOrd="0" presId="urn:microsoft.com/office/officeart/2005/8/layout/default"/>
    <dgm:cxn modelId="{E978E33E-59E9-4CFB-9362-2EA23F61BEF3}" type="presOf" srcId="{C83342BE-82CB-4AAC-98C0-BFB859C4398A}" destId="{F6AAEBF5-7BF1-473E-8A22-2CE656D7DA87}" srcOrd="0" destOrd="0" presId="urn:microsoft.com/office/officeart/2005/8/layout/default"/>
    <dgm:cxn modelId="{9FCCFAFF-DE6C-49F6-82AA-FE0611992C7E}" type="presOf" srcId="{27B90D04-C3EA-4092-B288-ED434B51FB3D}" destId="{12B4B5AC-A2D2-4CDE-9A66-6987C8EE5517}" srcOrd="0" destOrd="0" presId="urn:microsoft.com/office/officeart/2005/8/layout/default"/>
    <dgm:cxn modelId="{81545276-B5D2-45ED-83A7-FE034FA71DD7}" srcId="{A5F319E2-C6E8-4B26-AA41-5E6185D17922}" destId="{C83342BE-82CB-4AAC-98C0-BFB859C4398A}" srcOrd="4" destOrd="0" parTransId="{DA770D0B-AFB0-4FAC-996E-8183321903AF}" sibTransId="{8262F376-76FE-40BE-B65B-5EC7E21F291B}"/>
    <dgm:cxn modelId="{FB576D3F-31CA-4A2B-8AFD-39B4531A3A06}" type="presOf" srcId="{A5F319E2-C6E8-4B26-AA41-5E6185D17922}" destId="{0F15C9E0-240C-4E35-9D4C-58CBF94B073A}" srcOrd="0" destOrd="0" presId="urn:microsoft.com/office/officeart/2005/8/layout/default"/>
    <dgm:cxn modelId="{3CA6EAC0-331C-4ACC-BD3C-0E871A8FB96A}" srcId="{A5F319E2-C6E8-4B26-AA41-5E6185D17922}" destId="{27B90D04-C3EA-4092-B288-ED434B51FB3D}" srcOrd="3" destOrd="0" parTransId="{B725886E-AE58-4166-9800-E1101837407F}" sibTransId="{2CFD05A7-1ECD-4FBD-A7BC-CDABE11359C0}"/>
    <dgm:cxn modelId="{D0F0710D-2278-4522-8C3F-56C8CB799F38}" type="presParOf" srcId="{0F15C9E0-240C-4E35-9D4C-58CBF94B073A}" destId="{A9DFD856-0660-4C6E-87B7-B87B3C5230CE}" srcOrd="0" destOrd="0" presId="urn:microsoft.com/office/officeart/2005/8/layout/default"/>
    <dgm:cxn modelId="{4098881A-8D0F-4226-851A-8D8252F8BCC8}" type="presParOf" srcId="{0F15C9E0-240C-4E35-9D4C-58CBF94B073A}" destId="{428F8B13-12A4-46A7-82DB-7CDA14EA3100}" srcOrd="1" destOrd="0" presId="urn:microsoft.com/office/officeart/2005/8/layout/default"/>
    <dgm:cxn modelId="{1450741C-02C6-4BE7-A148-B83B52947CFF}" type="presParOf" srcId="{0F15C9E0-240C-4E35-9D4C-58CBF94B073A}" destId="{ED459585-20F2-4B21-9471-8142F1F353E0}" srcOrd="2" destOrd="0" presId="urn:microsoft.com/office/officeart/2005/8/layout/default"/>
    <dgm:cxn modelId="{1091065F-C8E1-4FF1-BC4C-3D99B0043568}" type="presParOf" srcId="{0F15C9E0-240C-4E35-9D4C-58CBF94B073A}" destId="{14FE5EC2-1832-4A76-A139-BB81085DDF75}" srcOrd="3" destOrd="0" presId="urn:microsoft.com/office/officeart/2005/8/layout/default"/>
    <dgm:cxn modelId="{83FB9C17-63B1-468B-B418-56921DFC437F}" type="presParOf" srcId="{0F15C9E0-240C-4E35-9D4C-58CBF94B073A}" destId="{C16482F1-4E46-402F-80AC-452A16A229ED}" srcOrd="4" destOrd="0" presId="urn:microsoft.com/office/officeart/2005/8/layout/default"/>
    <dgm:cxn modelId="{344EB6F4-08D2-41FD-A190-88106D44AB01}" type="presParOf" srcId="{0F15C9E0-240C-4E35-9D4C-58CBF94B073A}" destId="{8AA4BFC9-AD11-4FDB-B1EA-533AB665B64F}" srcOrd="5" destOrd="0" presId="urn:microsoft.com/office/officeart/2005/8/layout/default"/>
    <dgm:cxn modelId="{6EC391D7-8AF9-44CA-B2E4-8CF750D133FF}" type="presParOf" srcId="{0F15C9E0-240C-4E35-9D4C-58CBF94B073A}" destId="{12B4B5AC-A2D2-4CDE-9A66-6987C8EE5517}" srcOrd="6" destOrd="0" presId="urn:microsoft.com/office/officeart/2005/8/layout/default"/>
    <dgm:cxn modelId="{460FF99C-6CB7-45AB-B3E0-B0823EE4C98D}" type="presParOf" srcId="{0F15C9E0-240C-4E35-9D4C-58CBF94B073A}" destId="{3D9C2DCD-F2A8-40FC-8A35-24A3A87E691B}" srcOrd="7" destOrd="0" presId="urn:microsoft.com/office/officeart/2005/8/layout/default"/>
    <dgm:cxn modelId="{CFA7A5E0-38EF-4E80-B279-8DFEF1348D46}" type="presParOf" srcId="{0F15C9E0-240C-4E35-9D4C-58CBF94B073A}" destId="{F6AAEBF5-7BF1-473E-8A22-2CE656D7DA87}" srcOrd="8" destOrd="0" presId="urn:microsoft.com/office/officeart/2005/8/layout/default"/>
    <dgm:cxn modelId="{D8D9452F-ABA0-4E98-9B0D-CBBB865BCE58}" type="presParOf" srcId="{0F15C9E0-240C-4E35-9D4C-58CBF94B073A}" destId="{FDDFC3CB-E56F-4D91-812F-3B8F26B3340D}" srcOrd="9" destOrd="0" presId="urn:microsoft.com/office/officeart/2005/8/layout/default"/>
    <dgm:cxn modelId="{BA22440E-6C82-4C3E-829B-E33D91676EED}" type="presParOf" srcId="{0F15C9E0-240C-4E35-9D4C-58CBF94B073A}" destId="{106D60A3-84BA-4361-8262-7C4B5209CCCB}" srcOrd="10" destOrd="0" presId="urn:microsoft.com/office/officeart/2005/8/layout/default"/>
  </dgm:cxnLst>
  <dgm:bg>
    <a:solidFill>
      <a:schemeClr val="accent1">
        <a:lumMod val="40000"/>
        <a:lumOff val="60000"/>
      </a:schemeClr>
    </a:solidFill>
  </dgm:bg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F6D2741-946D-4BA6-A635-B9EB5474B4E9}" type="doc">
      <dgm:prSet loTypeId="urn:microsoft.com/office/officeart/2005/8/layout/process4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0602B85-641A-416B-809C-A9BC54759DF4}">
      <dgm:prSet custT="1"/>
      <dgm:spPr>
        <a:xfrm rot="10800000">
          <a:off x="0" y="1296145"/>
          <a:ext cx="8497887" cy="1346922"/>
        </a:xfrm>
        <a:prstGeom prst="upArrowCallou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Героине книги Ане так хочется пообщаться со своими английскими сверстниками, что происходит чудо - пролетавший мимо волшебник Ворон по имени </a:t>
          </a:r>
          <a:r>
            <a:rPr lang="ru-RU" sz="1600" b="1" dirty="0" err="1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Седрик</a:t>
          </a:r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берет девочку в свои ученицы и переносит ее в волшебную страну английского языка. </a:t>
          </a:r>
          <a:endParaRPr lang="ru-RU" sz="16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A0283DC5-9D1C-450E-B076-9D5FF9BD7F0A}" type="parTrans" cxnId="{AE504A27-8FBE-4694-AD69-6461C715857B}">
      <dgm:prSet/>
      <dgm:spPr/>
      <dgm:t>
        <a:bodyPr/>
        <a:lstStyle/>
        <a:p>
          <a:endParaRPr lang="ru-RU"/>
        </a:p>
      </dgm:t>
    </dgm:pt>
    <dgm:pt modelId="{C64AA955-7DBA-4E38-AF44-C3AF90AB4194}" type="sibTrans" cxnId="{AE504A27-8FBE-4694-AD69-6461C715857B}">
      <dgm:prSet/>
      <dgm:spPr/>
      <dgm:t>
        <a:bodyPr/>
        <a:lstStyle/>
        <a:p>
          <a:endParaRPr lang="ru-RU"/>
        </a:p>
      </dgm:t>
    </dgm:pt>
    <dgm:pt modelId="{6B718BA0-F195-4563-8AF9-750161404E06}">
      <dgm:prSet custT="1"/>
      <dgm:spPr>
        <a:xfrm rot="10800000">
          <a:off x="0" y="2690870"/>
          <a:ext cx="8497887" cy="1146533"/>
        </a:xfrm>
        <a:prstGeom prst="upArrowCallou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 этой стране оживают и буквы, и слова, Аня узнает об их характере и взаимоотношениях, а </a:t>
          </a:r>
          <a:r>
            <a:rPr lang="ru-RU" sz="1600" b="1" dirty="0" err="1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Седрик</a:t>
          </a:r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мягко направляет и поддерживает девочку.</a:t>
          </a:r>
          <a:endParaRPr lang="ru-RU" sz="16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D3E08A67-973B-46B3-AB8B-4CE1B41E8410}" type="parTrans" cxnId="{FD6027C8-CBC0-4A6A-A936-E59DE49BC254}">
      <dgm:prSet/>
      <dgm:spPr/>
      <dgm:t>
        <a:bodyPr/>
        <a:lstStyle/>
        <a:p>
          <a:endParaRPr lang="ru-RU"/>
        </a:p>
      </dgm:t>
    </dgm:pt>
    <dgm:pt modelId="{F3D105CA-8221-4033-921D-A5264025A971}" type="sibTrans" cxnId="{FD6027C8-CBC0-4A6A-A936-E59DE49BC254}">
      <dgm:prSet/>
      <dgm:spPr/>
      <dgm:t>
        <a:bodyPr/>
        <a:lstStyle/>
        <a:p>
          <a:endParaRPr lang="ru-RU"/>
        </a:p>
      </dgm:t>
    </dgm:pt>
    <dgm:pt modelId="{8BE04655-E093-4EED-BB10-2F2FC0BB4B8A}">
      <dgm:prSet custT="1"/>
      <dgm:spPr>
        <a:xfrm>
          <a:off x="0" y="3760779"/>
          <a:ext cx="8497887" cy="775042"/>
        </a:xfrm>
        <a:prstGeom prst="rec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УМК обеспечивает максимальное практическое применение любого нового материала.</a:t>
          </a:r>
          <a:endParaRPr lang="ru-RU" sz="16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B0147BE7-C199-4803-9611-BF4F020F2E5B}" type="parTrans" cxnId="{D144290E-A17D-4DA3-8687-A1186CEBEC10}">
      <dgm:prSet/>
      <dgm:spPr/>
      <dgm:t>
        <a:bodyPr/>
        <a:lstStyle/>
        <a:p>
          <a:endParaRPr lang="ru-RU"/>
        </a:p>
      </dgm:t>
    </dgm:pt>
    <dgm:pt modelId="{A6A3B5EA-92EE-430F-BF5A-A773D8DA8765}" type="sibTrans" cxnId="{D144290E-A17D-4DA3-8687-A1186CEBEC10}">
      <dgm:prSet/>
      <dgm:spPr/>
      <dgm:t>
        <a:bodyPr/>
        <a:lstStyle/>
        <a:p>
          <a:endParaRPr lang="ru-RU"/>
        </a:p>
      </dgm:t>
    </dgm:pt>
    <dgm:pt modelId="{1C908138-A495-4A08-899D-A549487A6942}">
      <dgm:prSet custT="1"/>
      <dgm:spPr>
        <a:xfrm rot="10800000">
          <a:off x="0" y="336"/>
          <a:ext cx="8497887" cy="1286804"/>
        </a:xfrm>
        <a:prstGeom prst="upArrowCallout">
          <a:avLst/>
        </a:prstGeom>
        <a:scene3d>
          <a:camera prst="orthographicFront"/>
          <a:lightRig rig="flat" dir="t"/>
        </a:scene3d>
        <a:sp3d prstMaterial="dkEdge">
          <a:bevelT w="8200" h="38100"/>
        </a:sp3d>
      </dgm:spPr>
      <dgm:t>
        <a:bodyPr/>
        <a:lstStyle/>
        <a:p>
          <a:pPr rtl="0"/>
          <a:r>
            <a:rPr lang="ru-RU" sz="1600" b="1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Вместе с россиянкой Аней учащиеся попадают в Англию, где они знакомятся с Лондоном, его жителями, современными реалиями и историей города и страны, осознают реальную необходимость изучения языка. </a:t>
          </a:r>
          <a:endParaRPr lang="ru-RU" sz="16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gm:t>
    </dgm:pt>
    <dgm:pt modelId="{2880BC0E-1018-4CD0-9F5E-5FD6009C6CA1}" type="sibTrans" cxnId="{D0A16B01-972B-45AC-B6F0-A3542E532BDB}">
      <dgm:prSet/>
      <dgm:spPr/>
      <dgm:t>
        <a:bodyPr/>
        <a:lstStyle/>
        <a:p>
          <a:endParaRPr lang="ru-RU"/>
        </a:p>
      </dgm:t>
    </dgm:pt>
    <dgm:pt modelId="{683F9166-4C14-464A-94AF-962705D0D007}" type="parTrans" cxnId="{D0A16B01-972B-45AC-B6F0-A3542E532BDB}">
      <dgm:prSet/>
      <dgm:spPr/>
      <dgm:t>
        <a:bodyPr/>
        <a:lstStyle/>
        <a:p>
          <a:endParaRPr lang="ru-RU"/>
        </a:p>
      </dgm:t>
    </dgm:pt>
    <dgm:pt modelId="{4397026A-87B4-48D9-8413-D0DCC9A2D994}" type="pres">
      <dgm:prSet presAssocID="{6F6D2741-946D-4BA6-A635-B9EB5474B4E9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4A9513B-1AF9-43C8-9BE5-3538B50771E0}" type="pres">
      <dgm:prSet presAssocID="{8BE04655-E093-4EED-BB10-2F2FC0BB4B8A}" presName="boxAndChildren" presStyleCnt="0"/>
      <dgm:spPr/>
      <dgm:t>
        <a:bodyPr/>
        <a:lstStyle/>
        <a:p>
          <a:endParaRPr lang="ru-RU"/>
        </a:p>
      </dgm:t>
    </dgm:pt>
    <dgm:pt modelId="{316C504E-7751-429F-92E9-C8E0F22FA302}" type="pres">
      <dgm:prSet presAssocID="{8BE04655-E093-4EED-BB10-2F2FC0BB4B8A}" presName="parentTextBox" presStyleLbl="node1" presStyleIdx="0" presStyleCnt="4" custScaleY="170460"/>
      <dgm:spPr/>
      <dgm:t>
        <a:bodyPr/>
        <a:lstStyle/>
        <a:p>
          <a:endParaRPr lang="ru-RU"/>
        </a:p>
      </dgm:t>
    </dgm:pt>
    <dgm:pt modelId="{6022B5AD-24DB-4250-A99D-BB27DEA4AD3E}" type="pres">
      <dgm:prSet presAssocID="{F3D105CA-8221-4033-921D-A5264025A971}" presName="sp" presStyleCnt="0"/>
      <dgm:spPr/>
      <dgm:t>
        <a:bodyPr/>
        <a:lstStyle/>
        <a:p>
          <a:endParaRPr lang="ru-RU"/>
        </a:p>
      </dgm:t>
    </dgm:pt>
    <dgm:pt modelId="{96D991C9-B7ED-4C8B-8927-1CB5EED4EFB6}" type="pres">
      <dgm:prSet presAssocID="{6B718BA0-F195-4563-8AF9-750161404E06}" presName="arrowAndChildren" presStyleCnt="0"/>
      <dgm:spPr/>
      <dgm:t>
        <a:bodyPr/>
        <a:lstStyle/>
        <a:p>
          <a:endParaRPr lang="ru-RU"/>
        </a:p>
      </dgm:t>
    </dgm:pt>
    <dgm:pt modelId="{D52E685A-8846-40D0-82DF-0B1DAFCE2DD6}" type="pres">
      <dgm:prSet presAssocID="{6B718BA0-F195-4563-8AF9-750161404E06}" presName="parentTextArrow" presStyleLbl="node1" presStyleIdx="1" presStyleCnt="4" custScaleY="163956" custLinFactNeighborX="3" custLinFactNeighborY="9982"/>
      <dgm:spPr/>
      <dgm:t>
        <a:bodyPr/>
        <a:lstStyle/>
        <a:p>
          <a:endParaRPr lang="ru-RU"/>
        </a:p>
      </dgm:t>
    </dgm:pt>
    <dgm:pt modelId="{AE408D88-DBA9-42F4-BE35-156EA5B0CB8B}" type="pres">
      <dgm:prSet presAssocID="{C64AA955-7DBA-4E38-AF44-C3AF90AB4194}" presName="sp" presStyleCnt="0"/>
      <dgm:spPr/>
      <dgm:t>
        <a:bodyPr/>
        <a:lstStyle/>
        <a:p>
          <a:endParaRPr lang="ru-RU"/>
        </a:p>
      </dgm:t>
    </dgm:pt>
    <dgm:pt modelId="{408B5A1F-D2C5-42BB-9666-BA49C90D45D8}" type="pres">
      <dgm:prSet presAssocID="{50602B85-641A-416B-809C-A9BC54759DF4}" presName="arrowAndChildren" presStyleCnt="0"/>
      <dgm:spPr/>
      <dgm:t>
        <a:bodyPr/>
        <a:lstStyle/>
        <a:p>
          <a:endParaRPr lang="ru-RU"/>
        </a:p>
      </dgm:t>
    </dgm:pt>
    <dgm:pt modelId="{84A852B8-0EFD-48B7-B12D-0E8D9EC8A9CE}" type="pres">
      <dgm:prSet presAssocID="{50602B85-641A-416B-809C-A9BC54759DF4}" presName="parentTextArrow" presStyleLbl="node1" presStyleIdx="2" presStyleCnt="4" custScaleY="192612" custLinFactNeighborX="3" custLinFactNeighborY="2171"/>
      <dgm:spPr/>
      <dgm:t>
        <a:bodyPr/>
        <a:lstStyle/>
        <a:p>
          <a:endParaRPr lang="ru-RU"/>
        </a:p>
      </dgm:t>
    </dgm:pt>
    <dgm:pt modelId="{F543D1C8-245C-4B0E-A8C4-87D722061E23}" type="pres">
      <dgm:prSet presAssocID="{2880BC0E-1018-4CD0-9F5E-5FD6009C6CA1}" presName="sp" presStyleCnt="0"/>
      <dgm:spPr/>
      <dgm:t>
        <a:bodyPr/>
        <a:lstStyle/>
        <a:p>
          <a:endParaRPr lang="ru-RU"/>
        </a:p>
      </dgm:t>
    </dgm:pt>
    <dgm:pt modelId="{B03879A9-8DCB-4129-835F-036139048BCE}" type="pres">
      <dgm:prSet presAssocID="{1C908138-A495-4A08-899D-A549487A6942}" presName="arrowAndChildren" presStyleCnt="0"/>
      <dgm:spPr/>
      <dgm:t>
        <a:bodyPr/>
        <a:lstStyle/>
        <a:p>
          <a:endParaRPr lang="ru-RU"/>
        </a:p>
      </dgm:t>
    </dgm:pt>
    <dgm:pt modelId="{A3CEAA4D-266B-4CF3-85D8-84DD0941C3DF}" type="pres">
      <dgm:prSet presAssocID="{1C908138-A495-4A08-899D-A549487A6942}" presName="parentTextArrow" presStyleLbl="node1" presStyleIdx="3" presStyleCnt="4" custScaleY="184015" custLinFactNeighborX="832" custLinFactNeighborY="22002"/>
      <dgm:spPr/>
      <dgm:t>
        <a:bodyPr/>
        <a:lstStyle/>
        <a:p>
          <a:endParaRPr lang="ru-RU"/>
        </a:p>
      </dgm:t>
    </dgm:pt>
  </dgm:ptLst>
  <dgm:cxnLst>
    <dgm:cxn modelId="{AE7EEA6E-C355-4CCC-8E56-D4019C234815}" type="presOf" srcId="{8BE04655-E093-4EED-BB10-2F2FC0BB4B8A}" destId="{316C504E-7751-429F-92E9-C8E0F22FA302}" srcOrd="0" destOrd="0" presId="urn:microsoft.com/office/officeart/2005/8/layout/process4"/>
    <dgm:cxn modelId="{D144290E-A17D-4DA3-8687-A1186CEBEC10}" srcId="{6F6D2741-946D-4BA6-A635-B9EB5474B4E9}" destId="{8BE04655-E093-4EED-BB10-2F2FC0BB4B8A}" srcOrd="3" destOrd="0" parTransId="{B0147BE7-C199-4803-9611-BF4F020F2E5B}" sibTransId="{A6A3B5EA-92EE-430F-BF5A-A773D8DA8765}"/>
    <dgm:cxn modelId="{FD6027C8-CBC0-4A6A-A936-E59DE49BC254}" srcId="{6F6D2741-946D-4BA6-A635-B9EB5474B4E9}" destId="{6B718BA0-F195-4563-8AF9-750161404E06}" srcOrd="2" destOrd="0" parTransId="{D3E08A67-973B-46B3-AB8B-4CE1B41E8410}" sibTransId="{F3D105CA-8221-4033-921D-A5264025A971}"/>
    <dgm:cxn modelId="{AE504A27-8FBE-4694-AD69-6461C715857B}" srcId="{6F6D2741-946D-4BA6-A635-B9EB5474B4E9}" destId="{50602B85-641A-416B-809C-A9BC54759DF4}" srcOrd="1" destOrd="0" parTransId="{A0283DC5-9D1C-450E-B076-9D5FF9BD7F0A}" sibTransId="{C64AA955-7DBA-4E38-AF44-C3AF90AB4194}"/>
    <dgm:cxn modelId="{98AD4617-DF9D-41C5-8508-A339E38E9C49}" type="presOf" srcId="{1C908138-A495-4A08-899D-A549487A6942}" destId="{A3CEAA4D-266B-4CF3-85D8-84DD0941C3DF}" srcOrd="0" destOrd="0" presId="urn:microsoft.com/office/officeart/2005/8/layout/process4"/>
    <dgm:cxn modelId="{68A31456-380D-4766-9108-E534705C093F}" type="presOf" srcId="{50602B85-641A-416B-809C-A9BC54759DF4}" destId="{84A852B8-0EFD-48B7-B12D-0E8D9EC8A9CE}" srcOrd="0" destOrd="0" presId="urn:microsoft.com/office/officeart/2005/8/layout/process4"/>
    <dgm:cxn modelId="{D0A16B01-972B-45AC-B6F0-A3542E532BDB}" srcId="{6F6D2741-946D-4BA6-A635-B9EB5474B4E9}" destId="{1C908138-A495-4A08-899D-A549487A6942}" srcOrd="0" destOrd="0" parTransId="{683F9166-4C14-464A-94AF-962705D0D007}" sibTransId="{2880BC0E-1018-4CD0-9F5E-5FD6009C6CA1}"/>
    <dgm:cxn modelId="{3D817FBF-3CDC-42AA-8E92-9284778CEBEE}" type="presOf" srcId="{6B718BA0-F195-4563-8AF9-750161404E06}" destId="{D52E685A-8846-40D0-82DF-0B1DAFCE2DD6}" srcOrd="0" destOrd="0" presId="urn:microsoft.com/office/officeart/2005/8/layout/process4"/>
    <dgm:cxn modelId="{7CA7F467-645E-4E5A-A306-0A3E137D384A}" type="presOf" srcId="{6F6D2741-946D-4BA6-A635-B9EB5474B4E9}" destId="{4397026A-87B4-48D9-8413-D0DCC9A2D994}" srcOrd="0" destOrd="0" presId="urn:microsoft.com/office/officeart/2005/8/layout/process4"/>
    <dgm:cxn modelId="{30683EEC-2BC7-4407-B950-73B35490085F}" type="presParOf" srcId="{4397026A-87B4-48D9-8413-D0DCC9A2D994}" destId="{D4A9513B-1AF9-43C8-9BE5-3538B50771E0}" srcOrd="0" destOrd="0" presId="urn:microsoft.com/office/officeart/2005/8/layout/process4"/>
    <dgm:cxn modelId="{DBE72143-00F7-4FB0-88B8-18790571C6A0}" type="presParOf" srcId="{D4A9513B-1AF9-43C8-9BE5-3538B50771E0}" destId="{316C504E-7751-429F-92E9-C8E0F22FA302}" srcOrd="0" destOrd="0" presId="urn:microsoft.com/office/officeart/2005/8/layout/process4"/>
    <dgm:cxn modelId="{3AFBF1B0-6E40-455D-A529-C07D96AF55E5}" type="presParOf" srcId="{4397026A-87B4-48D9-8413-D0DCC9A2D994}" destId="{6022B5AD-24DB-4250-A99D-BB27DEA4AD3E}" srcOrd="1" destOrd="0" presId="urn:microsoft.com/office/officeart/2005/8/layout/process4"/>
    <dgm:cxn modelId="{ED76F1FE-9C17-44B3-9506-EB08B3E1EA21}" type="presParOf" srcId="{4397026A-87B4-48D9-8413-D0DCC9A2D994}" destId="{96D991C9-B7ED-4C8B-8927-1CB5EED4EFB6}" srcOrd="2" destOrd="0" presId="urn:microsoft.com/office/officeart/2005/8/layout/process4"/>
    <dgm:cxn modelId="{67F8DC1E-440F-48A2-8203-9D1432C0E056}" type="presParOf" srcId="{96D991C9-B7ED-4C8B-8927-1CB5EED4EFB6}" destId="{D52E685A-8846-40D0-82DF-0B1DAFCE2DD6}" srcOrd="0" destOrd="0" presId="urn:microsoft.com/office/officeart/2005/8/layout/process4"/>
    <dgm:cxn modelId="{D537693D-BFBB-4E65-946E-669829030A66}" type="presParOf" srcId="{4397026A-87B4-48D9-8413-D0DCC9A2D994}" destId="{AE408D88-DBA9-42F4-BE35-156EA5B0CB8B}" srcOrd="3" destOrd="0" presId="urn:microsoft.com/office/officeart/2005/8/layout/process4"/>
    <dgm:cxn modelId="{0DC3742C-90DB-4850-A6CF-D4170C0855FC}" type="presParOf" srcId="{4397026A-87B4-48D9-8413-D0DCC9A2D994}" destId="{408B5A1F-D2C5-42BB-9666-BA49C90D45D8}" srcOrd="4" destOrd="0" presId="urn:microsoft.com/office/officeart/2005/8/layout/process4"/>
    <dgm:cxn modelId="{81F8E6B9-290F-43C3-A452-472260816692}" type="presParOf" srcId="{408B5A1F-D2C5-42BB-9666-BA49C90D45D8}" destId="{84A852B8-0EFD-48B7-B12D-0E8D9EC8A9CE}" srcOrd="0" destOrd="0" presId="urn:microsoft.com/office/officeart/2005/8/layout/process4"/>
    <dgm:cxn modelId="{595662D8-38ED-4FA1-BA1D-B7F3AED4D112}" type="presParOf" srcId="{4397026A-87B4-48D9-8413-D0DCC9A2D994}" destId="{F543D1C8-245C-4B0E-A8C4-87D722061E23}" srcOrd="5" destOrd="0" presId="urn:microsoft.com/office/officeart/2005/8/layout/process4"/>
    <dgm:cxn modelId="{ABD08333-6808-4057-B465-A99C2BB4715A}" type="presParOf" srcId="{4397026A-87B4-48D9-8413-D0DCC9A2D994}" destId="{B03879A9-8DCB-4129-835F-036139048BCE}" srcOrd="6" destOrd="0" presId="urn:microsoft.com/office/officeart/2005/8/layout/process4"/>
    <dgm:cxn modelId="{3A5339C9-DB75-4233-930C-8DFCA0B5F50E}" type="presParOf" srcId="{B03879A9-8DCB-4129-835F-036139048BCE}" destId="{A3CEAA4D-266B-4CF3-85D8-84DD0941C3DF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CD49105-5566-4E6B-8AD4-BFEB3144705E}">
      <dsp:nvSpPr>
        <dsp:cNvPr id="0" name=""/>
        <dsp:cNvSpPr/>
      </dsp:nvSpPr>
      <dsp:spPr>
        <a:xfrm rot="21300000">
          <a:off x="26183" y="2538787"/>
          <a:ext cx="8480072" cy="971096"/>
        </a:xfrm>
        <a:prstGeom prst="mathMinus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4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 w="100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</dsp:sp>
    <dsp:sp modelId="{46302586-D1F1-4396-9FF7-82669C0A502F}">
      <dsp:nvSpPr>
        <dsp:cNvPr id="0" name=""/>
        <dsp:cNvSpPr/>
      </dsp:nvSpPr>
      <dsp:spPr>
        <a:xfrm>
          <a:off x="1023892" y="302433"/>
          <a:ext cx="2559732" cy="2419468"/>
        </a:xfrm>
        <a:prstGeom prst="downArrow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alpha val="9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863D4EA-ED93-4A64-80BB-0B4583679AA5}">
      <dsp:nvSpPr>
        <dsp:cNvPr id="0" name=""/>
        <dsp:cNvSpPr/>
      </dsp:nvSpPr>
      <dsp:spPr>
        <a:xfrm>
          <a:off x="4715504" y="60919"/>
          <a:ext cx="2730380" cy="254044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8575">
          <a:solidFill>
            <a:schemeClr val="accent1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C0066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Обучение чтению выступает в качестве целевой доминанты</a:t>
          </a:r>
          <a:endParaRPr lang="ru-RU" sz="2800" kern="1200" dirty="0">
            <a:solidFill>
              <a:srgbClr val="CC0066"/>
            </a:solidFill>
            <a:latin typeface="Arial" panose="020B0604020202020204" pitchFamily="34" charset="0"/>
            <a:cs typeface="Arial" panose="020B0604020202020204" pitchFamily="34" charset="0"/>
          </a:endParaRPr>
        </a:p>
      </dsp:txBody>
      <dsp:txXfrm>
        <a:off x="4715504" y="60919"/>
        <a:ext cx="2730380" cy="2540442"/>
      </dsp:txXfrm>
    </dsp:sp>
    <dsp:sp modelId="{092725F9-843A-40CF-94DD-7909D55F30A3}">
      <dsp:nvSpPr>
        <dsp:cNvPr id="0" name=""/>
        <dsp:cNvSpPr/>
      </dsp:nvSpPr>
      <dsp:spPr>
        <a:xfrm>
          <a:off x="4948815" y="3326769"/>
          <a:ext cx="2559732" cy="2419468"/>
        </a:xfrm>
        <a:prstGeom prst="upArrow">
          <a:avLst/>
        </a:prstGeom>
        <a:gradFill rotWithShape="0">
          <a:gsLst>
            <a:gs pos="0">
              <a:schemeClr val="accent1">
                <a:alpha val="90000"/>
                <a:hueOff val="0"/>
                <a:satOff val="0"/>
                <a:lumOff val="0"/>
                <a:alphaOff val="-40000"/>
                <a:tint val="30000"/>
                <a:satMod val="250000"/>
              </a:schemeClr>
            </a:gs>
            <a:gs pos="72000">
              <a:schemeClr val="accent1">
                <a:alpha val="90000"/>
                <a:hueOff val="0"/>
                <a:satOff val="0"/>
                <a:lumOff val="0"/>
                <a:alphaOff val="-40000"/>
                <a:tint val="75000"/>
                <a:satMod val="210000"/>
              </a:schemeClr>
            </a:gs>
            <a:gs pos="100000">
              <a:schemeClr val="accent1">
                <a:alpha val="90000"/>
                <a:hueOff val="0"/>
                <a:satOff val="0"/>
                <a:lumOff val="0"/>
                <a:alphaOff val="-4000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59D091C2-849E-4C70-AC64-D8FE16561A68}">
      <dsp:nvSpPr>
        <dsp:cNvPr id="0" name=""/>
        <dsp:cNvSpPr/>
      </dsp:nvSpPr>
      <dsp:spPr>
        <a:xfrm>
          <a:off x="971087" y="3508229"/>
          <a:ext cx="2730380" cy="2540442"/>
        </a:xfrm>
        <a:prstGeom prst="rect">
          <a:avLst/>
        </a:prstGeom>
        <a:solidFill>
          <a:schemeClr val="accent1">
            <a:lumMod val="40000"/>
            <a:lumOff val="60000"/>
          </a:schemeClr>
        </a:solidFill>
        <a:ln w="28575">
          <a:solidFill>
            <a:schemeClr val="accent1">
              <a:lumMod val="60000"/>
              <a:lumOff val="40000"/>
            </a:schemeClr>
          </a:solidFill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l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Возможность непосредственного общения с носителями языка имеют, как правило, сравнительно немногие, возможность читать на иностранном языке – практически все. </a:t>
          </a:r>
          <a:endParaRPr lang="ru-RU" sz="1800" kern="1200" dirty="0">
            <a:solidFill>
              <a:srgbClr val="002060"/>
            </a:solidFill>
          </a:endParaRPr>
        </a:p>
      </dsp:txBody>
      <dsp:txXfrm>
        <a:off x="971087" y="3508229"/>
        <a:ext cx="2730380" cy="2540442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0BFFDB3-B752-4F98-B293-66FD852BB25E}">
      <dsp:nvSpPr>
        <dsp:cNvPr id="0" name=""/>
        <dsp:cNvSpPr/>
      </dsp:nvSpPr>
      <dsp:spPr>
        <a:xfrm>
          <a:off x="2592284" y="3108487"/>
          <a:ext cx="3528399" cy="3305399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kumimoji="0" lang="ru-RU" sz="3000" b="1" i="0" u="none" strike="noStrike" kern="1200" cap="none" spc="0" normalizeH="0" baseline="0" noProof="0" dirty="0" smtClean="0">
              <a:ln/>
              <a:solidFill>
                <a:srgbClr val="CC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rPr>
            <a:t>Планируемые результаты</a:t>
          </a:r>
          <a:endParaRPr lang="ru-RU" sz="3000" kern="1200" dirty="0">
            <a:solidFill>
              <a:srgbClr val="CC0066"/>
            </a:solidFill>
          </a:endParaRPr>
        </a:p>
      </dsp:txBody>
      <dsp:txXfrm>
        <a:off x="3109006" y="3592551"/>
        <a:ext cx="2494955" cy="2337271"/>
      </dsp:txXfrm>
    </dsp:sp>
    <dsp:sp modelId="{BE32A67F-11FA-41EE-9156-B9F12C93AF32}">
      <dsp:nvSpPr>
        <dsp:cNvPr id="0" name=""/>
        <dsp:cNvSpPr/>
      </dsp:nvSpPr>
      <dsp:spPr>
        <a:xfrm rot="13885680">
          <a:off x="1290611" y="1884836"/>
          <a:ext cx="2804400" cy="78375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B08C3373-C025-4070-8F62-7CC67AB6383E}">
      <dsp:nvSpPr>
        <dsp:cNvPr id="0" name=""/>
        <dsp:cNvSpPr/>
      </dsp:nvSpPr>
      <dsp:spPr>
        <a:xfrm>
          <a:off x="144032" y="72007"/>
          <a:ext cx="2612528" cy="20900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Начальная школа - </a:t>
          </a:r>
          <a:r>
            <a:rPr lang="en-US" sz="3300" b="1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“learning to read”</a:t>
          </a:r>
          <a:r>
            <a:rPr lang="ru-RU" sz="3300" b="1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 </a:t>
          </a:r>
          <a:endParaRPr lang="ru-RU" sz="3300" b="1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205247" y="133222"/>
        <a:ext cx="2490098" cy="1967593"/>
      </dsp:txXfrm>
    </dsp:sp>
    <dsp:sp modelId="{4E6FBF86-172A-42F2-8E14-2B90814D0B01}">
      <dsp:nvSpPr>
        <dsp:cNvPr id="0" name=""/>
        <dsp:cNvSpPr/>
      </dsp:nvSpPr>
      <dsp:spPr>
        <a:xfrm rot="16244388">
          <a:off x="3505371" y="1822003"/>
          <a:ext cx="1814157" cy="78375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EA9F260-E1D6-4563-BF7E-E6D1D7BEA2A3}">
      <dsp:nvSpPr>
        <dsp:cNvPr id="0" name=""/>
        <dsp:cNvSpPr/>
      </dsp:nvSpPr>
      <dsp:spPr>
        <a:xfrm>
          <a:off x="3096345" y="144013"/>
          <a:ext cx="2612528" cy="20900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Средняя школа-</a:t>
          </a:r>
          <a:r>
            <a:rPr lang="en-US" sz="3300" b="1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“learning to like reading”</a:t>
          </a:r>
          <a:endParaRPr lang="ru-RU" sz="3300" b="1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3157560" y="205228"/>
        <a:ext cx="2490098" cy="1967593"/>
      </dsp:txXfrm>
    </dsp:sp>
    <dsp:sp modelId="{4C82F4B7-2455-48EF-9619-F1BD6759322A}">
      <dsp:nvSpPr>
        <dsp:cNvPr id="0" name=""/>
        <dsp:cNvSpPr/>
      </dsp:nvSpPr>
      <dsp:spPr>
        <a:xfrm rot="18493198">
          <a:off x="4657173" y="1842152"/>
          <a:ext cx="2870233" cy="783758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tint val="6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2FC697B-66F9-4304-83B7-A1892572FD7B}">
      <dsp:nvSpPr>
        <dsp:cNvPr id="0" name=""/>
        <dsp:cNvSpPr/>
      </dsp:nvSpPr>
      <dsp:spPr>
        <a:xfrm>
          <a:off x="5976658" y="0"/>
          <a:ext cx="2612528" cy="2090023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2865" tIns="62865" rIns="62865" bIns="62865" numCol="1" spcCol="1270" anchor="ctr" anchorCtr="0">
          <a:noAutofit/>
        </a:bodyPr>
        <a:lstStyle/>
        <a:p>
          <a:pPr lvl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Старшая школа</a:t>
          </a:r>
          <a:r>
            <a:rPr lang="en-US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ru-RU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-</a:t>
          </a:r>
          <a:r>
            <a:rPr lang="en-US" sz="3300" b="1" kern="1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rPr>
            <a:t> </a:t>
          </a:r>
          <a:r>
            <a:rPr lang="en-US" sz="3300" b="1" kern="1200" dirty="0" smtClean="0">
              <a:solidFill>
                <a:srgbClr val="CC0066"/>
              </a:solidFill>
              <a:latin typeface="Times New Roman" pitchFamily="18" charset="0"/>
              <a:cs typeface="Times New Roman" pitchFamily="18" charset="0"/>
            </a:rPr>
            <a:t>“reading to learn”</a:t>
          </a:r>
          <a:endParaRPr lang="en-US" sz="3300" b="1" kern="1200" dirty="0">
            <a:solidFill>
              <a:srgbClr val="CC0066"/>
            </a:solidFill>
            <a:latin typeface="Times New Roman" pitchFamily="18" charset="0"/>
            <a:cs typeface="Times New Roman" pitchFamily="18" charset="0"/>
          </a:endParaRPr>
        </a:p>
      </dsp:txBody>
      <dsp:txXfrm>
        <a:off x="6037873" y="61215"/>
        <a:ext cx="2490098" cy="196759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92D2691-BC29-4730-89E1-D3833026379B}">
      <dsp:nvSpPr>
        <dsp:cNvPr id="0" name=""/>
        <dsp:cNvSpPr/>
      </dsp:nvSpPr>
      <dsp:spPr>
        <a:xfrm>
          <a:off x="594065" y="0"/>
          <a:ext cx="6732748" cy="40640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08B0BA5-1546-45A9-A154-6409BAA7C45B}">
      <dsp:nvSpPr>
        <dsp:cNvPr id="0" name=""/>
        <dsp:cNvSpPr/>
      </dsp:nvSpPr>
      <dsp:spPr>
        <a:xfrm>
          <a:off x="3590" y="1219199"/>
          <a:ext cx="2214936" cy="16256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Техника чтения</a:t>
          </a:r>
          <a:endParaRPr lang="ru-RU" sz="2800" b="1" kern="1200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82945" y="1298554"/>
        <a:ext cx="2056226" cy="1466890"/>
      </dsp:txXfrm>
    </dsp:sp>
    <dsp:sp modelId="{5C32E4B3-B9AA-40ED-A23B-1F5638936981}">
      <dsp:nvSpPr>
        <dsp:cNvPr id="0" name=""/>
        <dsp:cNvSpPr/>
      </dsp:nvSpPr>
      <dsp:spPr>
        <a:xfrm>
          <a:off x="2540699" y="1219199"/>
          <a:ext cx="2214936" cy="16256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230040"/>
                <a:satOff val="5669"/>
                <a:lumOff val="13690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230040"/>
                <a:satOff val="5669"/>
                <a:lumOff val="13690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230040"/>
                <a:satOff val="5669"/>
                <a:lumOff val="1369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Смысловое чтение</a:t>
          </a:r>
          <a:endParaRPr lang="ru-RU" sz="2800" b="1" kern="1200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620054" y="1298554"/>
        <a:ext cx="2056226" cy="1466890"/>
      </dsp:txXfrm>
    </dsp:sp>
    <dsp:sp modelId="{A2F91D9A-51C2-4C8D-97A2-17394290623F}">
      <dsp:nvSpPr>
        <dsp:cNvPr id="0" name=""/>
        <dsp:cNvSpPr/>
      </dsp:nvSpPr>
      <dsp:spPr>
        <a:xfrm>
          <a:off x="5077807" y="1219199"/>
          <a:ext cx="2839481" cy="1625600"/>
        </a:xfrm>
        <a:prstGeom prst="roundRect">
          <a:avLst/>
        </a:prstGeom>
        <a:gradFill rotWithShape="0">
          <a:gsLst>
            <a:gs pos="0">
              <a:schemeClr val="accent1">
                <a:shade val="80000"/>
                <a:hueOff val="-460081"/>
                <a:satOff val="11338"/>
                <a:lumOff val="27379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460081"/>
                <a:satOff val="11338"/>
                <a:lumOff val="27379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460081"/>
                <a:satOff val="11338"/>
                <a:lumOff val="27379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800" b="1" kern="1200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Развивающий потенциал</a:t>
          </a:r>
          <a:endParaRPr lang="ru-RU" sz="2800" b="1" kern="1200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157162" y="1298554"/>
        <a:ext cx="2680771" cy="1466890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82AE7E4-C818-4F64-B356-4AE4E5FAD74F}">
      <dsp:nvSpPr>
        <dsp:cNvPr id="0" name=""/>
        <dsp:cNvSpPr/>
      </dsp:nvSpPr>
      <dsp:spPr>
        <a:xfrm>
          <a:off x="0" y="0"/>
          <a:ext cx="7108781" cy="2786709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Высокий уровень </a:t>
          </a:r>
          <a:r>
            <a:rPr lang="ru-RU" sz="3200" b="1" i="0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овладения техникой чтения </a:t>
          </a:r>
          <a:r>
            <a:rPr lang="ru-RU" sz="2000" b="1" i="0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(</a:t>
          </a:r>
          <a:r>
            <a:rPr lang="ru-RU" sz="2000" b="0" i="0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быстрое и точное соотнесение звука и буквы + соотнесение звукобуквенной связки со смысловым значением того, что ребенок читает) </a:t>
          </a:r>
          <a:endParaRPr lang="ru-RU" sz="2000" b="0" i="0" kern="1200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81620" y="81620"/>
        <a:ext cx="4228499" cy="2623469"/>
      </dsp:txXfrm>
    </dsp:sp>
    <dsp:sp modelId="{F8988C83-9A57-485E-B966-5A4873C0F722}">
      <dsp:nvSpPr>
        <dsp:cNvPr id="0" name=""/>
        <dsp:cNvSpPr/>
      </dsp:nvSpPr>
      <dsp:spPr>
        <a:xfrm>
          <a:off x="1181341" y="3386666"/>
          <a:ext cx="7108781" cy="2786709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Быстрое и качественное извлечение информации</a:t>
          </a:r>
          <a:r>
            <a:rPr lang="ru-RU" sz="2800" kern="1200" dirty="0" smtClean="0">
              <a:solidFill>
                <a:srgbClr val="CC0066"/>
              </a:solidFill>
              <a:latin typeface="Calibri"/>
              <a:ea typeface="+mn-ea"/>
              <a:cs typeface="+mn-cs"/>
            </a:rPr>
            <a:t>.</a:t>
          </a:r>
          <a:endParaRPr lang="ru-RU" sz="2800" kern="1200" dirty="0">
            <a:solidFill>
              <a:srgbClr val="CC0066"/>
            </a:solidFill>
            <a:latin typeface="Calibri"/>
            <a:ea typeface="+mn-ea"/>
            <a:cs typeface="+mn-cs"/>
          </a:endParaRPr>
        </a:p>
      </dsp:txBody>
      <dsp:txXfrm>
        <a:off x="1262961" y="3468286"/>
        <a:ext cx="3879689" cy="2623469"/>
      </dsp:txXfrm>
    </dsp:sp>
    <dsp:sp modelId="{02331E4A-AC0F-4FDC-86CC-6CA3C52FAD2A}">
      <dsp:nvSpPr>
        <dsp:cNvPr id="0" name=""/>
        <dsp:cNvSpPr/>
      </dsp:nvSpPr>
      <dsp:spPr>
        <a:xfrm>
          <a:off x="4568745" y="1729155"/>
          <a:ext cx="3042869" cy="2663334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lumMod val="60000"/>
            <a:lumOff val="40000"/>
            <a:alpha val="90000"/>
          </a:schemeClr>
        </a:solidFill>
        <a:ln w="100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Результат самого процесса чтения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253391" y="1729155"/>
        <a:ext cx="1673577" cy="2004159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69825ED-028A-4D81-A04A-775CC6F06989}">
      <dsp:nvSpPr>
        <dsp:cNvPr id="0" name=""/>
        <dsp:cNvSpPr/>
      </dsp:nvSpPr>
      <dsp:spPr>
        <a:xfrm>
          <a:off x="1398517" y="1124581"/>
          <a:ext cx="4491369" cy="4491272"/>
        </a:xfrm>
        <a:prstGeom prst="ellipse">
          <a:avLst/>
        </a:prstGeom>
        <a:solidFill>
          <a:schemeClr val="bg2"/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lvl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200" b="1" kern="1200" dirty="0" smtClean="0">
              <a:solidFill>
                <a:srgbClr val="CC0066"/>
              </a:solidFill>
              <a:latin typeface="Times New Roman" pitchFamily="18" charset="0"/>
              <a:ea typeface="+mn-ea"/>
              <a:cs typeface="Times New Roman" pitchFamily="18" charset="0"/>
            </a:rPr>
            <a:t>Обучение технике чтения вслух на начальном этапе</a:t>
          </a:r>
          <a:endParaRPr lang="ru-RU" sz="3200" b="1" kern="1200" dirty="0">
            <a:solidFill>
              <a:srgbClr val="CC0066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2056263" y="1782313"/>
        <a:ext cx="3175877" cy="3175808"/>
      </dsp:txXfrm>
    </dsp:sp>
    <dsp:sp modelId="{F064954E-3481-4276-9874-F83665943A64}">
      <dsp:nvSpPr>
        <dsp:cNvPr id="0" name=""/>
        <dsp:cNvSpPr/>
      </dsp:nvSpPr>
      <dsp:spPr>
        <a:xfrm>
          <a:off x="3991243" y="418100"/>
          <a:ext cx="499505" cy="4994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3BF2CF98-EBFF-4A94-8539-E991EFC7CBEF}">
      <dsp:nvSpPr>
        <dsp:cNvPr id="0" name=""/>
        <dsp:cNvSpPr/>
      </dsp:nvSpPr>
      <dsp:spPr>
        <a:xfrm>
          <a:off x="2808468" y="4780302"/>
          <a:ext cx="361681" cy="3620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D21D310A-4BBB-4BB3-A6CF-C60677AEC3AD}">
      <dsp:nvSpPr>
        <dsp:cNvPr id="0" name=""/>
        <dsp:cNvSpPr/>
      </dsp:nvSpPr>
      <dsp:spPr>
        <a:xfrm>
          <a:off x="6916601" y="5197576"/>
          <a:ext cx="361681" cy="36203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30F9B0A-C0EE-48D9-8E55-49F40C08EF13}">
      <dsp:nvSpPr>
        <dsp:cNvPr id="0" name=""/>
        <dsp:cNvSpPr/>
      </dsp:nvSpPr>
      <dsp:spPr>
        <a:xfrm>
          <a:off x="4478218" y="5165418"/>
          <a:ext cx="499505" cy="49949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956DFBC-A79F-4F29-84A1-D4D0ED656515}">
      <dsp:nvSpPr>
        <dsp:cNvPr id="0" name=""/>
        <dsp:cNvSpPr/>
      </dsp:nvSpPr>
      <dsp:spPr>
        <a:xfrm>
          <a:off x="2911209" y="1127994"/>
          <a:ext cx="361681" cy="362030"/>
        </a:xfrm>
        <a:prstGeom prst="ellipse">
          <a:avLst/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6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41B68C7C-822A-43F5-9E76-21CBD10EA4A1}">
      <dsp:nvSpPr>
        <dsp:cNvPr id="0" name=""/>
        <dsp:cNvSpPr/>
      </dsp:nvSpPr>
      <dsp:spPr>
        <a:xfrm>
          <a:off x="1771035" y="3198912"/>
          <a:ext cx="361681" cy="362030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69CAA5E-5981-42CE-955A-48B49B1A06DD}">
      <dsp:nvSpPr>
        <dsp:cNvPr id="0" name=""/>
        <dsp:cNvSpPr/>
      </dsp:nvSpPr>
      <dsp:spPr>
        <a:xfrm>
          <a:off x="960013" y="539860"/>
          <a:ext cx="1825950" cy="1825366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Цель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1227417" y="807179"/>
        <a:ext cx="1291142" cy="1290728"/>
      </dsp:txXfrm>
    </dsp:sp>
    <dsp:sp modelId="{295E3D77-333B-45E7-862D-316E2F1EE179}">
      <dsp:nvSpPr>
        <dsp:cNvPr id="0" name=""/>
        <dsp:cNvSpPr/>
      </dsp:nvSpPr>
      <dsp:spPr>
        <a:xfrm>
          <a:off x="2531376" y="81480"/>
          <a:ext cx="499505" cy="499496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8BCE021A-F3E5-4B32-BEDE-6A7BFB8FCFF5}">
      <dsp:nvSpPr>
        <dsp:cNvPr id="0" name=""/>
        <dsp:cNvSpPr/>
      </dsp:nvSpPr>
      <dsp:spPr>
        <a:xfrm>
          <a:off x="196508" y="3793900"/>
          <a:ext cx="902951" cy="902976"/>
        </a:xfrm>
        <a:prstGeom prst="ellipse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5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DCD28A4-4906-4247-B5AD-2A1371E55BBA}">
      <dsp:nvSpPr>
        <dsp:cNvPr id="0" name=""/>
        <dsp:cNvSpPr/>
      </dsp:nvSpPr>
      <dsp:spPr>
        <a:xfrm>
          <a:off x="4980425" y="320656"/>
          <a:ext cx="2413139" cy="2350780"/>
        </a:xfrm>
        <a:prstGeom prst="ellipse">
          <a:avLst/>
        </a:prstGeom>
        <a:solidFill>
          <a:schemeClr val="accent1">
            <a:lumMod val="40000"/>
            <a:lumOff val="60000"/>
          </a:schemeClr>
        </a:soli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rgbClr val="002060"/>
              </a:solidFill>
              <a:latin typeface="Times New Roman" pitchFamily="18" charset="0"/>
              <a:ea typeface="+mn-ea"/>
              <a:cs typeface="Times New Roman" pitchFamily="18" charset="0"/>
            </a:rPr>
            <a:t>Средство</a:t>
          </a:r>
          <a:endParaRPr lang="ru-RU" sz="2400" b="1" kern="1200" dirty="0">
            <a:solidFill>
              <a:srgbClr val="002060"/>
            </a:solidFill>
            <a:latin typeface="Times New Roman" pitchFamily="18" charset="0"/>
            <a:ea typeface="+mn-ea"/>
            <a:cs typeface="Times New Roman" pitchFamily="18" charset="0"/>
          </a:endParaRPr>
        </a:p>
      </dsp:txBody>
      <dsp:txXfrm>
        <a:off x="5333821" y="664920"/>
        <a:ext cx="1706347" cy="1662252"/>
      </dsp:txXfrm>
    </dsp:sp>
    <dsp:sp modelId="{ED7D9BDE-60B2-4558-86AD-98E6BAA8103A}">
      <dsp:nvSpPr>
        <dsp:cNvPr id="0" name=""/>
        <dsp:cNvSpPr/>
      </dsp:nvSpPr>
      <dsp:spPr>
        <a:xfrm>
          <a:off x="6989689" y="2858788"/>
          <a:ext cx="499505" cy="499496"/>
        </a:xfrm>
        <a:prstGeom prst="ellipse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2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CDF8F22A-6878-422F-BB38-E3C71F8ED6A8}">
      <dsp:nvSpPr>
        <dsp:cNvPr id="0" name=""/>
        <dsp:cNvSpPr/>
      </dsp:nvSpPr>
      <dsp:spPr>
        <a:xfrm>
          <a:off x="-146797" y="4868448"/>
          <a:ext cx="361681" cy="362030"/>
        </a:xfrm>
        <a:prstGeom prst="ellipse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3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767FAC0-C893-430B-82C1-F2B6DEDD5E44}">
      <dsp:nvSpPr>
        <dsp:cNvPr id="0" name=""/>
        <dsp:cNvSpPr/>
      </dsp:nvSpPr>
      <dsp:spPr>
        <a:xfrm>
          <a:off x="3700768" y="4705832"/>
          <a:ext cx="361681" cy="362030"/>
        </a:xfrm>
        <a:prstGeom prst="ellipse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4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9DFD856-0660-4C6E-87B7-B87B3C5230CE}">
      <dsp:nvSpPr>
        <dsp:cNvPr id="0" name=""/>
        <dsp:cNvSpPr/>
      </dsp:nvSpPr>
      <dsp:spPr>
        <a:xfrm>
          <a:off x="1432684" y="72010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Метод устного опережения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 чтение после длительного устного вводного курса)</a:t>
          </a:r>
        </a:p>
      </dsp:txBody>
      <dsp:txXfrm>
        <a:off x="1432684" y="72010"/>
        <a:ext cx="2591841" cy="1555105"/>
      </dsp:txXfrm>
    </dsp:sp>
    <dsp:sp modelId="{ED459585-20F2-4B21-9471-8142F1F353E0}">
      <dsp:nvSpPr>
        <dsp:cNvPr id="0" name=""/>
        <dsp:cNvSpPr/>
      </dsp:nvSpPr>
      <dsp:spPr>
        <a:xfrm>
          <a:off x="4258828" y="0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-92016"/>
                <a:satOff val="2268"/>
                <a:lumOff val="5476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92016"/>
                <a:satOff val="2268"/>
                <a:lumOff val="5476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92016"/>
                <a:satOff val="2268"/>
                <a:lumOff val="5476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Метод целых слов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</a:t>
          </a:r>
          <a:r>
            <a:rPr lang="ru-RU" sz="180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заучивание наизусть целых слов, иногда фраз и даже предложений)</a:t>
          </a:r>
          <a:endParaRPr lang="ru-RU" sz="18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258828" y="0"/>
        <a:ext cx="2591841" cy="1555105"/>
      </dsp:txXfrm>
    </dsp:sp>
    <dsp:sp modelId="{C16482F1-4E46-402F-80AC-452A16A229ED}">
      <dsp:nvSpPr>
        <dsp:cNvPr id="0" name=""/>
        <dsp:cNvSpPr/>
      </dsp:nvSpPr>
      <dsp:spPr>
        <a:xfrm>
          <a:off x="1393366" y="1814375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-184032"/>
                <a:satOff val="4535"/>
                <a:lumOff val="10952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184032"/>
                <a:satOff val="4535"/>
                <a:lumOff val="10952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184032"/>
                <a:satOff val="4535"/>
                <a:lumOff val="10952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Звуковой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(выучивание звуков с последующей комбинацией их в слова)</a:t>
          </a:r>
          <a:endParaRPr lang="ru-RU" sz="19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393366" y="1814375"/>
        <a:ext cx="2591841" cy="1555105"/>
      </dsp:txXfrm>
    </dsp:sp>
    <dsp:sp modelId="{12B4B5AC-A2D2-4CDE-9A66-6987C8EE5517}">
      <dsp:nvSpPr>
        <dsp:cNvPr id="0" name=""/>
        <dsp:cNvSpPr/>
      </dsp:nvSpPr>
      <dsp:spPr>
        <a:xfrm>
          <a:off x="4258828" y="1800193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-276049"/>
                <a:satOff val="6803"/>
                <a:lumOff val="16427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276049"/>
                <a:satOff val="6803"/>
                <a:lumOff val="16427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276049"/>
                <a:satOff val="6803"/>
                <a:lumOff val="16427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Алфавитный </a:t>
          </a:r>
          <a:r>
            <a:rPr lang="ru-RU" sz="170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(заучивание названий букв, а потом их комбинация из 2 или 3 букв)</a:t>
          </a:r>
          <a:endParaRPr lang="ru-RU" sz="17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258828" y="1800193"/>
        <a:ext cx="2591841" cy="1555105"/>
      </dsp:txXfrm>
    </dsp:sp>
    <dsp:sp modelId="{F6AAEBF5-7BF1-473E-8A22-2CE656D7DA87}">
      <dsp:nvSpPr>
        <dsp:cNvPr id="0" name=""/>
        <dsp:cNvSpPr/>
      </dsp:nvSpPr>
      <dsp:spPr>
        <a:xfrm>
          <a:off x="1393366" y="3628665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-368065"/>
                <a:satOff val="9070"/>
                <a:lumOff val="21903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368065"/>
                <a:satOff val="9070"/>
                <a:lumOff val="21903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368065"/>
                <a:satOff val="9070"/>
                <a:lumOff val="21903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Слоговый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(выучивание комбинаций слогов)</a:t>
          </a:r>
          <a:endParaRPr lang="ru-RU" sz="17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1393366" y="3628665"/>
        <a:ext cx="2591841" cy="1555105"/>
      </dsp:txXfrm>
    </dsp:sp>
    <dsp:sp modelId="{106D60A3-84BA-4361-8262-7C4B5209CCCB}">
      <dsp:nvSpPr>
        <dsp:cNvPr id="0" name=""/>
        <dsp:cNvSpPr/>
      </dsp:nvSpPr>
      <dsp:spPr>
        <a:xfrm>
          <a:off x="4258828" y="3600393"/>
          <a:ext cx="2591841" cy="155510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-460081"/>
                <a:satOff val="11338"/>
                <a:lumOff val="27379"/>
                <a:alphaOff val="0"/>
                <a:tint val="30000"/>
                <a:satMod val="250000"/>
              </a:schemeClr>
            </a:gs>
            <a:gs pos="72000">
              <a:schemeClr val="accent1">
                <a:shade val="80000"/>
                <a:hueOff val="-460081"/>
                <a:satOff val="11338"/>
                <a:lumOff val="27379"/>
                <a:alphaOff val="0"/>
                <a:tint val="75000"/>
                <a:satMod val="210000"/>
              </a:schemeClr>
            </a:gs>
            <a:gs pos="100000">
              <a:schemeClr val="accent1">
                <a:shade val="80000"/>
                <a:hueOff val="-460081"/>
                <a:satOff val="11338"/>
                <a:lumOff val="27379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64770" tIns="64770" rIns="64770" bIns="64770" numCol="1" spcCol="1270" anchor="ctr" anchorCtr="0">
          <a:noAutofit/>
        </a:bodyPr>
        <a:lstStyle/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Звуковой аналитико-синтетический</a:t>
          </a:r>
        </a:p>
        <a:p>
          <a:pPr lvl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700" b="0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(обучение произношению + чтение слов по правилам)</a:t>
          </a:r>
          <a:endParaRPr lang="ru-RU" sz="1700" b="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4258828" y="3600393"/>
        <a:ext cx="2591841" cy="155510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16C504E-7751-429F-92E9-C8E0F22FA302}">
      <dsp:nvSpPr>
        <dsp:cNvPr id="0" name=""/>
        <dsp:cNvSpPr/>
      </dsp:nvSpPr>
      <dsp:spPr>
        <a:xfrm>
          <a:off x="0" y="3760779"/>
          <a:ext cx="8928992" cy="77504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УМК обеспечивает максимальное практическое применение любого нового материала.</a:t>
          </a:r>
          <a:endParaRPr lang="ru-RU" sz="16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>
        <a:off x="0" y="3760779"/>
        <a:ext cx="8928992" cy="775042"/>
      </dsp:txXfrm>
    </dsp:sp>
    <dsp:sp modelId="{D52E685A-8846-40D0-82DF-0B1DAFCE2DD6}">
      <dsp:nvSpPr>
        <dsp:cNvPr id="0" name=""/>
        <dsp:cNvSpPr/>
      </dsp:nvSpPr>
      <dsp:spPr>
        <a:xfrm rot="10800000">
          <a:off x="0" y="2690870"/>
          <a:ext cx="8928992" cy="1146533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 этой стране оживают и буквы, и слова, Аня узнает об их характере и взаимоотношениях, а </a:t>
          </a:r>
          <a:r>
            <a:rPr lang="ru-RU" sz="1600" b="1" kern="1200" dirty="0" err="1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Седрик</a:t>
          </a: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мягко направляет и поддерживает девочку.</a:t>
          </a:r>
          <a:endParaRPr lang="ru-RU" sz="16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0" y="2690870"/>
        <a:ext cx="8928992" cy="744983"/>
      </dsp:txXfrm>
    </dsp:sp>
    <dsp:sp modelId="{84A852B8-0EFD-48B7-B12D-0E8D9EC8A9CE}">
      <dsp:nvSpPr>
        <dsp:cNvPr id="0" name=""/>
        <dsp:cNvSpPr/>
      </dsp:nvSpPr>
      <dsp:spPr>
        <a:xfrm rot="10800000">
          <a:off x="0" y="1296145"/>
          <a:ext cx="8928992" cy="1346922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Героине книги Ане так хочется пообщаться со своими английскими сверстниками, что происходит чудо - пролетавший мимо волшебник Ворон по имени </a:t>
          </a:r>
          <a:r>
            <a:rPr lang="ru-RU" sz="1600" b="1" kern="1200" dirty="0" err="1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Седрик</a:t>
          </a: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 берет девочку в свои ученицы и переносит ее в волшебную страну английского языка. </a:t>
          </a:r>
          <a:endParaRPr lang="ru-RU" sz="16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0" y="1296145"/>
        <a:ext cx="8928992" cy="875190"/>
      </dsp:txXfrm>
    </dsp:sp>
    <dsp:sp modelId="{A3CEAA4D-266B-4CF3-85D8-84DD0941C3DF}">
      <dsp:nvSpPr>
        <dsp:cNvPr id="0" name=""/>
        <dsp:cNvSpPr/>
      </dsp:nvSpPr>
      <dsp:spPr>
        <a:xfrm rot="10800000">
          <a:off x="0" y="154838"/>
          <a:ext cx="8928992" cy="1286804"/>
        </a:xfrm>
        <a:prstGeom prst="upArrowCallou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30000"/>
                <a:satMod val="250000"/>
              </a:schemeClr>
            </a:gs>
            <a:gs pos="72000">
              <a:schemeClr val="accent1">
                <a:hueOff val="0"/>
                <a:satOff val="0"/>
                <a:lumOff val="0"/>
                <a:alphaOff val="0"/>
                <a:tint val="75000"/>
                <a:satMod val="2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5000"/>
                <a:satMod val="210000"/>
              </a:schemeClr>
            </a:gs>
          </a:gsLst>
          <a:lin ang="5400000" scaled="1"/>
        </a:gradFill>
        <a:ln>
          <a:noFill/>
        </a:ln>
        <a:effectLst>
          <a:outerShdw blurRad="76200" dist="50800" dir="5400000" rotWithShape="0">
            <a:srgbClr val="4E3B30">
              <a:alpha val="60000"/>
            </a:srgb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rgbClr val="002060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rPr>
            <a:t>Вместе с россиянкой Аней учащиеся попадают в Англию, где они знакомятся с Лондоном, его жителями, современными реалиями и историей города и страны, осознают реальную необходимость изучения языка. </a:t>
          </a:r>
          <a:endParaRPr lang="ru-RU" sz="1600" kern="1200" dirty="0">
            <a:solidFill>
              <a:srgbClr val="002060"/>
            </a:solidFill>
            <a:latin typeface="Arial" panose="020B0604020202020204" pitchFamily="34" charset="0"/>
            <a:ea typeface="+mn-ea"/>
            <a:cs typeface="Arial" panose="020B0604020202020204" pitchFamily="34" charset="0"/>
          </a:endParaRPr>
        </a:p>
      </dsp:txBody>
      <dsp:txXfrm rot="10800000">
        <a:off x="0" y="154838"/>
        <a:ext cx="8928992" cy="83612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3">
  <dgm:title val=""/>
  <dgm:desc val=""/>
  <dgm:catLst>
    <dgm:cat type="relationship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4" srcId="0" destId="1" srcOrd="0" destOrd="0"/>
        <dgm:cxn modelId="5" srcId="0" destId="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clrData>
  <dgm:layoutNode name="compositeShape">
    <dgm:varLst>
      <dgm:chMax val="2"/>
      <dgm:dir/>
      <dgm:resizeHandles val="exact"/>
    </dgm:varLst>
    <dgm:alg type="composite">
      <dgm:param type="horzAlign" val="none"/>
      <dgm:param type="vertAlign" val="none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hoose name="Name2">
          <dgm:if name="Name3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l" for="ch" forName="downArrow" refType="w" fact="0.1"/>
              <dgm:constr type="t" for="ch" forName="downArrow" refType="h" fact="0.05"/>
              <dgm:constr type="lOff" for="ch" forName="downArrow" refType="w" fact="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r" for="ch" forName="downArrowText" refType="w" fact="0.8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r" for="ch" forName="upArrow" refType="w" fact="0.9"/>
              <dgm:constr type="rOff" for="ch" forName="upArrow" refType="w" fact="-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l" for="ch" forName="upArrowText" refType="w" fact="0.15"/>
              <dgm:constr type="primFontSz" for="ch" ptType="node" op="equ" val="65"/>
            </dgm:constrLst>
          </dgm:if>
          <dgm:else name="Name4">
            <dgm:constrLst>
              <dgm:constr type="w" for="ch" forName="downArrow" refType="w" fact="0.4"/>
              <dgm:constr type="h" for="ch" forName="downArrow" refType="h" fact="0.8"/>
              <dgm:constr type="l" for="ch" forName="downArrow" refType="w" fact="0.02"/>
              <dgm:constr type="t" for="ch" forName="downArrow" refType="h" fact="0.05"/>
              <dgm:constr type="lOff" for="ch" forName="downArrow" refType="w" fact="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r" for="ch" forName="downArrowText" refType="w"/>
              <dgm:constr type="primFontSz" for="ch" ptType="node" op="equ" val="65"/>
            </dgm:constrLst>
          </dgm:else>
        </dgm:choose>
      </dgm:if>
      <dgm:else name="Name5">
        <dgm:choose name="Name6">
          <dgm:if name="Name7" axis="ch" ptType="node" func="cnt" op="gte" val="2">
            <dgm:constrLst>
              <dgm:constr type="w" for="ch" forName="divider" refType="w"/>
              <dgm:constr type="h" for="ch" forName="divider" refType="w" fact="0.2"/>
              <dgm:constr type="h" for="ch" forName="divider" refType="h" op="gte" fact="0.2"/>
              <dgm:constr type="h" for="ch" forName="divider" refType="h" op="lte" fact="0.4"/>
              <dgm:constr type="ctrX" for="ch" forName="divider" refType="w" fact="0.5"/>
              <dgm:constr type="ctrY" for="ch" forName="divider" refType="h" fact="0.5"/>
              <dgm:constr type="w" for="ch" forName="downArrow" refType="w" fact="0.3"/>
              <dgm:constr type="h" for="ch" forName="downArrow" refType="h" fact="0.4"/>
              <dgm:constr type="r" for="ch" forName="downArrow" refType="w" fact="0.9"/>
              <dgm:constr type="t" for="ch" forName="downArrow" refType="h" fact="0.05"/>
              <dgm:constr type="rOff" for="ch" forName="downArrow" refType="w" fact="-0.02"/>
              <dgm:constr type="w" for="ch" forName="downArrowText" refType="w" fact="0.32"/>
              <dgm:constr type="h" for="ch" forName="downArrowText" refType="h" fact="0.42"/>
              <dgm:constr type="t" for="ch" forName="downArrowText"/>
              <dgm:constr type="l" for="ch" forName="downArrowText" refType="w" fact="0.15"/>
              <dgm:constr type="w" for="ch" forName="upArrow" refType="w" fact="0.3"/>
              <dgm:constr type="h" for="ch" forName="upArrow" refType="h" fact="0.4"/>
              <dgm:constr type="b" for="ch" forName="upArrow" refType="h" fact="0.95"/>
              <dgm:constr type="l" for="ch" forName="upArrow" refType="w" fact="0.1"/>
              <dgm:constr type="lOff" for="ch" forName="upArrow" refType="w" fact="0.02"/>
              <dgm:constr type="w" for="ch" forName="upArrowText" refType="w" fact="0.32"/>
              <dgm:constr type="h" for="ch" forName="upArrowText" refType="h" fact="0.42"/>
              <dgm:constr type="b" for="ch" forName="upArrowText" refType="h"/>
              <dgm:constr type="r" for="ch" forName="upArrowText" refType="w" fact="0.85"/>
              <dgm:constr type="primFontSz" for="ch" ptType="node" op="equ" val="65"/>
            </dgm:constrLst>
          </dgm:if>
          <dgm:else name="Name8">
            <dgm:constrLst>
              <dgm:constr type="w" for="ch" forName="downArrow" refType="w" fact="0.4"/>
              <dgm:constr type="h" for="ch" forName="downArrow" refType="h" fact="0.8"/>
              <dgm:constr type="r" for="ch" forName="downArrow" refType="w" fact="0.98"/>
              <dgm:constr type="t" for="ch" forName="downArrow" refType="h" fact="0.05"/>
              <dgm:constr type="rOff" for="ch" forName="downArrow" refType="w" fact="-0.02"/>
              <dgm:constr type="w" for="ch" forName="downArrowText" refType="w" fact="0.5"/>
              <dgm:constr type="h" for="ch" forName="downArrowText" refType="h"/>
              <dgm:constr type="t" for="ch" forName="downArrowText"/>
              <dgm:constr type="l" for="ch" forName="downArrowText"/>
              <dgm:constr type="primFontSz" for="ch" ptType="node" op="equ" val="65"/>
            </dgm:constrLst>
          </dgm:else>
        </dgm:choose>
      </dgm:else>
    </dgm:choose>
    <dgm:ruleLst/>
    <dgm:choose name="Name9">
      <dgm:if name="Name10" axis="ch" ptType="node" func="cnt" op="gte" val="2">
        <dgm:layoutNode name="divider" styleLbl="fgShp">
          <dgm:alg type="sp"/>
          <dgm:choose name="Name11">
            <dgm:if name="Name12" func="var" arg="dir" op="equ" val="norm">
              <dgm:shape xmlns:r="http://schemas.openxmlformats.org/officeDocument/2006/relationships" rot="-5" type="mathMinus" r:blip="">
                <dgm:adjLst/>
              </dgm:shape>
            </dgm:if>
            <dgm:else name="Name13">
              <dgm:shape xmlns:r="http://schemas.openxmlformats.org/officeDocument/2006/relationships" rot="5" type="mathMinus" r:blip="">
                <dgm:adjLst/>
              </dgm:shape>
            </dgm:else>
          </dgm:choose>
          <dgm:presOf/>
          <dgm:constrLst/>
          <dgm:ruleLst/>
        </dgm:layoutNode>
      </dgm:if>
      <dgm:else name="Name14"/>
    </dgm:choose>
    <dgm:forEach name="Name15" axis="ch" ptType="node" cnt="1">
      <dgm:layoutNode name="downArrow" styleLbl="node1">
        <dgm:alg type="sp"/>
        <dgm:shape xmlns:r="http://schemas.openxmlformats.org/officeDocument/2006/relationships" type="downArrow" r:blip="">
          <dgm:adjLst/>
        </dgm:shape>
        <dgm:presOf/>
        <dgm:constrLst/>
        <dgm:ruleLst/>
      </dgm:layoutNode>
      <dgm:layoutNode name="down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  <dgm:forEach name="Name16" axis="ch" ptType="node" st="2" cnt="1">
      <dgm:layoutNode name="upArrow" styleLbl="node1">
        <dgm:alg type="sp"/>
        <dgm:shape xmlns:r="http://schemas.openxmlformats.org/officeDocument/2006/relationships" type="upArrow" r:blip="">
          <dgm:adjLst/>
        </dgm:shape>
        <dgm:presOf/>
        <dgm:constrLst/>
        <dgm:ruleLst/>
      </dgm:layoutNode>
      <dgm:layoutNode name="upArrowText" styleLbl="revTx">
        <dgm:varLst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>
          <dgm:adjLst/>
        </dgm:shape>
        <dgm:presOf axis="desOrSelf" ptType="node"/>
        <dgm:constrLst/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CircleRelationship">
  <dgm:title val=""/>
  <dgm:desc val=""/>
  <dgm:catLst>
    <dgm:cat type="relationship" pri="1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0" srcId="0" destId="10" srcOrd="0" destOrd="0"/>
        <dgm:cxn modelId="21" srcId="10" destId="11" srcOrd="0" destOrd="0"/>
        <dgm:cxn modelId="22" srcId="10" destId="12" srcOrd="0" destOrd="0"/>
      </dgm:cxnLst>
      <dgm:bg/>
      <dgm:whole/>
    </dgm:dataModel>
  </dgm:clrData>
  <dgm:layoutNode name="Name0">
    <dgm:varLst>
      <dgm:chMax val="1"/>
      <dgm:chPref val="1"/>
    </dgm:varLst>
    <dgm:shape xmlns:r="http://schemas.openxmlformats.org/officeDocument/2006/relationships" r:blip="">
      <dgm:adjLst/>
    </dgm:shape>
    <dgm:choose name="Name1">
      <dgm:if name="Name2" axis="ch ch" ptType="node node" func="cnt" op="equ" val="0">
        <dgm:alg type="composite">
          <dgm:param type="ar" val="0.98"/>
        </dgm:alg>
        <dgm:constrLst>
          <dgm:constr type="primFontSz" for="des" ptType="node" op="equ" val="65"/>
          <dgm:constr type="l" for="ch" forName="Parent" refType="w" fact="0"/>
          <dgm:constr type="t" for="ch" forName="Parent" refType="h" fact="0.039"/>
          <dgm:constr type="w" for="ch" forName="Parent" refType="w" fact="0.8734"/>
          <dgm:constr type="h" for="ch" forName="Parent" refType="h" fact="0.856"/>
          <dgm:constr type="l" for="ch" forName="Accent1" refType="w" fact="0.4984"/>
          <dgm:constr type="t" for="ch" forName="Accent1" refType="h" fact="0"/>
          <dgm:constr type="w" for="ch" forName="Accent1" refType="w" fact="0.0972"/>
          <dgm:constr type="h" for="ch" forName="Accent1" refType="h" fact="0.0952"/>
          <dgm:constr type="l" for="ch" forName="Accent2" refType="w" fact="0.2684"/>
          <dgm:constr type="t" for="ch" forName="Accent2" refType="h" fact="0.8314"/>
          <dgm:constr type="w" for="ch" forName="Accent2" refType="w" fact="0.0704"/>
          <dgm:constr type="h" for="ch" forName="Accent2" refType="h" fact="0.069"/>
          <dgm:constr type="l" for="ch" forName="Accent3" refType="w" fact="0.9296"/>
          <dgm:constr type="t" for="ch" forName="Accent3" refType="h" fact="0.3864"/>
          <dgm:constr type="w" for="ch" forName="Accent3" refType="w" fact="0.0704"/>
          <dgm:constr type="h" for="ch" forName="Accent3" refType="h" fact="0.069"/>
          <dgm:constr type="l" for="ch" forName="Accent4" refType="w" fact="0.5931"/>
          <dgm:constr type="t" for="ch" forName="Accent4" refType="h" fact="0.9048"/>
          <dgm:constr type="w" for="ch" forName="Accent4" refType="w" fact="0.0972"/>
          <dgm:constr type="h" for="ch" forName="Accent4" refType="h" fact="0.0952"/>
          <dgm:constr type="l" for="ch" forName="Accent5" refType="w" fact="0.2883"/>
          <dgm:constr type="t" for="ch" forName="Accent5" refType="h" fact="0.1353"/>
          <dgm:constr type="w" for="ch" forName="Accent5" refType="w" fact="0.0704"/>
          <dgm:constr type="h" for="ch" forName="Accent5" refType="h" fact="0.069"/>
          <dgm:constr type="l" for="ch" forName="Accent6" refType="w" fact="0.0666"/>
          <dgm:constr type="t" for="ch" forName="Accent6" refType="h" fact="0.53"/>
          <dgm:constr type="w" for="ch" forName="Accent6" refType="w" fact="0.0704"/>
          <dgm:constr type="h" for="ch" forName="Accent6" refType="h" fact="0.069"/>
        </dgm:constrLst>
      </dgm:if>
      <dgm:if name="Name3" axis="ch ch" ptType="node node" func="cnt" op="equ" val="1">
        <dgm:alg type="composite">
          <dgm:param type="ar" val="1.2476"/>
        </dgm:alg>
        <dgm:constrLst>
          <dgm:constr type="primFontSz" for="des" ptType="node" op="equ" val="65"/>
          <dgm:constr type="l" for="ch" forName="Parent" refType="w" fact="0.2145"/>
          <dgm:constr type="t" for="ch" forName="Parent" refType="h" fact="0.039"/>
          <dgm:constr type="w" for="ch" forName="Parent" refType="w" fact="0.6861"/>
          <dgm:constr type="h" for="ch" forName="Parent" refType="h" fact="0.856"/>
          <dgm:constr type="l" for="ch" forName="Accent8" refType="w" fact="0.0262"/>
          <dgm:constr type="t" for="ch" forName="Accent8" refType="h" fact="0.6434"/>
          <dgm:constr type="w" for="ch" forName="Accent8" refType="w" fact="0.138"/>
          <dgm:constr type="h" for="ch" forName="Accent8" refType="h" fact="0.1721"/>
          <dgm:constr type="l" for="ch" forName="Accent1" refType="w" fact="0.6059"/>
          <dgm:constr type="t" for="ch" forName="Accent1" refType="h" fact="0"/>
          <dgm:constr type="w" for="ch" forName="Accent1" refType="w" fact="0.0763"/>
          <dgm:constr type="h" for="ch" forName="Accent1" refType="h" fact="0.0952"/>
          <dgm:constr type="l" for="ch" forName="Accent2" refType="w" fact="0.4253"/>
          <dgm:constr type="t" for="ch" forName="Accent2" refType="h" fact="0.8314"/>
          <dgm:constr type="w" for="ch" forName="Accent2" refType="w" fact="0.0553"/>
          <dgm:constr type="h" for="ch" forName="Accent2" refType="h" fact="0.069"/>
          <dgm:constr type="l" for="ch" forName="Accent3" refType="w" fact="0.9447"/>
          <dgm:constr type="t" for="ch" forName="Accent3" refType="h" fact="0.3864"/>
          <dgm:constr type="w" for="ch" forName="Accent3" refType="w" fact="0.0553"/>
          <dgm:constr type="h" for="ch" forName="Accent3" refType="h" fact="0.069"/>
          <dgm:constr type="l" for="ch" forName="Child1" refType="w" fact="0"/>
          <dgm:constr type="t" for="ch" forName="Child1" refType="h" fact="0.1935"/>
          <dgm:constr type="w" for="ch" forName="Child1" refType="w" fact="0.2789"/>
          <dgm:constr type="h" for="ch" forName="Child1" refType="h" fact="0.3479"/>
          <dgm:constr type="l" for="ch" forName="Accent4" refType="w" fact="0.6803"/>
          <dgm:constr type="t" for="ch" forName="Accent4" refType="h" fact="0.9048"/>
          <dgm:constr type="w" for="ch" forName="Accent4" refType="w" fact="0.0763"/>
          <dgm:constr type="h" for="ch" forName="Accent4" refType="h" fact="0.0952"/>
          <dgm:constr type="l" for="ch" forName="Accent7" refType="w" fact="0.5287"/>
          <dgm:constr type="t" for="ch" forName="Accent7" refType="h" fact="0.1383"/>
          <dgm:constr type="w" for="ch" forName="Accent7" refType="w" fact="0.0763"/>
          <dgm:constr type="h" for="ch" forName="Accent7" refType="h" fact="0.0952"/>
          <dgm:constr type="l" for="ch" forName="Accent5" refType="w" fact="0.4409"/>
          <dgm:constr type="t" for="ch" forName="Accent5" refType="h" fact="0.1353"/>
          <dgm:constr type="w" for="ch" forName="Accent5" refType="w" fact="0.0553"/>
          <dgm:constr type="h" for="ch" forName="Accent5" refType="h" fact="0.069"/>
          <dgm:constr type="l" for="ch" forName="Accent6" refType="w" fact="0.2668"/>
          <dgm:constr type="t" for="ch" forName="Accent6" refType="h" fact="0.53"/>
          <dgm:constr type="w" for="ch" forName="Accent6" refType="w" fact="0.0553"/>
          <dgm:constr type="h" for="ch" forName="Accent6" refType="h" fact="0.069"/>
        </dgm:constrLst>
      </dgm:if>
      <dgm:if name="Name4" axis="ch ch" ptType="node node" func="cnt" op="equ" val="2">
        <dgm:alg type="composite">
          <dgm:param type="ar" val="1.592"/>
        </dgm:alg>
        <dgm:constrLst>
          <dgm:constr type="primFontSz" for="des" ptType="node" op="equ" val="65"/>
          <dgm:constr type="l" for="ch" forName="Parent" refType="w" fact="0.1886"/>
          <dgm:constr type="t" for="ch" forName="Parent" refType="h" fact="0.039"/>
          <dgm:constr type="w" for="ch" forName="Parent" refType="w" fact="0.5377"/>
          <dgm:constr type="h" for="ch" forName="Parent" refType="h" fact="0.856"/>
          <dgm:constr type="l" for="ch" forName="Accent8" refType="w" fact="0.0411"/>
          <dgm:constr type="t" for="ch" forName="Accent8" refType="h" fact="0.6434"/>
          <dgm:constr type="w" for="ch" forName="Accent8" refType="w" fact="0.1081"/>
          <dgm:constr type="h" for="ch" forName="Accent8" refType="h" fact="0.1721"/>
          <dgm:constr type="l" for="ch" forName="Accent1" refType="w" fact="0.4954"/>
          <dgm:constr type="t" for="ch" forName="Accent1" refType="h" fact="0"/>
          <dgm:constr type="w" for="ch" forName="Accent1" refType="w" fact="0.0598"/>
          <dgm:constr type="h" for="ch" forName="Accent1" refType="h" fact="0.0952"/>
          <dgm:constr type="l" for="ch" forName="Accent2" refType="w" fact="0.3538"/>
          <dgm:constr type="t" for="ch" forName="Accent2" refType="h" fact="0.8314"/>
          <dgm:constr type="w" for="ch" forName="Accent2" refType="w" fact="0.0433"/>
          <dgm:constr type="h" for="ch" forName="Accent2" refType="h" fact="0.069"/>
          <dgm:constr type="l" for="ch" forName="Accent3" refType="w" fact="0.7609"/>
          <dgm:constr type="t" for="ch" forName="Accent3" refType="h" fact="0.3864"/>
          <dgm:constr type="w" for="ch" forName="Accent3" refType="w" fact="0.0433"/>
          <dgm:constr type="h" for="ch" forName="Accent3" refType="h" fact="0.069"/>
          <dgm:constr type="l" for="ch" forName="Accent9" refType="w" fact="0.6839"/>
          <dgm:constr type="t" for="ch" forName="Accent9" refType="h" fact="0.27"/>
          <dgm:constr type="w" for="ch" forName="Accent9" refType="w" fact="0.0598"/>
          <dgm:constr type="h" for="ch" forName="Accent9" refType="h" fact="0.0952"/>
          <dgm:constr type="l" for="ch" forName="Child1" refType="w" fact="0.0206"/>
          <dgm:constr type="t" for="ch" forName="Child1" refType="h" fact="0.1935"/>
          <dgm:constr type="w" for="ch" forName="Child1" refType="w" fact="0.2186"/>
          <dgm:constr type="h" for="ch" forName="Child1" refType="h" fact="0.3479"/>
          <dgm:constr type="l" for="ch" forName="Child2" refType="w" fact="0.7814"/>
          <dgm:constr type="t" for="ch" forName="Child2" refType="h" fact="0.0298"/>
          <dgm:constr type="w" for="ch" forName="Child2" refType="w" fact="0.2186"/>
          <dgm:constr type="h" for="ch" forName="Child2" refType="h" fact="0.3479"/>
          <dgm:constr type="l" for="ch" forName="Accent10" refType="w" fact="0"/>
          <dgm:constr type="t" for="ch" forName="Accent10" refType="h" fact="0.8482"/>
          <dgm:constr type="w" for="ch" forName="Accent10" refType="w" fact="0.0433"/>
          <dgm:constr type="h" for="ch" forName="Accent10" refType="h" fact="0.069"/>
          <dgm:constr type="l" for="ch" forName="Accent11" refType="w" fact="0.4318"/>
          <dgm:constr type="t" for="ch" forName="Accent11" refType="h" fact="0.75"/>
          <dgm:constr type="w" for="ch" forName="Accent11" refType="w" fact="0.0433"/>
          <dgm:constr type="h" for="ch" forName="Accent11" refType="h" fact="0.069"/>
          <dgm:constr type="l" for="ch" forName="Accent7" refType="w" fact="0.4349"/>
          <dgm:constr type="t" for="ch" forName="Accent7" refType="h" fact="0.1383"/>
          <dgm:constr type="w" for="ch" forName="Accent7" refType="w" fact="0.0598"/>
          <dgm:constr type="h" for="ch" forName="Accent7" refType="h" fact="0.0952"/>
          <dgm:constr type="l" for="ch" forName="Accent5" refType="w" fact="0.3661"/>
          <dgm:constr type="t" for="ch" forName="Accent5" refType="h" fact="0.1353"/>
          <dgm:constr type="w" for="ch" forName="Accent5" refType="w" fact="0.0433"/>
          <dgm:constr type="h" for="ch" forName="Accent5" refType="h" fact="0.069"/>
          <dgm:constr type="l" for="ch" forName="Accent6" refType="w" fact="0.2296"/>
          <dgm:constr type="t" for="ch" forName="Accent6" refType="h" fact="0.53"/>
          <dgm:constr type="w" for="ch" forName="Accent6" refType="w" fact="0.0433"/>
          <dgm:constr type="h" for="ch" forName="Accent6" refType="h" fact="0.069"/>
          <dgm:constr type="l" for="ch" forName="Accent4" refType="w" fact="0.5537"/>
          <dgm:constr type="t" for="ch" forName="Accent4" refType="h" fact="0.9048"/>
          <dgm:constr type="w" for="ch" forName="Accent4" refType="w" fact="0.0598"/>
          <dgm:constr type="h" for="ch" forName="Accent4" refType="h" fact="0.0952"/>
        </dgm:constrLst>
      </dgm:if>
      <dgm:if name="Name5" axis="ch ch" ptType="node node" func="cnt" op="equ" val="3">
        <dgm:alg type="composite">
          <dgm:param type="ar" val="1.755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9"/>
          <dgm:constr type="w" for="ch" forName="Parent" refType="w" fact="0.4875"/>
          <dgm:constr type="h" for="ch" forName="Parent" refType="h" fact="0.856"/>
          <dgm:constr type="l" for="ch" forName="Accent8" refType="w" fact="0.0373"/>
          <dgm:constr type="t" for="ch" forName="Accent8" refType="h" fact="0.6434"/>
          <dgm:constr type="w" for="ch" forName="Accent8" refType="w" fact="0.098"/>
          <dgm:constr type="h" for="ch" forName="Accent8" refType="h" fact="0.1721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952"/>
          <dgm:constr type="l" for="ch" forName="Accent2" refType="w" fact="0.3209"/>
          <dgm:constr type="t" for="ch" forName="Accent2" refType="h" fact="0.8314"/>
          <dgm:constr type="w" for="ch" forName="Accent2" refType="w" fact="0.0393"/>
          <dgm:constr type="h" for="ch" forName="Accent2" refType="h" fact="0.069"/>
          <dgm:constr type="l" for="ch" forName="Accent3" refType="w" fact="0.6899"/>
          <dgm:constr type="t" for="ch" forName="Accent3" refType="h" fact="0.3864"/>
          <dgm:constr type="w" for="ch" forName="Accent3" refType="w" fact="0.0393"/>
          <dgm:constr type="h" for="ch" forName="Accent3" refType="h" fact="0.069"/>
          <dgm:constr type="l" for="ch" forName="Accent9" refType="w" fact="0.6201"/>
          <dgm:constr type="t" for="ch" forName="Accent9" refType="h" fact="0.27"/>
          <dgm:constr type="w" for="ch" forName="Accent9" refType="w" fact="0.0542"/>
          <dgm:constr type="h" for="ch" forName="Accent9" refType="h" fact="0.0952"/>
          <dgm:constr type="l" for="ch" forName="Child1" refType="w" fact="0.0186"/>
          <dgm:constr type="t" for="ch" forName="Child1" refType="h" fact="0.1935"/>
          <dgm:constr type="w" for="ch" forName="Child1" refType="w" fact="0.1982"/>
          <dgm:constr type="h" for="ch" forName="Child1" refType="h" fact="0.3479"/>
          <dgm:constr type="l" for="ch" forName="Child2" refType="w" fact="0.7086"/>
          <dgm:constr type="t" for="ch" forName="Child2" refType="h" fact="0.0298"/>
          <dgm:constr type="w" for="ch" forName="Child2" refType="w" fact="0.1982"/>
          <dgm:constr type="h" for="ch" forName="Child2" refType="h" fact="0.3479"/>
          <dgm:constr type="l" for="ch" forName="Child3" refType="w" fact="0.8018"/>
          <dgm:constr type="t" for="ch" forName="Child3" refType="h" fact="0.6312"/>
          <dgm:constr type="w" for="ch" forName="Child3" refType="w" fact="0.1982"/>
          <dgm:constr type="h" for="ch" forName="Child3" refType="h" fact="0.3479"/>
          <dgm:constr type="l" for="ch" forName="Accent12" refType="w" fact="0.7459"/>
          <dgm:constr type="t" for="ch" forName="Accent12" refType="h" fact="0.619"/>
          <dgm:constr type="w" for="ch" forName="Accent12" refType="w" fact="0.0393"/>
          <dgm:constr type="h" for="ch" forName="Accent12" refType="h" fact="0.069"/>
          <dgm:constr type="l" for="ch" forName="Accent4" refType="w" fact="0.5021"/>
          <dgm:constr type="t" for="ch" forName="Accent4" refType="h" fact="0.9048"/>
          <dgm:constr type="w" for="ch" forName="Accent4" refType="w" fact="0.0542"/>
          <dgm:constr type="h" for="ch" forName="Accent4" refType="h" fact="0.0952"/>
          <dgm:constr type="l" for="ch" forName="Accent10" refType="w" fact="0"/>
          <dgm:constr type="t" for="ch" forName="Accent10" refType="h" fact="0.8482"/>
          <dgm:constr type="w" for="ch" forName="Accent10" refType="w" fact="0.0393"/>
          <dgm:constr type="h" for="ch" forName="Accent10" refType="h" fact="0.069"/>
          <dgm:constr type="l" for="ch" forName="Accent11" refType="w" fact="0.3916"/>
          <dgm:constr type="t" for="ch" forName="Accent11" refType="h" fact="0.75"/>
          <dgm:constr type="w" for="ch" forName="Accent11" refType="w" fact="0.0393"/>
          <dgm:constr type="h" for="ch" forName="Accent11" refType="h" fact="0.069"/>
          <dgm:constr type="l" for="ch" forName="Accent7" refType="w" fact="0.3944"/>
          <dgm:constr type="t" for="ch" forName="Accent7" refType="h" fact="0.1383"/>
          <dgm:constr type="w" for="ch" forName="Accent7" refType="w" fact="0.0542"/>
          <dgm:constr type="h" for="ch" forName="Accent7" refType="h" fact="0.0952"/>
          <dgm:constr type="l" for="ch" forName="Accent5" refType="w" fact="0.3319"/>
          <dgm:constr type="t" for="ch" forName="Accent5" refType="h" fact="0.1353"/>
          <dgm:constr type="w" for="ch" forName="Accent5" refType="w" fact="0.0393"/>
          <dgm:constr type="h" for="ch" forName="Accent5" refType="h" fact="0.069"/>
          <dgm:constr type="l" for="ch" forName="Accent6" refType="w" fact="0.2082"/>
          <dgm:constr type="t" for="ch" forName="Accent6" refType="h" fact="0.53"/>
          <dgm:constr type="w" for="ch" forName="Accent6" refType="w" fact="0.0393"/>
          <dgm:constr type="h" for="ch" forName="Accent6" refType="h" fact="0.069"/>
        </dgm:constrLst>
      </dgm:if>
      <dgm:if name="Name6" axis="ch ch" ptType="node node" func="cnt" op="equ" val="4">
        <dgm:alg type="composite">
          <dgm:param type="ar" val="1.3749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0306"/>
          <dgm:constr type="w" for="ch" forName="Parent" refType="w" fact="0.4875"/>
          <dgm:constr type="h" for="ch" forName="Parent" refType="h" fact="0.6703"/>
          <dgm:constr type="l" for="ch" forName="Accent8" refType="w" fact="0.0373"/>
          <dgm:constr type="t" for="ch" forName="Accent8" refType="h" fact="0.5038"/>
          <dgm:constr type="w" for="ch" forName="Accent8" refType="w" fact="0.098"/>
          <dgm:constr type="h" for="ch" forName="Accent8" refType="h" fact="0.1348"/>
          <dgm:constr type="l" for="ch" forName="Accent1" refType="w" fact="0.4492"/>
          <dgm:constr type="t" for="ch" forName="Accent1" refType="h" fact="0"/>
          <dgm:constr type="w" for="ch" forName="Accent1" refType="w" fact="0.0542"/>
          <dgm:constr type="h" for="ch" forName="Accent1" refType="h" fact="0.0746"/>
          <dgm:constr type="l" for="ch" forName="Accent2" refType="w" fact="0.3209"/>
          <dgm:constr type="t" for="ch" forName="Accent2" refType="h" fact="0.6511"/>
          <dgm:constr type="w" for="ch" forName="Accent2" refType="w" fact="0.0393"/>
          <dgm:constr type="h" for="ch" forName="Accent2" refType="h" fact="0.054"/>
          <dgm:constr type="l" for="ch" forName="Accent3" refType="w" fact="0.6899"/>
          <dgm:constr type="t" for="ch" forName="Accent3" refType="h" fact="0.3026"/>
          <dgm:constr type="w" for="ch" forName="Accent3" refType="w" fact="0.0393"/>
          <dgm:constr type="h" for="ch" forName="Accent3" refType="h" fact="0.054"/>
          <dgm:constr type="l" for="ch" forName="Accent9" refType="w" fact="0.6201"/>
          <dgm:constr type="t" for="ch" forName="Accent9" refType="h" fact="0.2115"/>
          <dgm:constr type="w" for="ch" forName="Accent9" refType="w" fact="0.0542"/>
          <dgm:constr type="h" for="ch" forName="Accent9" refType="h" fact="0.0746"/>
          <dgm:constr type="l" for="ch" forName="Child1" refType="w" fact="0.0186"/>
          <dgm:constr type="t" for="ch" forName="Child1" refType="h" fact="0.1515"/>
          <dgm:constr type="w" for="ch" forName="Child1" refType="w" fact="0.1982"/>
          <dgm:constr type="h" for="ch" forName="Child1" refType="h" fact="0.2725"/>
          <dgm:constr type="l" for="ch" forName="Child2" refType="w" fact="0.7086"/>
          <dgm:constr type="t" for="ch" forName="Child2" refType="h" fact="0.0233"/>
          <dgm:constr type="w" for="ch" forName="Child2" refType="w" fact="0.1982"/>
          <dgm:constr type="h" for="ch" forName="Child2" refType="h" fact="0.2725"/>
          <dgm:constr type="l" for="ch" forName="Child3" refType="w" fact="0.8018"/>
          <dgm:constr type="t" for="ch" forName="Child3" refType="h" fact="0.4943"/>
          <dgm:constr type="w" for="ch" forName="Child3" refType="w" fact="0.1982"/>
          <dgm:constr type="h" for="ch" forName="Child3" refType="h" fact="0.2725"/>
          <dgm:constr type="l" for="ch" forName="Accent12" refType="w" fact="0.7459"/>
          <dgm:constr type="t" for="ch" forName="Accent12" refType="h" fact="0.4848"/>
          <dgm:constr type="w" for="ch" forName="Accent12" refType="w" fact="0.0393"/>
          <dgm:constr type="h" for="ch" forName="Accent12" refType="h" fact="0.054"/>
          <dgm:constr type="l" for="ch" forName="Accent4" refType="w" fact="0.5021"/>
          <dgm:constr type="t" for="ch" forName="Accent4" refType="h" fact="0.7085"/>
          <dgm:constr type="w" for="ch" forName="Accent4" refType="w" fact="0.0542"/>
          <dgm:constr type="h" for="ch" forName="Accent4" refType="h" fact="0.0746"/>
          <dgm:constr type="l" for="ch" forName="Accent10" refType="w" fact="0"/>
          <dgm:constr type="t" for="ch" forName="Accent10" refType="h" fact="0.6642"/>
          <dgm:constr type="w" for="ch" forName="Accent10" refType="w" fact="0.0393"/>
          <dgm:constr type="h" for="ch" forName="Accent10" refType="h" fact="0.054"/>
          <dgm:constr type="l" for="ch" forName="Accent11" refType="w" fact="0.3916"/>
          <dgm:constr type="t" for="ch" forName="Accent11" refType="h" fact="0.5873"/>
          <dgm:constr type="w" for="ch" forName="Accent11" refType="w" fact="0.0393"/>
          <dgm:constr type="h" for="ch" forName="Accent11" refType="h" fact="0.054"/>
          <dgm:constr type="l" for="ch" forName="Accent7" refType="w" fact="0.3944"/>
          <dgm:constr type="t" for="ch" forName="Accent7" refType="h" fact="0.1083"/>
          <dgm:constr type="w" for="ch" forName="Accent7" refType="w" fact="0.0542"/>
          <dgm:constr type="h" for="ch" forName="Accent7" refType="h" fact="0.0746"/>
          <dgm:constr type="l" for="ch" forName="Accent5" refType="w" fact="0.3319"/>
          <dgm:constr type="t" for="ch" forName="Accent5" refType="h" fact="0.1059"/>
          <dgm:constr type="w" for="ch" forName="Accent5" refType="w" fact="0.0393"/>
          <dgm:constr type="h" for="ch" forName="Accent5" refType="h" fact="0.054"/>
          <dgm:constr type="l" for="ch" forName="Accent6" refType="w" fact="0.2082"/>
          <dgm:constr type="t" for="ch" forName="Accent6" refType="h" fact="0.4151"/>
          <dgm:constr type="w" for="ch" forName="Accent6" refType="w" fact="0.0393"/>
          <dgm:constr type="h" for="ch" forName="Accent6" refType="h" fact="0.054"/>
          <dgm:constr type="l" for="ch" forName="Child4" refType="w" fact="0.2329"/>
          <dgm:constr type="t" for="ch" forName="Child4" refType="h" fact="0.7275"/>
          <dgm:constr type="w" for="ch" forName="Child4" refType="w" fact="0.1982"/>
          <dgm:constr type="h" for="ch" forName="Child4" refType="h" fact="0.2725"/>
          <dgm:constr type="l" for="ch" forName="Accent13" refType="w" fact="0.4099"/>
          <dgm:constr type="t" for="ch" forName="Accent13" refType="h" fact="0.7183"/>
          <dgm:constr type="w" for="ch" forName="Accent13" refType="w" fact="0.0393"/>
          <dgm:constr type="h" for="ch" forName="Accent13" refType="h" fact="0.054"/>
        </dgm:constrLst>
      </dgm:if>
      <dgm:else name="Name7">
        <dgm:alg type="composite">
          <dgm:param type="ar" val="1.1477"/>
        </dgm:alg>
        <dgm:constrLst>
          <dgm:constr type="primFontSz" for="des" ptType="node" op="equ" val="65"/>
          <dgm:constr type="l" for="ch" forName="Parent" refType="w" fact="0.171"/>
          <dgm:constr type="t" for="ch" forName="Parent" refType="h" fact="0.1907"/>
          <dgm:constr type="w" for="ch" forName="Parent" refType="w" fact="0.4875"/>
          <dgm:constr type="h" for="ch" forName="Parent" refType="h" fact="0.5596"/>
          <dgm:constr type="l" for="ch" forName="Accent8" refType="w" fact="0.0373"/>
          <dgm:constr type="t" for="ch" forName="Accent8" refType="h" fact="0.5858"/>
          <dgm:constr type="w" for="ch" forName="Accent8" refType="w" fact="0.098"/>
          <dgm:constr type="h" for="ch" forName="Accent8" refType="h" fact="0.1125"/>
          <dgm:constr type="l" for="ch" forName="Accent1" refType="w" fact="0.4492"/>
          <dgm:constr type="t" for="ch" forName="Accent1" refType="h" fact="0.1652"/>
          <dgm:constr type="w" for="ch" forName="Accent1" refType="w" fact="0.0542"/>
          <dgm:constr type="h" for="ch" forName="Accent1" refType="h" fact="0.0623"/>
          <dgm:constr type="l" for="ch" forName="Accent2" refType="w" fact="0.3209"/>
          <dgm:constr type="t" for="ch" forName="Accent2" refType="h" fact="0.7087"/>
          <dgm:constr type="w" for="ch" forName="Accent2" refType="w" fact="0.0393"/>
          <dgm:constr type="h" for="ch" forName="Accent2" refType="h" fact="0.0451"/>
          <dgm:constr type="l" for="ch" forName="Accent3" refType="w" fact="0.6899"/>
          <dgm:constr type="t" for="ch" forName="Accent3" refType="h" fact="0.4178"/>
          <dgm:constr type="w" for="ch" forName="Accent3" refType="w" fact="0.0393"/>
          <dgm:constr type="h" for="ch" forName="Accent3" refType="h" fact="0.0451"/>
          <dgm:constr type="l" for="ch" forName="Accent9" refType="w" fact="0.6201"/>
          <dgm:constr type="t" for="ch" forName="Accent9" refType="h" fact="0.3417"/>
          <dgm:constr type="w" for="ch" forName="Accent9" refType="w" fact="0.0542"/>
          <dgm:constr type="h" for="ch" forName="Accent9" refType="h" fact="0.0623"/>
          <dgm:constr type="l" for="ch" forName="Child1" refType="w" fact="0.0186"/>
          <dgm:constr type="t" for="ch" forName="Child1" refType="h" fact="0.2917"/>
          <dgm:constr type="w" for="ch" forName="Child1" refType="w" fact="0.1982"/>
          <dgm:constr type="h" for="ch" forName="Child1" refType="h" fact="0.2275"/>
          <dgm:constr type="l" for="ch" forName="Child2" refType="w" fact="0.7086"/>
          <dgm:constr type="t" for="ch" forName="Child2" refType="h" fact="0.1847"/>
          <dgm:constr type="w" for="ch" forName="Child2" refType="w" fact="0.1982"/>
          <dgm:constr type="h" for="ch" forName="Child2" refType="h" fact="0.2275"/>
          <dgm:constr type="l" for="ch" forName="Child3" refType="w" fact="0.8018"/>
          <dgm:constr type="t" for="ch" forName="Child3" refType="h" fact="0.5778"/>
          <dgm:constr type="w" for="ch" forName="Child3" refType="w" fact="0.1982"/>
          <dgm:constr type="h" for="ch" forName="Child3" refType="h" fact="0.2275"/>
          <dgm:constr type="l" for="ch" forName="Accent12" refType="w" fact="0.7459"/>
          <dgm:constr type="t" for="ch" forName="Accent12" refType="h" fact="0.5699"/>
          <dgm:constr type="w" for="ch" forName="Accent12" refType="w" fact="0.0393"/>
          <dgm:constr type="h" for="ch" forName="Accent12" refType="h" fact="0.0451"/>
          <dgm:constr type="l" for="ch" forName="Accent4" refType="w" fact="0.5021"/>
          <dgm:constr type="t" for="ch" forName="Accent4" refType="h" fact="0.7567"/>
          <dgm:constr type="w" for="ch" forName="Accent4" refType="w" fact="0.0542"/>
          <dgm:constr type="h" for="ch" forName="Accent4" refType="h" fact="0.0623"/>
          <dgm:constr type="l" for="ch" forName="Accent10" refType="w" fact="0"/>
          <dgm:constr type="t" for="ch" forName="Accent10" refType="h" fact="0.7197"/>
          <dgm:constr type="w" for="ch" forName="Accent10" refType="w" fact="0.0393"/>
          <dgm:constr type="h" for="ch" forName="Accent10" refType="h" fact="0.0451"/>
          <dgm:constr type="l" for="ch" forName="Accent11" refType="w" fact="0.3916"/>
          <dgm:constr type="t" for="ch" forName="Accent11" refType="h" fact="0.6555"/>
          <dgm:constr type="w" for="ch" forName="Accent11" refType="w" fact="0.0393"/>
          <dgm:constr type="h" for="ch" forName="Accent11" refType="h" fact="0.0451"/>
          <dgm:constr type="l" for="ch" forName="Accent7" refType="w" fact="0.3944"/>
          <dgm:constr type="t" for="ch" forName="Accent7" refType="h" fact="0.2556"/>
          <dgm:constr type="w" for="ch" forName="Accent7" refType="w" fact="0.0542"/>
          <dgm:constr type="h" for="ch" forName="Accent7" refType="h" fact="0.0623"/>
          <dgm:constr type="l" for="ch" forName="Accent5" refType="w" fact="0.3319"/>
          <dgm:constr type="t" for="ch" forName="Accent5" refType="h" fact="0.2536"/>
          <dgm:constr type="w" for="ch" forName="Accent5" refType="w" fact="0.0393"/>
          <dgm:constr type="h" for="ch" forName="Accent5" refType="h" fact="0.0451"/>
          <dgm:constr type="l" for="ch" forName="Accent6" refType="w" fact="0.2082"/>
          <dgm:constr type="t" for="ch" forName="Accent6" refType="h" fact="0.5117"/>
          <dgm:constr type="w" for="ch" forName="Accent6" refType="w" fact="0.0393"/>
          <dgm:constr type="h" for="ch" forName="Accent6" refType="h" fact="0.0451"/>
          <dgm:constr type="l" for="ch" forName="Child5" refType="w" fact="0.4219"/>
          <dgm:constr type="t" for="ch" forName="Child5" refType="h" fact="0"/>
          <dgm:constr type="w" for="ch" forName="Child5" refType="w" fact="0.1982"/>
          <dgm:constr type="h" for="ch" forName="Child5" refType="h" fact="0.2275"/>
          <dgm:constr type="l" for="ch" forName="Child4" refType="w" fact="0.2329"/>
          <dgm:constr type="t" for="ch" forName="Child4" refType="h" fact="0.7725"/>
          <dgm:constr type="w" for="ch" forName="Child4" refType="w" fact="0.1982"/>
          <dgm:constr type="h" for="ch" forName="Child4" refType="h" fact="0.2275"/>
          <dgm:constr type="l" for="ch" forName="Accent15" refType="w" fact="0.1775"/>
          <dgm:constr type="t" for="ch" forName="Accent15" refType="h" fact="0.2466"/>
          <dgm:constr type="w" for="ch" forName="Accent15" refType="w" fact="0.0393"/>
          <dgm:constr type="h" for="ch" forName="Accent15" refType="h" fact="0.0451"/>
          <dgm:constr type="l" for="ch" forName="Accent16" refType="w" fact="0.6351"/>
          <dgm:constr type="t" for="ch" forName="Accent16" refType="h" fact="0.056"/>
          <dgm:constr type="w" for="ch" forName="Accent16" refType="w" fact="0.0393"/>
          <dgm:constr type="h" for="ch" forName="Accent16" refType="h" fact="0.0451"/>
          <dgm:constr type="l" for="ch" forName="Accent13" refType="w" fact="0.4099"/>
          <dgm:constr type="t" for="ch" forName="Accent13" refType="h" fact="0.7648"/>
          <dgm:constr type="w" for="ch" forName="Accent13" refType="w" fact="0.0393"/>
          <dgm:constr type="h" for="ch" forName="Accent13" refType="h" fact="0.0451"/>
        </dgm:constrLst>
      </dgm:else>
    </dgm:choose>
    <dgm:forEach name="wrapper" axis="self" ptType="parTrans">
      <dgm:forEach name="accentRepeat1" axis="self">
        <dgm:layoutNode name="AccentHold1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2" axis="self">
        <dgm:layoutNode name="AccentHold2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  <dgm:forEach name="accentRepeat3" axis="self">
        <dgm:layoutNode name="AccentHold3" styleLbl="node1">
          <dgm:alg type="sp"/>
          <dgm:shape xmlns:r="http://schemas.openxmlformats.org/officeDocument/2006/relationships" type="ellipse" r:blip="">
            <dgm:adjLst/>
          </dgm:shape>
          <dgm:presOf/>
        </dgm:layoutNode>
      </dgm:forEach>
    </dgm:forEach>
    <dgm:forEach name="Name8" axis="ch" ptType="node" cnt="1">
      <dgm:layoutNode name="Parent" styleLbl="node0">
        <dgm:varLst>
          <dgm:chMax val="5"/>
          <dgm:chPref val="5"/>
        </dgm:varLst>
        <dgm:alg type="tx"/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choose name="Name9">
        <dgm:if name="Name10" axis="ch" ptType="node" func="cnt" op="lte" val="4">
          <dgm:layoutNode name="Accent1" styleLbl="node1">
            <dgm:alg type="sp"/>
            <dgm:shape xmlns:r="http://schemas.openxmlformats.org/officeDocument/2006/relationships" type="ellipse" r:blip="">
              <dgm:adjLst/>
            </dgm:shape>
            <dgm:presOf/>
            <dgm:constrLst/>
          </dgm:layoutNode>
        </dgm:if>
        <dgm:else name="Name11"/>
      </dgm:choose>
      <dgm:layoutNode name="Accent2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3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4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5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  <dgm:layoutNode name="Accent6" styleLbl="node1">
        <dgm:alg type="sp"/>
        <dgm:shape xmlns:r="http://schemas.openxmlformats.org/officeDocument/2006/relationships" type="ellipse" r:blip="">
          <dgm:adjLst/>
        </dgm:shape>
        <dgm:presOf/>
        <dgm:constrLst/>
      </dgm:layoutNode>
    </dgm:forEach>
    <dgm:forEach name="Name12" axis="ch ch" ptType="node node" st="1 1" cnt="1 1">
      <dgm:layoutNode name="Child1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7">
        <dgm:alg type="sp"/>
        <dgm:shape xmlns:r="http://schemas.openxmlformats.org/officeDocument/2006/relationships" r:blip="">
          <dgm:adjLst/>
        </dgm:shape>
        <dgm:presOf/>
        <dgm:constrLst/>
        <dgm:forEach name="Name13" ref="accentRepeat1"/>
      </dgm:layoutNode>
      <dgm:layoutNode name="Accent8">
        <dgm:alg type="sp"/>
        <dgm:shape xmlns:r="http://schemas.openxmlformats.org/officeDocument/2006/relationships" r:blip="">
          <dgm:adjLst/>
        </dgm:shape>
        <dgm:presOf/>
        <dgm:constrLst/>
        <dgm:forEach name="Name14" ref="accentRepeat2"/>
      </dgm:layoutNode>
    </dgm:forEach>
    <dgm:forEach name="Name15" axis="ch ch" ptType="node node" st="1 2" cnt="1 1">
      <dgm:layoutNode name="Child2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9">
        <dgm:alg type="sp"/>
        <dgm:shape xmlns:r="http://schemas.openxmlformats.org/officeDocument/2006/relationships" r:blip="">
          <dgm:adjLst/>
        </dgm:shape>
        <dgm:presOf/>
        <dgm:constrLst/>
        <dgm:forEach name="Name16" ref="accentRepeat1"/>
      </dgm:layoutNode>
      <dgm:layoutNode name="Accent10">
        <dgm:alg type="sp"/>
        <dgm:shape xmlns:r="http://schemas.openxmlformats.org/officeDocument/2006/relationships" r:blip="">
          <dgm:adjLst/>
        </dgm:shape>
        <dgm:presOf/>
        <dgm:constrLst/>
        <dgm:forEach name="Name17" ref="accentRepeat2"/>
      </dgm:layoutNode>
      <dgm:layoutNode name="Accent11">
        <dgm:alg type="sp"/>
        <dgm:shape xmlns:r="http://schemas.openxmlformats.org/officeDocument/2006/relationships" r:blip="">
          <dgm:adjLst/>
        </dgm:shape>
        <dgm:presOf/>
        <dgm:constrLst/>
        <dgm:forEach name="Name18" ref="accentRepeat3"/>
      </dgm:layoutNode>
    </dgm:forEach>
    <dgm:forEach name="Name19" axis="ch ch" ptType="node node" st="1 3" cnt="1 1">
      <dgm:layoutNode name="Child3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2">
        <dgm:alg type="sp"/>
        <dgm:shape xmlns:r="http://schemas.openxmlformats.org/officeDocument/2006/relationships" r:blip="">
          <dgm:adjLst/>
        </dgm:shape>
        <dgm:presOf/>
        <dgm:constrLst/>
        <dgm:forEach name="Name20" ref="accentRepeat1"/>
      </dgm:layoutNode>
    </dgm:forEach>
    <dgm:forEach name="Name21" axis="ch ch" ptType="node node" st="1 4" cnt="1 1">
      <dgm:layoutNode name="Child4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3">
        <dgm:alg type="sp"/>
        <dgm:shape xmlns:r="http://schemas.openxmlformats.org/officeDocument/2006/relationships" r:blip="">
          <dgm:adjLst/>
        </dgm:shape>
        <dgm:presOf/>
        <dgm:constrLst/>
        <dgm:forEach name="Name22" ref="accentRepeat1"/>
      </dgm:layoutNode>
    </dgm:forEach>
    <dgm:forEach name="Name23" axis="ch ch" ptType="node node" st="1 5" cnt="1 1">
      <dgm:layoutNode name="Child5" styleLbl="node1">
        <dgm:varLst>
          <dgm:chMax val="0"/>
          <dgm:chPref val="0"/>
        </dgm:varLst>
        <dgm:alg type="tx">
          <dgm:param type="shpTxLTRAlignCh" val="ctr"/>
          <dgm:param type="txAnchorVertCh" val="mid"/>
        </dgm:alg>
        <dgm:shape xmlns:r="http://schemas.openxmlformats.org/officeDocument/2006/relationships" type="ellipse" r:blip="">
          <dgm:adjLst/>
        </dgm:shape>
        <dgm:presOf axis="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Accent15">
        <dgm:alg type="sp"/>
        <dgm:shape xmlns:r="http://schemas.openxmlformats.org/officeDocument/2006/relationships" r:blip="">
          <dgm:adjLst/>
        </dgm:shape>
        <dgm:presOf/>
        <dgm:constrLst/>
        <dgm:forEach name="Name24" ref="accentRepeat2"/>
      </dgm:layoutNode>
      <dgm:layoutNode name="Accent16">
        <dgm:alg type="sp"/>
        <dgm:shape xmlns:r="http://schemas.openxmlformats.org/officeDocument/2006/relationships" r:blip="">
          <dgm:adjLst/>
        </dgm:shape>
        <dgm:presOf/>
        <dgm:constrLst/>
        <dgm:forEach name="Name25" ref="accentRepeat3"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AA1D3AE-614E-4F19-962D-EC105ABA092D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8613DB-2842-4415-BD76-383942C421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9994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68BF6B-FE84-4F49-ACBB-BC4FB5A30B28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12820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38BD82-64D5-46D9-83B1-17E5DAF1523A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89599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B0055C5-6F7A-4B13-BFBE-951FEE68D50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051153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412B4D6-A605-4DD2-B2F8-C393DAA4C364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76407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D94DB49-9AE9-4953-BDF7-D473AA3E3D3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95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02D6738-FDD0-4EF4-A92A-B7AE81A1C3B2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39925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CE1FEA-8875-42B7-844B-04E16CE21E9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566485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5B5D8D0-3395-4424-9523-EF0BA3E60646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2194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DA799-C265-45CD-A5BE-41644D1095FE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935307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7800D04-2A0C-476A-862B-0D0E5120EFE0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61475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6C526D2-2C42-4D8D-B764-4F782BD1D1EB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9554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9A6AD28-C511-40A9-85E7-1AB16F11328F}" type="datetimeFigureOut">
              <a:rPr lang="ru-RU" smtClean="0"/>
              <a:t>21.05.2014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2A3327E-CB3E-4517-924A-418C4288DD6B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50FD85A4-BA94-4A90-B914-419042585ABE}" type="slidenum">
              <a:rPr lang="ru-RU" smtClean="0">
                <a:solidFill>
                  <a:srgbClr val="000000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27725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ello.wmv" TargetMode="Externa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7" Type="http://schemas.openxmlformats.org/officeDocument/2006/relationships/image" Target="../media/image40.jpe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0.jpe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8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e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nglishteachers.ru/forum/index.php?showtopic=2437" TargetMode="External"/><Relationship Id="rId7" Type="http://schemas.openxmlformats.org/officeDocument/2006/relationships/hyperlink" Target="http://www.englishteachers.ru/forum/index.php?showforum=190" TargetMode="External"/><Relationship Id="rId2" Type="http://schemas.openxmlformats.org/officeDocument/2006/relationships/hyperlink" Target="http://www.englishteachers.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nglishteachers.ru/forum/index.php?showtopic=1793" TargetMode="External"/><Relationship Id="rId5" Type="http://schemas.openxmlformats.org/officeDocument/2006/relationships/hyperlink" Target="http://www.englishteachers.ru/forum/index.php?showforum=151" TargetMode="External"/><Relationship Id="rId4" Type="http://schemas.openxmlformats.org/officeDocument/2006/relationships/hyperlink" Target="http://www.englishteachers.ru/forum/index.php?showforum=207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hyperlink" Target="http://ssoh1svetlin.edusite.ru/images/kniga2.png" TargetMode="External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estreferat.ru/referat-212208.html" TargetMode="External"/><Relationship Id="rId7" Type="http://schemas.openxmlformats.org/officeDocument/2006/relationships/hyperlink" Target="http://storage.azh.kz/archive/5008/fd/72/a85f88/78/75/030/000/photos/3867305010.jpg/full.jpg" TargetMode="External"/><Relationship Id="rId2" Type="http://schemas.openxmlformats.org/officeDocument/2006/relationships/hyperlink" Target="http://nsportal.ru/shkola/inostrannye-yazyki/angliiskii-yazyk/library/obuchenie-chteniyu-na-angliyskom-yazyke-na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eltarea.ru/rb-topic_t_259.htm" TargetMode="External"/><Relationship Id="rId5" Type="http://schemas.openxmlformats.org/officeDocument/2006/relationships/hyperlink" Target="http://me.yanval.ru/letterland/" TargetMode="External"/><Relationship Id="rId4" Type="http://schemas.openxmlformats.org/officeDocument/2006/relationships/hyperlink" Target="http://xreferat.ru/71/1987-1-obuchenie-chteniyu-na-urokah-angliiyskogo-yazyka-v-nachal-noiy-shkole.html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3186" y="876754"/>
            <a:ext cx="3870629" cy="39917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4" descr="autors_km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849" y="1465097"/>
            <a:ext cx="1963301" cy="260920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740093" y="4657870"/>
            <a:ext cx="3892797" cy="369332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lvl="0"/>
            <a:r>
              <a:rPr lang="ru-RU" alt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Авторы УМК</a:t>
            </a:r>
            <a:r>
              <a:rPr lang="en-US" alt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b="1" dirty="0" err="1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</a:t>
            </a:r>
            <a:r>
              <a:rPr lang="ru-RU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English.ru</a:t>
            </a:r>
            <a: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alt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endParaRPr lang="ru-RU" altLang="ru-RU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64712" y="5061211"/>
            <a:ext cx="4077103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Кауфман Клара Исааковна – 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выпускница английского факультета Московского государственного педагогического института им. В. И. Ленина. Опыт преподавательской деятельности более 35 лет. 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41815" y="502720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20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Кауфман Марианна Юрьевна </a:t>
            </a:r>
            <a:r>
              <a:rPr lang="ru-RU" altLang="ru-RU" sz="200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2000" dirty="0" smtClean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alt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отличием окончила английский факультет Московского государственного педагогического университета. В 1998 г. окончила </a:t>
            </a:r>
            <a:r>
              <a:rPr lang="ru-RU" altLang="ru-RU" sz="1600" b="1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Эссекский</a:t>
            </a:r>
            <a:r>
              <a:rPr lang="ru-RU" altLang="ru-RU" sz="16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университет. Магистр гуманитарных наук по специальности “социолингвистика”. 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40" y="920623"/>
            <a:ext cx="3824347" cy="39478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5" descr="autors_kki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260" y="1574504"/>
            <a:ext cx="1998906" cy="259624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1642" y="39937"/>
            <a:ext cx="9168733" cy="892552"/>
          </a:xfrm>
          <a:prstGeom prst="rect">
            <a:avLst/>
          </a:prstGeom>
          <a:gradFill flip="none" rotWithShape="1">
            <a:gsLst>
              <a:gs pos="0">
                <a:srgbClr val="FBEAC7"/>
              </a:gs>
              <a:gs pos="17999">
                <a:srgbClr val="FEE7F2"/>
              </a:gs>
              <a:gs pos="61000">
                <a:srgbClr val="FAC77D"/>
              </a:gs>
              <a:gs pos="61000">
                <a:srgbClr val="FBA97D"/>
              </a:gs>
              <a:gs pos="82001">
                <a:srgbClr val="FBD49C"/>
              </a:gs>
              <a:gs pos="100000">
                <a:srgbClr val="FEE7F2"/>
              </a:gs>
            </a:gsLst>
            <a:lin ang="5400000" scaled="0"/>
            <a:tileRect/>
          </a:gradFill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Особенности обучения чтению в курсе “</a:t>
            </a:r>
            <a:r>
              <a:rPr lang="ru-RU" sz="2400" b="1" dirty="0" err="1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</a:t>
            </a:r>
            <a:r>
              <a:rPr lang="ru-RU" sz="24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English.ru”</a:t>
            </a:r>
            <a:endParaRPr lang="ru-RU" sz="24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algn="ctr"/>
            <a:endParaRPr lang="ru-RU" sz="28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9629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243513"/>
            <a:ext cx="87849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sz="3600" b="1" dirty="0">
                <a:solidFill>
                  <a:srgbClr val="CC00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С чего начинается волшебство?</a:t>
            </a:r>
            <a:endParaRPr lang="ru-RU" sz="360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078860"/>
            <a:ext cx="6285009" cy="4968850"/>
          </a:xfrm>
          <a:prstGeom prst="roundRect">
            <a:avLst>
              <a:gd name="adj" fmla="val 11111"/>
            </a:avLst>
          </a:prstGeom>
          <a:ln w="190500" cap="rnd">
            <a:noFill/>
            <a:prstDash val="solid"/>
          </a:ln>
          <a:effectLst>
            <a:glow rad="228600">
              <a:srgbClr val="8064A2">
                <a:satMod val="175000"/>
                <a:alpha val="40000"/>
              </a:srgbClr>
            </a:glow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716016" y="6165304"/>
            <a:ext cx="234596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…</a:t>
            </a:r>
            <a:r>
              <a:rPr lang="ru-RU" sz="28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  <a:hlinkClick r:id="rId3" action="ppaction://hlinkfile"/>
              </a:rPr>
              <a:t>со СЛОВА</a:t>
            </a:r>
            <a:endParaRPr lang="ru-RU" sz="28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8258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2"/>
          <p:cNvSpPr txBox="1">
            <a:spLocks/>
          </p:cNvSpPr>
          <p:nvPr/>
        </p:nvSpPr>
        <p:spPr bwMode="auto">
          <a:xfrm>
            <a:off x="395288" y="188913"/>
            <a:ext cx="8497887" cy="640873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charset="0"/>
              <a:buNone/>
              <a:tabLst/>
              <a:defRPr/>
            </a:pPr>
            <a:r>
              <a:rPr kumimoji="0" lang="ru-RU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Дети готовы: </a:t>
            </a:r>
          </a:p>
          <a:p>
            <a:pPr marL="5715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быть терпеливыми, как и подобает ученикам волшебника; </a:t>
            </a:r>
          </a:p>
          <a:p>
            <a:pPr marL="5715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призывать на помощь фантазию и смекалку;</a:t>
            </a:r>
          </a:p>
          <a:p>
            <a:pPr marL="5715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 с помощью волшебной книги-словаря - воздвигать волшебные мосты между английскими словами и их русскими собратьями.</a:t>
            </a:r>
            <a:endParaRPr kumimoji="0" lang="ru-RU" sz="28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71500" marR="0" lvl="0" indent="-4572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разбудить в себе дремлющие в них волшебные силы и найти ключ от двери в волшебную страну - Английский язык.</a:t>
            </a:r>
          </a:p>
          <a:p>
            <a:pPr marL="11430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09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оби\Desktop\чтение в презепнтацию\img1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77" y="1005345"/>
            <a:ext cx="2952328" cy="3088754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3" name="Picture 3" descr="C:\Users\тоби\Desktop\чтение в презепнтацию\img138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73122" y="1021601"/>
            <a:ext cx="1817859" cy="3056242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  <p:pic>
        <p:nvPicPr>
          <p:cNvPr id="4" name="Picture 4" descr="C:\Users\тоби\Desktop\чтение в презепнтацию\img13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45331" y="1021601"/>
            <a:ext cx="4098669" cy="3022140"/>
          </a:xfrm>
          <a:prstGeom prst="rect">
            <a:avLst/>
          </a:prstGeom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  <a:softEdge rad="112500"/>
          </a:effectLst>
        </p:spPr>
      </p:pic>
      <p:pic>
        <p:nvPicPr>
          <p:cNvPr id="5" name="Picture 5" descr="C:\Users\тоби\Desktop\чтение в презепнтацию\img14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4094099"/>
            <a:ext cx="3732142" cy="2763900"/>
          </a:xfrm>
          <a:prstGeom prst="rect">
            <a:avLst/>
          </a:prstGeom>
          <a:noFill/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0" y="0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000" b="1" dirty="0" err="1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</a:t>
            </a:r>
            <a:r>
              <a:rPr lang="ru-RU" sz="2000" b="1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English.ru” </a:t>
            </a: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 </a:t>
            </a:r>
            <a:r>
              <a:rPr lang="ru-RU" sz="2000" b="1" kern="0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технология </a:t>
            </a:r>
            <a:r>
              <a:rPr lang="ru-RU" sz="2000" b="1" kern="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обучения чтению Т.И. </a:t>
            </a:r>
            <a:r>
              <a:rPr lang="ru-RU" sz="2000" b="1" kern="0" dirty="0" err="1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Ижогиной</a:t>
            </a:r>
            <a:r>
              <a:rPr lang="ru-RU" sz="2000" b="1" kern="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br>
              <a:rPr lang="ru-RU" sz="2000" b="1" kern="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kern="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основанная на персонификации букв и </a:t>
            </a:r>
            <a:r>
              <a:rPr lang="ru-RU" sz="2000" b="1" kern="0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буквосочетаний.</a:t>
            </a:r>
            <a:endParaRPr lang="ru-RU" sz="2000" kern="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802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тоби\Desktop\презентация на семинар\клопы\100_367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5247" t="7713" r="5247" b="-4144"/>
          <a:stretch>
            <a:fillRect/>
          </a:stretch>
        </p:blipFill>
        <p:spPr bwMode="auto">
          <a:xfrm>
            <a:off x="539552" y="236470"/>
            <a:ext cx="3662394" cy="3081771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  <a:extLst/>
        </p:spPr>
      </p:pic>
      <p:pic>
        <p:nvPicPr>
          <p:cNvPr id="3" name="Picture 4" descr="C:\Users\тоби\Desktop\презентация на семинар\клопы\100_367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" r="-2"/>
          <a:stretch>
            <a:fillRect/>
          </a:stretch>
        </p:blipFill>
        <p:spPr bwMode="auto">
          <a:xfrm>
            <a:off x="4793332" y="96704"/>
            <a:ext cx="3424114" cy="3127509"/>
          </a:xfrm>
          <a:prstGeom prst="rect">
            <a:avLst/>
          </a:prstGeom>
          <a:solidFill>
            <a:srgbClr val="4BACC6">
              <a:lumMod val="20000"/>
              <a:lumOff val="80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4" name="Picture 5" descr="C:\Users\тоби\Desktop\презентация на семинар\клопы\100_368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453" t="1393" b="-1393"/>
          <a:stretch>
            <a:fillRect/>
          </a:stretch>
        </p:blipFill>
        <p:spPr bwMode="auto">
          <a:xfrm>
            <a:off x="748749" y="3354661"/>
            <a:ext cx="3731042" cy="2882651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  <a:extLst/>
        </p:spPr>
      </p:pic>
      <p:pic>
        <p:nvPicPr>
          <p:cNvPr id="5" name="Picture 3" descr="C:\Users\тоби\Desktop\презентация на семинар\клопы\100_3684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" r="11693"/>
          <a:stretch>
            <a:fillRect/>
          </a:stretch>
        </p:blipFill>
        <p:spPr bwMode="auto">
          <a:xfrm>
            <a:off x="4735810" y="3144854"/>
            <a:ext cx="3784154" cy="3302264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66862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29" y="140738"/>
            <a:ext cx="8927110" cy="6717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761353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05510465"/>
              </p:ext>
            </p:extLst>
          </p:nvPr>
        </p:nvGraphicFramePr>
        <p:xfrm>
          <a:off x="107504" y="681872"/>
          <a:ext cx="8928992" cy="45368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755576" y="116632"/>
            <a:ext cx="734481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3200" b="1" kern="0" dirty="0">
                <a:solidFill>
                  <a:srgbClr val="CC0066"/>
                </a:solidFill>
                <a:latin typeface="Arial"/>
              </a:rPr>
              <a:t>Сюжет учебника для 2 класса</a:t>
            </a:r>
            <a:endParaRPr lang="ru-RU" kern="0" dirty="0">
              <a:solidFill>
                <a:sysClr val="windowText" lastClr="000000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338376"/>
            <a:ext cx="94685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6870" eaLnBrk="0" fontAlgn="base" hangingPunct="0"/>
            <a:r>
              <a:rPr lang="ru-RU" i="1" dirty="0">
                <a:solidFill>
                  <a:srgbClr val="002060"/>
                </a:solidFill>
                <a:latin typeface="Arial"/>
                <a:ea typeface="Times New Roman"/>
              </a:rPr>
              <a:t>Сюжетная основа позволяет в игровой форме познакомить учащихся с  правилами чтения, структурой английского предложения,  особенностями произношения, а также  представить такие типичные ситуации общения как «Приветствие» , «Знакомство», «Рассказ о своей семье, хобби , питомце», научить описывать элементарные картинки.</a:t>
            </a:r>
            <a:endParaRPr lang="ru-RU" sz="1400" i="1" dirty="0">
              <a:solidFill>
                <a:srgbClr val="002060"/>
              </a:solidFill>
              <a:latin typeface="Times New Roman"/>
              <a:ea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4294719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7D755CE5-A08B-47E7-A8D3-7571D0E22392}" type="slidenum">
              <a:rPr lang="ru-RU" sz="1400" smtClean="0">
                <a:solidFill>
                  <a:srgbClr val="000000"/>
                </a:solidFill>
              </a:rPr>
              <a:pPr eaLnBrk="1" hangingPunct="1"/>
              <a:t>16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title"/>
          </p:nvPr>
        </p:nvSpPr>
        <p:spPr>
          <a:xfrm>
            <a:off x="539552" y="117251"/>
            <a:ext cx="8153400" cy="1079501"/>
          </a:xfrm>
        </p:spPr>
        <p:txBody>
          <a:bodyPr>
            <a:normAutofit/>
          </a:bodyPr>
          <a:lstStyle/>
          <a:p>
            <a:pPr eaLnBrk="1" hangingPunct="1"/>
            <a:r>
              <a:rPr lang="ru-RU" sz="2400" b="1" dirty="0" smtClean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Обучение технике чтения</a:t>
            </a:r>
            <a:r>
              <a:rPr lang="ru-RU" sz="2400" dirty="0" smtClean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lang="ru-RU" sz="2400" dirty="0" smtClean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dirty="0" smtClean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Планируемые предметные результаты</a:t>
            </a:r>
          </a:p>
        </p:txBody>
      </p:sp>
      <p:sp>
        <p:nvSpPr>
          <p:cNvPr id="5125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512" y="1301705"/>
            <a:ext cx="5256213" cy="5534025"/>
          </a:xfrm>
        </p:spPr>
        <p:txBody>
          <a:bodyPr>
            <a:noAutofit/>
          </a:bodyPr>
          <a:lstStyle/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Реализация целей и задач ФГОС и Примерной программы в курсе “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English.ru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предполагает в первую очередь овладение техникой чтения. В учебнике </a:t>
            </a:r>
            <a:r>
              <a:rPr lang="en-US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English.ru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в ее основу положен </a:t>
            </a:r>
            <a:r>
              <a:rPr lang="ru-RU" sz="20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звукобуквенный метод</a:t>
            </a: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Сочетание этого метода и современных технологий обучения позволяет максимально использовать его достоинства.</a:t>
            </a:r>
          </a:p>
          <a:p>
            <a:pPr marL="0" indent="0" eaLnBrk="1" hangingPunct="1">
              <a:lnSpc>
                <a:spcPct val="90000"/>
              </a:lnSpc>
              <a:buFontTx/>
              <a:buNone/>
            </a:pPr>
            <a:r>
              <a:rPr lang="ru-RU" sz="20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Сформировав необходимый уровень техники чтения и заложив основы орфографических навыков на  первом этапе обучения, в дальнейшем чтение можно эффективно использовать как средство формирования  языковых и речевых навыков и умений.</a:t>
            </a:r>
          </a:p>
        </p:txBody>
      </p:sp>
      <p:pic>
        <p:nvPicPr>
          <p:cNvPr id="5126" name="Picture 5" descr="SAM_148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24" y="1196752"/>
            <a:ext cx="3563938" cy="237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7" name="Picture 6" descr="SAM_163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0024" y="3933825"/>
            <a:ext cx="3563938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655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33FDBDF-8229-4E70-870B-20BD54C59EA4}" type="slidenum">
              <a:rPr lang="ru-RU" sz="1400" smtClean="0">
                <a:solidFill>
                  <a:srgbClr val="000000"/>
                </a:solidFill>
              </a:rPr>
              <a:pPr eaLnBrk="1" hangingPunct="1"/>
              <a:t>17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250825" y="966788"/>
            <a:ext cx="4295022" cy="7755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dirty="0" smtClean="0">
                <a:solidFill>
                  <a:srgbClr val="00000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Установление  соответствия буква-звук</a:t>
            </a:r>
            <a:endParaRPr lang="en-US" b="1" dirty="0" smtClean="0">
              <a:solidFill>
                <a:srgbClr val="002060"/>
              </a:solidFill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ru-RU" b="1" dirty="0" smtClean="0">
                <a:solidFill>
                  <a:srgbClr val="002060"/>
                </a:solidFill>
              </a:rPr>
              <a:t>Знакомство с  транскрипцией</a:t>
            </a:r>
          </a:p>
        </p:txBody>
      </p:sp>
      <p:pic>
        <p:nvPicPr>
          <p:cNvPr id="6149" name="Picture 4" descr="pp9-10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44675"/>
            <a:ext cx="7777163" cy="5343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Rectangle 5"/>
          <p:cNvSpPr>
            <a:spLocks noChangeArrowheads="1"/>
          </p:cNvSpPr>
          <p:nvPr/>
        </p:nvSpPr>
        <p:spPr bwMode="auto">
          <a:xfrm>
            <a:off x="2266950" y="-100013"/>
            <a:ext cx="4392613" cy="115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C0066"/>
                </a:solidFill>
              </a:rPr>
              <a:t>Этапы формирования</a:t>
            </a:r>
            <a:br>
              <a:rPr lang="ru-RU" sz="2400" b="1" dirty="0" smtClean="0">
                <a:solidFill>
                  <a:srgbClr val="CC0066"/>
                </a:solidFill>
              </a:rPr>
            </a:br>
            <a:r>
              <a:rPr lang="ru-RU" sz="2400" b="1" dirty="0" smtClean="0">
                <a:solidFill>
                  <a:srgbClr val="CC0066"/>
                </a:solidFill>
              </a:rPr>
              <a:t>навыков техники чтения</a:t>
            </a:r>
          </a:p>
        </p:txBody>
      </p:sp>
    </p:spTree>
    <p:extLst>
      <p:ext uri="{BB962C8B-B14F-4D97-AF65-F5344CB8AC3E}">
        <p14:creationId xmlns:p14="http://schemas.microsoft.com/office/powerpoint/2010/main" val="1823484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12BFC8B5-3713-4773-9B3D-5B4B9BCABAA3}" type="slidenum">
              <a:rPr lang="ru-RU" sz="1400" smtClean="0">
                <a:solidFill>
                  <a:srgbClr val="000000"/>
                </a:solidFill>
              </a:rPr>
              <a:pPr eaLnBrk="1" hangingPunct="1"/>
              <a:t>18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10243" name="Picture 2" descr="p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4663" y="-72736"/>
            <a:ext cx="498951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4" name="Rectangle 3"/>
          <p:cNvSpPr>
            <a:spLocks noChangeArrowheads="1"/>
          </p:cNvSpPr>
          <p:nvPr/>
        </p:nvSpPr>
        <p:spPr bwMode="auto">
          <a:xfrm>
            <a:off x="179388" y="908050"/>
            <a:ext cx="4105275" cy="2519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Чтение гласных букв в закрытом типе слога, представляющих наименьшую степень сложности</a:t>
            </a:r>
            <a:r>
              <a:rPr lang="en-US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indent="-3429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FontTx/>
              <a:buChar char="•"/>
            </a:pPr>
            <a:r>
              <a:rPr lang="ru-RU" sz="1600" b="1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Изученные буквы сразу позволяют составлять значимые слова, и у детей с первых же уроков появляется реальная опора в изучении языка.</a:t>
            </a:r>
          </a:p>
        </p:txBody>
      </p:sp>
      <p:sp>
        <p:nvSpPr>
          <p:cNvPr id="10246" name="Rectangle 5"/>
          <p:cNvSpPr>
            <a:spLocks noChangeArrowheads="1"/>
          </p:cNvSpPr>
          <p:nvPr/>
        </p:nvSpPr>
        <p:spPr bwMode="auto">
          <a:xfrm>
            <a:off x="323528" y="-72736"/>
            <a:ext cx="3240087" cy="11525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C0066"/>
                </a:solidFill>
              </a:rPr>
              <a:t>Этапы формирования</a:t>
            </a:r>
            <a:br>
              <a:rPr lang="ru-RU" b="1" dirty="0" smtClean="0">
                <a:solidFill>
                  <a:srgbClr val="CC0066"/>
                </a:solidFill>
              </a:rPr>
            </a:br>
            <a:r>
              <a:rPr lang="ru-RU" b="1" dirty="0" smtClean="0">
                <a:solidFill>
                  <a:srgbClr val="CC0066"/>
                </a:solidFill>
              </a:rPr>
              <a:t>навыков техники чтения</a:t>
            </a:r>
            <a:br>
              <a:rPr lang="ru-RU" b="1" dirty="0" smtClean="0">
                <a:solidFill>
                  <a:srgbClr val="CC0066"/>
                </a:solidFill>
              </a:rPr>
            </a:br>
            <a:endParaRPr lang="ru-RU" b="1" dirty="0" smtClean="0">
              <a:solidFill>
                <a:srgbClr val="CC0066"/>
              </a:solidFill>
            </a:endParaRPr>
          </a:p>
        </p:txBody>
      </p:sp>
      <p:pic>
        <p:nvPicPr>
          <p:cNvPr id="10247" name="Picture 6" descr="SAM_132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573463"/>
            <a:ext cx="4067175" cy="2711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077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2SB_p3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99992" y="192654"/>
            <a:ext cx="4483512" cy="6165304"/>
          </a:xfrm>
          <a:prstGeom prst="rect">
            <a:avLst/>
          </a:prstGeom>
          <a:noFill/>
        </p:spPr>
      </p:pic>
      <p:pic>
        <p:nvPicPr>
          <p:cNvPr id="3" name="Picture 3" descr="V:\pubs_new\happy_english.ru\Webinar\Презентация 02.12.13\HEru2SB1_p1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6571" y="253912"/>
            <a:ext cx="4395431" cy="60427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028158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www.diana10.ru/_ph/27/2/23357748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54" y="404664"/>
            <a:ext cx="3537067" cy="3537067"/>
          </a:xfrm>
          <a:prstGeom prst="rect">
            <a:avLst/>
          </a:prstGeom>
          <a:ln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5368" y="1187309"/>
            <a:ext cx="1295438" cy="19717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851920" y="905063"/>
            <a:ext cx="5153189" cy="4622804"/>
          </a:xfrm>
          <a:prstGeom prst="rect">
            <a:avLst/>
          </a:prstGeom>
          <a:gradFill flip="none" rotWithShape="1">
            <a:gsLst>
              <a:gs pos="0">
                <a:schemeClr val="bg2">
                  <a:lumMod val="90000"/>
                </a:schemeClr>
              </a:gs>
              <a:gs pos="30000">
                <a:srgbClr val="E6D78A"/>
              </a:gs>
              <a:gs pos="9000">
                <a:schemeClr val="bg2">
                  <a:lumMod val="90000"/>
                </a:schemeClr>
              </a:gs>
              <a:gs pos="88000">
                <a:srgbClr val="D6C37A"/>
              </a:gs>
              <a:gs pos="75000">
                <a:schemeClr val="accent6">
                  <a:lumMod val="29000"/>
                  <a:lumOff val="71000"/>
                </a:schemeClr>
              </a:gs>
              <a:gs pos="91000">
                <a:srgbClr val="C7AC4C"/>
              </a:gs>
              <a:gs pos="100000">
                <a:srgbClr val="E6DCAC"/>
              </a:gs>
            </a:gsLst>
            <a:path path="circle">
              <a:fillToRect r="100000" b="100000"/>
            </a:path>
            <a:tileRect l="-100000" t="-100000"/>
          </a:gradFill>
          <a:ln w="28575">
            <a:noFill/>
          </a:ln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dirty="0" smtClean="0">
                <a:solidFill>
                  <a:srgbClr val="000000"/>
                </a:solidFill>
                <a:latin typeface="Calibri"/>
              </a:rPr>
              <a:t> </a:t>
            </a:r>
            <a:endParaRPr lang="ru-RU" altLang="ru-RU" sz="2000" b="1" kern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Педагогический девиз:</a:t>
            </a:r>
            <a:endParaRPr lang="ru-RU" sz="2400" dirty="0" smtClean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lang="ru-RU" altLang="ru-RU" sz="20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Быть </a:t>
            </a:r>
            <a:r>
              <a:rPr lang="ru-RU" altLang="ru-RU" sz="20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детей </a:t>
            </a:r>
            <a:r>
              <a:rPr lang="ru-RU" altLang="ru-RU" sz="2000" kern="0" dirty="0">
                <a:solidFill>
                  <a:srgbClr val="C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солнцем</a:t>
            </a:r>
            <a:r>
              <a:rPr lang="ru-RU" altLang="ru-RU" sz="20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20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излучающим человеческое </a:t>
            </a:r>
            <a:r>
              <a:rPr lang="ru-RU" altLang="ru-RU" sz="20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тепло, почвой, богатой ферментами человеческих чувств и сеять знания не только в памяти и сознании своих учеников, но и в их душах и сердцах</a:t>
            </a:r>
            <a:r>
              <a:rPr lang="ru-RU" altLang="ru-RU" sz="20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20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Из «Заповедей» </a:t>
            </a:r>
            <a:r>
              <a:rPr lang="ru-RU" sz="1200" dirty="0" err="1" smtClean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Ш.А.Амонашвили</a:t>
            </a:r>
            <a:endParaRPr lang="en-US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120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sz="1200" dirty="0" smtClean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2400" b="1" dirty="0" smtClean="0">
                <a:solidFill>
                  <a:srgbClr val="CC0066"/>
                </a:solidFill>
                <a:latin typeface="Arial"/>
              </a:rPr>
              <a:t>The </a:t>
            </a:r>
            <a:r>
              <a:rPr lang="en-US" sz="2400" b="1" dirty="0">
                <a:solidFill>
                  <a:srgbClr val="CC0066"/>
                </a:solidFill>
                <a:latin typeface="Arial"/>
              </a:rPr>
              <a:t>world as I see it</a:t>
            </a:r>
            <a:endParaRPr lang="ru-RU" sz="24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altLang="ru-RU" sz="2000" b="1" kern="0" dirty="0" smtClean="0">
                <a:solidFill>
                  <a:schemeClr val="accent6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world is like a mirror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Reflecting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what you do,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if your face is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smiling,</a:t>
            </a:r>
            <a:endParaRPr kumimoji="0" lang="en-US" altLang="ru-RU" sz="2000" i="0" u="none" strike="noStrike" kern="0" cap="none" spc="0" normalizeH="0" baseline="0" noProof="0" dirty="0" smtClean="0"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It </a:t>
            </a:r>
            <a:r>
              <a:rPr kumimoji="0" lang="en-US" altLang="ru-RU" sz="2000" i="0" u="none" strike="noStrike" kern="0" cap="none" spc="0" normalizeH="0" baseline="0" noProof="0" dirty="0" smtClean="0"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smiles right back to you.</a:t>
            </a:r>
            <a:endParaRPr kumimoji="0" lang="ru-RU" altLang="ru-RU" sz="2000" i="0" u="none" strike="noStrike" kern="0" cap="none" spc="0" normalizeH="0" baseline="0" noProof="0" dirty="0"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4554" y="4149080"/>
            <a:ext cx="3635896" cy="2062103"/>
          </a:xfrm>
          <a:prstGeom prst="rect">
            <a:avLst/>
          </a:prstGeom>
          <a:solidFill>
            <a:schemeClr val="bg2">
              <a:lumMod val="90000"/>
            </a:schemeClr>
          </a:solidFill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  <p:txBody>
          <a:bodyPr wrap="square">
            <a:spAutoFit/>
          </a:bodyPr>
          <a:lstStyle/>
          <a:p>
            <a:pPr lvl="0">
              <a:defRPr/>
            </a:pPr>
            <a:r>
              <a:rPr lang="ru-RU" altLang="ru-RU" sz="2000" b="1" kern="0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Учитель-</a:t>
            </a:r>
            <a:r>
              <a:rPr lang="ru-RU" altLang="ru-RU" sz="2000" b="1" kern="0" dirty="0" err="1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</a:t>
            </a:r>
            <a:r>
              <a:rPr lang="ru-RU" altLang="ru-RU" sz="2000" b="1" kern="0" dirty="0" err="1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пробатор</a:t>
            </a:r>
            <a:r>
              <a:rPr lang="ru-RU" altLang="ru-RU" sz="2000" b="1" kern="0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pPr lvl="0">
              <a:defRPr/>
            </a:pP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«</a:t>
            </a:r>
            <a:r>
              <a:rPr lang="en-US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English.ru</a:t>
            </a: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kumimoji="0" lang="ru-RU" altLang="ru-RU" sz="20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Метелкина Людмила</a:t>
            </a:r>
            <a:r>
              <a:rPr kumimoji="0" lang="ru-RU" altLang="ru-RU" sz="20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ru-RU" sz="20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kumimoji="0" lang="ru-RU" altLang="ru-RU" sz="20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Викторовна </a:t>
            </a:r>
            <a: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altLang="ru-RU" sz="2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МБОУ</a:t>
            </a:r>
            <a:r>
              <a:rPr kumimoji="0" lang="en-US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«СОШ №1</a:t>
            </a:r>
            <a:r>
              <a:rPr kumimoji="0" lang="ru-RU" altLang="ru-RU" sz="12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200" i="0" u="none" strike="noStrike" kern="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им.Героя</a:t>
            </a:r>
            <a:r>
              <a:rPr kumimoji="0" lang="ru-RU" altLang="ru-RU" sz="12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altLang="ru-RU" sz="12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altLang="ru-RU" sz="12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Советского Союза </a:t>
            </a:r>
            <a:r>
              <a:rPr kumimoji="0" lang="ru-RU" altLang="ru-RU" sz="1200" i="0" u="none" strike="noStrike" kern="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Каманина</a:t>
            </a:r>
            <a:r>
              <a:rPr kumimoji="0" lang="ru-RU" altLang="ru-RU" sz="1200" i="0" u="none" strike="noStrike" kern="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Н.П.» </a:t>
            </a:r>
            <a:r>
              <a:rPr kumimoji="0" lang="ru-RU" altLang="ru-RU" sz="1200" i="0" u="none" strike="noStrike" kern="0" cap="none" spc="0" normalizeH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г.Меленки</a:t>
            </a:r>
            <a: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b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Стаж работы:25 лет </a:t>
            </a:r>
            <a:b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altLang="ru-RU" sz="120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Категория: высшая </a:t>
            </a:r>
            <a:endParaRPr kumimoji="0" lang="ru-RU" sz="120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1846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054075"/>
              </p:ext>
            </p:extLst>
          </p:nvPr>
        </p:nvGraphicFramePr>
        <p:xfrm>
          <a:off x="179512" y="867352"/>
          <a:ext cx="8837302" cy="5552663"/>
        </p:xfrm>
        <a:graphic>
          <a:graphicData uri="http://schemas.openxmlformats.org/drawingml/2006/table">
            <a:tbl>
              <a:tblPr firstRow="1" bandRow="1"/>
              <a:tblGrid>
                <a:gridCol w="4154287"/>
                <a:gridCol w="2568105"/>
                <a:gridCol w="2114910"/>
              </a:tblGrid>
              <a:tr h="829014"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pPr algn="ctr"/>
                      <a:r>
                        <a:rPr lang="ru-RU" sz="2000" b="0" i="1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Описание задания</a:t>
                      </a:r>
                      <a:endParaRPr lang="ru-RU" sz="20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254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Образовательная ценность/предметные результаты</a:t>
                      </a:r>
                      <a:endParaRPr lang="ru-RU" sz="1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254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b="1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Воспитательная ценность/</a:t>
                      </a:r>
                      <a:r>
                        <a:rPr kumimoji="0" lang="ru-RU" sz="1800" b="0" i="1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личност-ные</a:t>
                      </a:r>
                      <a:r>
                        <a:rPr kumimoji="0" lang="ru-RU" sz="1800" b="0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результаты</a:t>
                      </a:r>
                      <a:endParaRPr lang="ru-RU" sz="1800" b="0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254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1210758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Буквы едут на встречу с Аней, но некоторые из них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опоздали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Помести опоздавшие</a:t>
                      </a:r>
                      <a:r>
                        <a:rPr lang="ru-RU" b="1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буквы на правильные вагончики</a:t>
                      </a:r>
                      <a:r>
                        <a:rPr lang="ru-RU" baseline="0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.(ч.1,с.7)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254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254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Воспитание </a:t>
                      </a:r>
                      <a:r>
                        <a:rPr lang="ru-RU" sz="1800" dirty="0" err="1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эмпатийных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чувств (сочувствия, сопереживания)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254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</a:tr>
              <a:tr h="739454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2000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Помоги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каждой маме-птичке найти своего птенца.</a:t>
                      </a: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(ч.1,с.9)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Воспитание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эмпатийных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чувств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2688051"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Ворон </a:t>
                      </a:r>
                      <a:r>
                        <a:rPr lang="ru-RU" dirty="0" err="1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Седрик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, конечно, тоже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соскучился 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по Ане, </a:t>
                      </a:r>
                      <a:r>
                        <a:rPr lang="ru-RU" b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но ни за что не появится, пока не убедится, что Аня помнит его уроки.</a:t>
                      </a:r>
                      <a:r>
                        <a:rPr lang="ru-RU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Для начала </a:t>
                      </a:r>
                      <a:r>
                        <a:rPr kumimoji="0" lang="ru-RU" sz="1800" u="none" strike="noStrike" kern="1200" cap="none" spc="0" normalizeH="0" baseline="0" noProof="0" dirty="0" err="1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Седрик</a:t>
                      </a:r>
                      <a:r>
                        <a:rPr kumimoji="0" lang="ru-RU" sz="180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uLnTx/>
                          <a:uFillTx/>
                          <a:latin typeface="Times New Roman" pitchFamily="18" charset="0"/>
                          <a:cs typeface="Times New Roman" pitchFamily="18" charset="0"/>
                        </a:rPr>
                        <a:t> перепутал буквы в алфавите. Посмотри на рисунок и найди 4 буквы, которые стоят не на своих местах. В рабочей тетради расположи их в правильном порядке.(ч.2,с.10)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800" kern="1200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Times New Roman"/>
                        </a:rPr>
                        <a:t>Научиться пользоваться английским алфавитом 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1pPr>
                      <a:lvl2pPr marL="457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2pPr>
                      <a:lvl3pPr marL="914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3pPr>
                      <a:lvl4pPr marL="1371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4pPr>
                      <a:lvl5pPr marL="18288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5pPr>
                      <a:lvl6pPr marL="22860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6pPr>
                      <a:lvl7pPr marL="27432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7pPr>
                      <a:lvl8pPr marL="32004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8pPr>
                      <a:lvl9pPr marL="3657600" algn="l" rtl="0" eaLnBrk="1" latinLnBrk="0" hangingPunct="1">
                        <a:defRPr kumimoji="0" kern="1200">
                          <a:solidFill>
                            <a:schemeClr val="tx1"/>
                          </a:solidFill>
                          <a:latin typeface="Century Schoolbook"/>
                          <a:ea typeface=""/>
                          <a:cs typeface=""/>
                        </a:defRPr>
                      </a:lvl9pPr>
                    </a:lstStyle>
                    <a:p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Формирование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эмоциональной</a:t>
                      </a:r>
                      <a:r>
                        <a:rPr lang="ru-RU" sz="1800" baseline="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1800" dirty="0" smtClean="0"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сферы</a:t>
                      </a:r>
                      <a:endParaRPr lang="ru-RU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mpd="sng">
                      <a:solidFill>
                        <a:srgbClr val="FE8637"/>
                      </a:solidFill>
                    </a:lnL>
                    <a:lnR w="12700" cmpd="sng">
                      <a:solidFill>
                        <a:srgbClr val="FE8637"/>
                      </a:solidFill>
                    </a:lnR>
                    <a:lnT w="12700" cmpd="sng">
                      <a:solidFill>
                        <a:srgbClr val="FE8637"/>
                      </a:solidFill>
                    </a:lnT>
                    <a:lnB w="12700" cmpd="sng">
                      <a:solidFill>
                        <a:srgbClr val="FE8637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E8637">
                        <a:alpha val="2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5815" y="38726"/>
            <a:ext cx="900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2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Образовательная</a:t>
            </a:r>
            <a:r>
              <a:rPr lang="ru-RU" sz="22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и </a:t>
            </a:r>
            <a:r>
              <a:rPr lang="ru-RU" sz="2200" b="1" i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воспитательная</a:t>
            </a:r>
            <a:r>
              <a:rPr lang="ru-RU" sz="22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 ценность </a:t>
            </a:r>
            <a:r>
              <a:rPr lang="ru-RU" sz="2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содержания  упражнений и </a:t>
            </a:r>
            <a:r>
              <a:rPr lang="ru-RU" sz="2200" b="1" dirty="0" smtClean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заданий - один </a:t>
            </a:r>
            <a:r>
              <a:rPr lang="ru-RU" sz="2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из принципов курса «</a:t>
            </a:r>
            <a:r>
              <a:rPr lang="en-US" sz="2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2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» </a:t>
            </a:r>
          </a:p>
        </p:txBody>
      </p:sp>
    </p:spTree>
    <p:extLst>
      <p:ext uri="{BB962C8B-B14F-4D97-AF65-F5344CB8AC3E}">
        <p14:creationId xmlns:p14="http://schemas.microsoft.com/office/powerpoint/2010/main" val="3872574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user\Desktop\фоты тетрадей\100_042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620688"/>
            <a:ext cx="8316416" cy="6237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331640" y="29473"/>
            <a:ext cx="6984776" cy="954107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CC0066"/>
                </a:solidFill>
              </a:rPr>
              <a:t>Установление  соответствия </a:t>
            </a:r>
            <a:r>
              <a:rPr lang="ru-RU" sz="2800" b="1" dirty="0" smtClean="0">
                <a:solidFill>
                  <a:srgbClr val="CC0066"/>
                </a:solidFill>
              </a:rPr>
              <a:t>буква-звук </a:t>
            </a:r>
          </a:p>
          <a:p>
            <a:pPr algn="ctr"/>
            <a:r>
              <a:rPr lang="ru-RU" sz="2800" b="1" dirty="0" smtClean="0">
                <a:solidFill>
                  <a:srgbClr val="CC0066"/>
                </a:solidFill>
              </a:rPr>
              <a:t>( примеры из рабочей тетради)</a:t>
            </a:r>
            <a:endParaRPr lang="ru-RU" sz="2800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67004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фоты тетрадей\100_04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8640960" cy="648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297785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Desktop\фоты тетрадей\100_041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2"/>
            <a:ext cx="9144000" cy="68569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38302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4304" y="269933"/>
            <a:ext cx="4710184" cy="6480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8" y="269932"/>
            <a:ext cx="4236169" cy="6480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79093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866A69DD-1BC4-49F2-9F13-6410700A8204}" type="slidenum">
              <a:rPr lang="ru-RU" sz="1400" smtClean="0">
                <a:solidFill>
                  <a:srgbClr val="000000"/>
                </a:solidFill>
              </a:rPr>
              <a:pPr eaLnBrk="1" hangingPunct="1"/>
              <a:t>25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-6780" y="1302978"/>
            <a:ext cx="5760764" cy="4925144"/>
          </a:xfrm>
        </p:spPr>
        <p:txBody>
          <a:bodyPr>
            <a:noAutofit/>
          </a:bodyPr>
          <a:lstStyle/>
          <a:p>
            <a:pPr eaLnBrk="1" hangingPunct="1">
              <a:lnSpc>
                <a:spcPct val="105000"/>
              </a:lnSpc>
              <a:buFontTx/>
              <a:buNone/>
            </a:pPr>
            <a:r>
              <a:rPr lang="ru-RU" sz="2000" b="1" dirty="0" smtClean="0">
                <a:solidFill>
                  <a:srgbClr val="002060"/>
                </a:solidFill>
              </a:rPr>
              <a:t>После того как второклассники познакомились с чтением гласных букв в закрытом типе слога, 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 34 уроке они приступают к чтению гласных букв в открытом типе слога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Параллельно изучают правила чтения наиболее частотных буквосочетаний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 протяжении 43 уроков учащиеся изучают буквы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 4-м уроке начинают читать отдельные слова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 10-м уроке переходят к чтению словосочетаний</a:t>
            </a:r>
          </a:p>
          <a:p>
            <a:pPr eaLnBrk="1" hangingPunct="1">
              <a:lnSpc>
                <a:spcPct val="105000"/>
              </a:lnSpc>
            </a:pPr>
            <a:r>
              <a:rPr lang="ru-RU" sz="2000" b="1" dirty="0" smtClean="0">
                <a:solidFill>
                  <a:srgbClr val="002060"/>
                </a:solidFill>
              </a:rPr>
              <a:t>На 19-м уроке начинают  читать отдельные предложения</a:t>
            </a:r>
          </a:p>
        </p:txBody>
      </p:sp>
      <p:sp>
        <p:nvSpPr>
          <p:cNvPr id="13317" name="Rectangle 4"/>
          <p:cNvSpPr>
            <a:spLocks noChangeArrowheads="1"/>
          </p:cNvSpPr>
          <p:nvPr/>
        </p:nvSpPr>
        <p:spPr bwMode="auto">
          <a:xfrm>
            <a:off x="323529" y="44450"/>
            <a:ext cx="8496944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Этапы формирования навыков техники чтения</a:t>
            </a:r>
            <a:b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i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(продолжение)</a:t>
            </a:r>
          </a:p>
        </p:txBody>
      </p:sp>
      <p:pic>
        <p:nvPicPr>
          <p:cNvPr id="13318" name="Picture 5" descr="Копия SAM_225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3933825"/>
            <a:ext cx="3101975" cy="2070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9" name="Picture 6" descr="SAM_160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0" y="1700213"/>
            <a:ext cx="3097213" cy="2065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3844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DD993222-77DB-46A4-9264-9FB66B9E6D7E}" type="slidenum">
              <a:rPr lang="ru-RU" sz="1400" smtClean="0">
                <a:solidFill>
                  <a:srgbClr val="000000"/>
                </a:solidFill>
              </a:rPr>
              <a:pPr eaLnBrk="1" hangingPunct="1"/>
              <a:t>26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15363" name="Rectangle 2"/>
          <p:cNvSpPr>
            <a:spLocks noChangeArrowheads="1"/>
          </p:cNvSpPr>
          <p:nvPr/>
        </p:nvSpPr>
        <p:spPr bwMode="auto">
          <a:xfrm>
            <a:off x="0" y="476250"/>
            <a:ext cx="3779838" cy="2447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  начала </a:t>
            </a:r>
            <a:r>
              <a:rPr lang="en-US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II </a:t>
            </a:r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четверти переходят к чтению мини-текстов и мини-диалогов</a:t>
            </a:r>
          </a:p>
        </p:txBody>
      </p:sp>
      <p:pic>
        <p:nvPicPr>
          <p:cNvPr id="15364" name="Picture 3" descr="SAM_22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838" y="116632"/>
            <a:ext cx="5076056" cy="3384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4" descr="p7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254375"/>
            <a:ext cx="6624637" cy="3603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4840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29880568-E8A1-49C9-B8F4-AA2217DB9F9F}" type="slidenum">
              <a:rPr lang="ru-RU" sz="1400" smtClean="0">
                <a:solidFill>
                  <a:srgbClr val="000000"/>
                </a:solidFill>
              </a:rPr>
              <a:pPr eaLnBrk="1" hangingPunct="1"/>
              <a:t>27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072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260296" y="1276074"/>
            <a:ext cx="8642350" cy="3320533"/>
          </a:xfrm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Одной из особенностей курса является наличие сквозного сюжета. Приключения героев наполняют коммуникативным смыслом даже чисто тренировочные упражнения , повышают мотивацию учащихся, демонстрируют практические возможности применения полученных  знаний, а также имеют огромный воспитательный потенциал, внося особый вклад в конечную цель образования- воспитание граждан России.</a:t>
            </a:r>
          </a:p>
          <a:p>
            <a:pPr marL="0" indent="0" eaLnBrk="1" hangingPunct="1">
              <a:lnSpc>
                <a:spcPct val="80000"/>
              </a:lnSpc>
              <a:buNone/>
            </a:pP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 В “</a:t>
            </a:r>
            <a:r>
              <a:rPr lang="en-US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</a:t>
            </a: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en-US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 3 класса Аня находит волшебную палочку и случайно оживляет главного врага воронов-хранителей Тауэра – волшебницу Моргану. </a:t>
            </a:r>
            <a:r>
              <a:rPr lang="ru-RU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Седрик</a:t>
            </a: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открывает Ане секрет легенды о воронах в Тауэре, согласно которой, если вороны улетят из Тауэра, со страной случится большая беда. 	Аня понимает, какую ошибку она совершила, оживив Моргану, и вместе с </a:t>
            </a:r>
            <a:r>
              <a:rPr lang="ru-RU" sz="1800" dirty="0" err="1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Седриком</a:t>
            </a:r>
            <a:r>
              <a:rPr lang="ru-RU" sz="18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отправляется на поиски Морганы. Преследуя злую волшебницу как в современном Лондоне, так и в волшебной стране английского языка, ребята вместе с Аней примут участие в увлекательном приключении. Вместе они доберутся и до удивительной развязки…</a:t>
            </a:r>
          </a:p>
        </p:txBody>
      </p:sp>
      <p:pic>
        <p:nvPicPr>
          <p:cNvPr id="30726" name="Рисунок 25" descr="HE3_CD_buklet_FGO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8073" y="5070475"/>
            <a:ext cx="107950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7" name="Рисунок 24" descr="HEru3WB2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875" y="4445278"/>
            <a:ext cx="13684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8" name="Рисунок 27" descr="HEru3WB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6349" y="4491037"/>
            <a:ext cx="1368425" cy="1889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29" name="Рисунок 26" descr="HEru3TB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0569" y="4553372"/>
            <a:ext cx="1346200" cy="185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30" name="Picture 23" descr="Heru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490" y="4538662"/>
            <a:ext cx="1873250" cy="184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31" name="Rectangle 10"/>
          <p:cNvSpPr>
            <a:spLocks noChangeArrowheads="1"/>
          </p:cNvSpPr>
          <p:nvPr/>
        </p:nvSpPr>
        <p:spPr bwMode="auto">
          <a:xfrm>
            <a:off x="539750" y="3716338"/>
            <a:ext cx="7921625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057400" lvl="4" indent="-228600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smtClean="0">
                <a:solidFill>
                  <a:srgbClr val="000000"/>
                </a:solidFill>
                <a:latin typeface="Tahoma" pitchFamily="34" charset="0"/>
              </a:rPr>
              <a:t>	</a:t>
            </a:r>
          </a:p>
        </p:txBody>
      </p:sp>
      <p:sp>
        <p:nvSpPr>
          <p:cNvPr id="30732" name="Rectangle 11"/>
          <p:cNvSpPr>
            <a:spLocks noChangeArrowheads="1"/>
          </p:cNvSpPr>
          <p:nvPr/>
        </p:nvSpPr>
        <p:spPr bwMode="auto">
          <a:xfrm>
            <a:off x="386901" y="6277119"/>
            <a:ext cx="172878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Учебник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</a:rPr>
              <a:t> 	  	</a:t>
            </a:r>
          </a:p>
        </p:txBody>
      </p:sp>
      <p:sp>
        <p:nvSpPr>
          <p:cNvPr id="30733" name="Заголовок 4"/>
          <p:cNvSpPr>
            <a:spLocks/>
          </p:cNvSpPr>
          <p:nvPr/>
        </p:nvSpPr>
        <p:spPr bwMode="auto">
          <a:xfrm>
            <a:off x="3635375" y="6205682"/>
            <a:ext cx="2447925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0000"/>
                </a:solidFill>
                <a:cs typeface="Arial" charset="0"/>
              </a:rPr>
              <a:t/>
            </a:r>
            <a:br>
              <a:rPr lang="en-US" sz="1000" b="1" dirty="0" smtClean="0">
                <a:solidFill>
                  <a:srgbClr val="000000"/>
                </a:solidFill>
                <a:cs typeface="Arial" charset="0"/>
              </a:rPr>
            </a:b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Две  рабочие тетради с разрезным материалом </a:t>
            </a:r>
            <a:r>
              <a:rPr lang="ru-RU" sz="1000" b="1" dirty="0" smtClean="0">
                <a:solidFill>
                  <a:srgbClr val="000000"/>
                </a:solidFill>
              </a:rPr>
              <a:t/>
            </a:r>
            <a:br>
              <a:rPr lang="ru-RU" sz="1000" b="1" dirty="0" smtClean="0">
                <a:solidFill>
                  <a:srgbClr val="000000"/>
                </a:solidFill>
              </a:rPr>
            </a:br>
            <a: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0734" name="Заголовок 4"/>
          <p:cNvSpPr>
            <a:spLocks/>
          </p:cNvSpPr>
          <p:nvPr/>
        </p:nvSpPr>
        <p:spPr bwMode="auto">
          <a:xfrm>
            <a:off x="6011863" y="5986463"/>
            <a:ext cx="1152425" cy="754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 smtClean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dirty="0">
              <a:solidFill>
                <a:srgbClr val="000000"/>
              </a:solidFill>
              <a:latin typeface="Tahoma" pitchFamily="34" charset="0"/>
            </a:endParaRPr>
          </a:p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Диск с аудио-приложением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ru-RU" sz="2000" b="1" dirty="0" smtClean="0">
                <a:solidFill>
                  <a:srgbClr val="000000"/>
                </a:solidFill>
              </a:rPr>
              <a:t/>
            </a:r>
            <a:br>
              <a:rPr lang="ru-RU" sz="2000" b="1" dirty="0" smtClean="0">
                <a:solidFill>
                  <a:srgbClr val="000000"/>
                </a:solidFill>
              </a:rPr>
            </a:br>
            <a: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0735" name="Заголовок 4"/>
          <p:cNvSpPr>
            <a:spLocks/>
          </p:cNvSpPr>
          <p:nvPr/>
        </p:nvSpPr>
        <p:spPr bwMode="auto">
          <a:xfrm>
            <a:off x="2081238" y="6237710"/>
            <a:ext cx="1554137" cy="544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Книга для учителя</a:t>
            </a:r>
          </a:p>
        </p:txBody>
      </p:sp>
      <p:sp>
        <p:nvSpPr>
          <p:cNvPr id="30736" name="TextBox 15"/>
          <p:cNvSpPr txBox="1">
            <a:spLocks noChangeArrowheads="1"/>
          </p:cNvSpPr>
          <p:nvPr/>
        </p:nvSpPr>
        <p:spPr bwMode="auto">
          <a:xfrm>
            <a:off x="7235825" y="5876925"/>
            <a:ext cx="165665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Обучающая компьютерная программа</a:t>
            </a: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</a:rPr>
              <a:t> „</a:t>
            </a: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Интерактивные плакаты“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</a:rPr>
              <a:t>CD</a:t>
            </a:r>
          </a:p>
        </p:txBody>
      </p:sp>
      <p:pic>
        <p:nvPicPr>
          <p:cNvPr id="30737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0288" y="4725988"/>
            <a:ext cx="1203325" cy="11128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0" y="39153"/>
            <a:ext cx="9036495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УМК “</a:t>
            </a:r>
            <a:r>
              <a:rPr lang="en-US" sz="3200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Happy English</a:t>
            </a:r>
            <a:r>
              <a:rPr lang="ru-RU" sz="3200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b="1" cap="all" dirty="0" err="1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ru-RU" sz="3200" b="1" cap="all" dirty="0" smtClean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” для  </a:t>
            </a:r>
            <a:r>
              <a:rPr lang="ru-RU" sz="3200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3 класса</a:t>
            </a:r>
            <a:br>
              <a:rPr lang="ru-RU" sz="3200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b="1" cap="all" dirty="0" err="1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Метапредметные</a:t>
            </a:r>
            <a:r>
              <a:rPr lang="ru-RU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 результаты —</a:t>
            </a:r>
            <a:br>
              <a:rPr lang="ru-RU" b="1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cap="all" dirty="0">
                <a:solidFill>
                  <a:srgbClr val="CC0066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rPr>
              <a:t>формирование мотивации к изучению иностранного языка</a:t>
            </a:r>
            <a:endParaRPr lang="ru-RU" dirty="0">
              <a:solidFill>
                <a:srgbClr val="CC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75193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pp.vk.me/c540106/c614617/v614617594/5e99/iis16fRci-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11" y="116632"/>
            <a:ext cx="8781173" cy="6525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41245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400" dirty="0" smtClean="0">
              <a:solidFill>
                <a:srgbClr val="000000"/>
              </a:solidFill>
            </a:endParaRPr>
          </a:p>
        </p:txBody>
      </p:sp>
      <p:pic>
        <p:nvPicPr>
          <p:cNvPr id="31747" name="Picture 2" descr="HEru3SB1_061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0" y="981075"/>
            <a:ext cx="4208463" cy="5876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1749" name="Rectangle 2"/>
          <p:cNvSpPr>
            <a:spLocks noChangeArrowheads="1"/>
          </p:cNvSpPr>
          <p:nvPr/>
        </p:nvSpPr>
        <p:spPr bwMode="auto">
          <a:xfrm>
            <a:off x="444771" y="0"/>
            <a:ext cx="8229600" cy="114300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fontAlgn="base">
              <a:spcBef>
                <a:spcPts val="600"/>
              </a:spcBef>
              <a:spcAft>
                <a:spcPts val="600"/>
              </a:spcAft>
            </a:pPr>
            <a:r>
              <a:rPr lang="ru-RU" sz="32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“</a:t>
            </a:r>
            <a:r>
              <a:rPr lang="en-US" sz="32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</a:t>
            </a:r>
            <a:r>
              <a:rPr lang="ru-RU" sz="32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3200" b="1" dirty="0" err="1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ru-RU" sz="32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для  3 класса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err="1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Метапредметные</a:t>
            </a: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результаты —</a:t>
            </a:r>
            <a:b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развитие познавательной и эмоциональной сфер </a:t>
            </a:r>
          </a:p>
        </p:txBody>
      </p:sp>
    </p:spTree>
    <p:extLst>
      <p:ext uri="{BB962C8B-B14F-4D97-AF65-F5344CB8AC3E}">
        <p14:creationId xmlns:p14="http://schemas.microsoft.com/office/powerpoint/2010/main" val="1630786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1641462924"/>
              </p:ext>
            </p:extLst>
          </p:nvPr>
        </p:nvGraphicFramePr>
        <p:xfrm>
          <a:off x="216532" y="487758"/>
          <a:ext cx="8532440" cy="60486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11560" y="188640"/>
            <a:ext cx="365516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Читать иль не читать?</a:t>
            </a:r>
            <a:endParaRPr lang="ru-RU" sz="2400" b="1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64732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Номер слайда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2DF4E65-CD81-4768-B0A9-EB400DEC0350}" type="slidenum">
              <a:rPr lang="ru-RU" sz="1400" smtClean="0">
                <a:solidFill>
                  <a:srgbClr val="000000"/>
                </a:solidFill>
              </a:rPr>
              <a:pPr eaLnBrk="1" hangingPunct="1"/>
              <a:t>30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32772" name="Picture 3" descr="HEru3SB1_06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4063" y="909638"/>
            <a:ext cx="4471987" cy="5975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3" name="Picture 4" descr="HEru3SB1_06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8913" y="908050"/>
            <a:ext cx="4435475" cy="597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4" name="Rectangle 2"/>
          <p:cNvSpPr>
            <a:spLocks noChangeArrowheads="1"/>
          </p:cNvSpPr>
          <p:nvPr/>
        </p:nvSpPr>
        <p:spPr bwMode="auto">
          <a:xfrm>
            <a:off x="-13856" y="0"/>
            <a:ext cx="9157855" cy="908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ts val="600"/>
              </a:spcAft>
            </a:pP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УМК “</a:t>
            </a:r>
            <a:r>
              <a:rPr lang="en-US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Happy English</a:t>
            </a: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en-US" sz="2000" b="1" dirty="0" err="1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ru</a:t>
            </a: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” для  3 класса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Личностные результаты</a:t>
            </a:r>
            <a:r>
              <a:rPr lang="en-US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endParaRPr lang="ru-RU" sz="2000" b="1" dirty="0" smtClean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приобщение к культурным ценностям другого народа</a:t>
            </a:r>
          </a:p>
        </p:txBody>
      </p:sp>
    </p:spTree>
    <p:extLst>
      <p:ext uri="{BB962C8B-B14F-4D97-AF65-F5344CB8AC3E}">
        <p14:creationId xmlns:p14="http://schemas.microsoft.com/office/powerpoint/2010/main" val="473990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2D3473B-BF8E-4609-9988-BE89C23C68BC}" type="slidenum">
              <a:rPr lang="ru-RU" sz="1400" smtClean="0">
                <a:solidFill>
                  <a:srgbClr val="000000"/>
                </a:solidFill>
              </a:rPr>
              <a:pPr eaLnBrk="1" hangingPunct="1"/>
              <a:t>31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3795" name="Номер слайда 5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</a:pPr>
            <a:fld id="{74C15F12-1F1C-4600-8801-51EA3D6BA56F}" type="slidenum">
              <a:rPr lang="ru-RU" sz="1400" smtClean="0">
                <a:solidFill>
                  <a:srgbClr val="000000"/>
                </a:solidFill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ru-RU" sz="1400" smtClean="0">
              <a:solidFill>
                <a:srgbClr val="000000"/>
              </a:solidFill>
            </a:endParaRPr>
          </a:p>
        </p:txBody>
      </p:sp>
      <p:pic>
        <p:nvPicPr>
          <p:cNvPr id="33796" name="Picture 8" descr="HEru3SB1_08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94263" y="1041400"/>
            <a:ext cx="4232275" cy="577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7" name="Picture 9" descr="HEru3SB1_08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200" y="1087438"/>
            <a:ext cx="4221163" cy="565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3799" name="Picture 9" descr="SAM_4427N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97" y="-5151"/>
            <a:ext cx="1288405" cy="1303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800" name="Rectangle 2"/>
          <p:cNvSpPr>
            <a:spLocks noChangeArrowheads="1"/>
          </p:cNvSpPr>
          <p:nvPr/>
        </p:nvSpPr>
        <p:spPr bwMode="auto">
          <a:xfrm>
            <a:off x="1413025" y="-1"/>
            <a:ext cx="7730976" cy="1268760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Предметные </a:t>
            </a:r>
            <a:r>
              <a:rPr lang="ru-RU" sz="2800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результаты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Познавательная сфера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Формирование представления об английском языке</a:t>
            </a:r>
            <a:b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b="1" dirty="0" smtClean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средстве выражения мыслей, чувств, эмоций</a:t>
            </a:r>
          </a:p>
        </p:txBody>
      </p:sp>
    </p:spTree>
    <p:extLst>
      <p:ext uri="{BB962C8B-B14F-4D97-AF65-F5344CB8AC3E}">
        <p14:creationId xmlns:p14="http://schemas.microsoft.com/office/powerpoint/2010/main" val="112302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25928" y="157678"/>
            <a:ext cx="914400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</a:rPr>
              <a:t>Критерии отбора страноведческой</a:t>
            </a:r>
            <a:r>
              <a:rPr kumimoji="0" lang="ru-RU" sz="2800" b="1" i="0" u="none" strike="noStrike" kern="0" cap="none" spc="0" normalizeH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</a:rPr>
              <a:t> </a:t>
            </a: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</a:rPr>
              <a:t>информации 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-34668" y="711860"/>
            <a:ext cx="9178668" cy="58939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ts val="12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rgbClr val="002060"/>
                </a:solidFill>
                <a:latin typeface="Arial"/>
              </a:rPr>
              <a:t>«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Содержательная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ценность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текста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определяется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его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страноведческим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наполнением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Чем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больше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текст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содержит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страноведческих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сведений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существеннее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они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для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культуры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легче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они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воспринимаются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и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запоминаются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 </a:t>
            </a:r>
            <a:endParaRPr lang="ru-RU" kern="0" dirty="0">
              <a:solidFill>
                <a:srgbClr val="00206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ts val="1200"/>
              </a:spcBef>
              <a:spcAft>
                <a:spcPct val="0"/>
              </a:spcAft>
              <a:buFontTx/>
              <a:buChar char="•"/>
            </a:pPr>
            <a:r>
              <a:rPr lang="en-US" kern="0" dirty="0" err="1">
                <a:solidFill>
                  <a:srgbClr val="002060"/>
                </a:solidFill>
                <a:latin typeface="Arial"/>
              </a:rPr>
              <a:t>Эффективность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учебного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текста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обусловлена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насколько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в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учтены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возрастные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особенности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так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что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следует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принимать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внимание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соотношение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длины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текста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и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количества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вводимой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в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информации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</a:t>
            </a:r>
            <a:endParaRPr lang="ru-RU" kern="0" dirty="0">
              <a:solidFill>
                <a:srgbClr val="00206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ts val="600"/>
              </a:spcBef>
              <a:spcAft>
                <a:spcPct val="0"/>
              </a:spcAft>
              <a:buFontTx/>
              <a:buChar char="•"/>
            </a:pPr>
            <a:r>
              <a:rPr lang="en-US" kern="0" dirty="0" err="1">
                <a:solidFill>
                  <a:srgbClr val="002060"/>
                </a:solidFill>
                <a:latin typeface="Arial"/>
              </a:rPr>
              <a:t>Лишь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тот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учебник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можно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считать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пригодным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к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пользованию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который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отражает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актуальную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культуру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страны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изучаемого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языка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Требование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ориентации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современную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культуру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следует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смешивать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с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погоней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за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сиюминутной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приходящей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информацией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</a:t>
            </a:r>
            <a:endParaRPr lang="ru-RU" kern="0" dirty="0">
              <a:solidFill>
                <a:srgbClr val="00206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ts val="12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rgbClr val="002060"/>
                </a:solidFill>
                <a:latin typeface="Arial"/>
              </a:rPr>
              <a:t>Принцип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актуального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историзма</a:t>
            </a:r>
            <a:r>
              <a:rPr lang="ru-RU" kern="0" dirty="0">
                <a:solidFill>
                  <a:srgbClr val="002060"/>
                </a:solidFill>
                <a:latin typeface="Arial"/>
              </a:rPr>
              <a:t>.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Исторический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характер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культуры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в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ее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современном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состоянии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совершенно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очевиден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поэтому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должно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быть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учебников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в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которых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было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стихов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Р.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Бернса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рассказов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М.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Твена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ru-RU" kern="0" dirty="0">
                <a:solidFill>
                  <a:srgbClr val="002060"/>
                </a:solidFill>
                <a:latin typeface="Arial"/>
              </a:rPr>
              <a:t/>
            </a:r>
            <a:br>
              <a:rPr lang="ru-RU" kern="0" dirty="0">
                <a:solidFill>
                  <a:srgbClr val="002060"/>
                </a:solidFill>
                <a:latin typeface="Arial"/>
              </a:rPr>
            </a:br>
            <a:r>
              <a:rPr lang="en-US" kern="0" dirty="0" err="1">
                <a:solidFill>
                  <a:srgbClr val="002060"/>
                </a:solidFill>
                <a:latin typeface="Arial"/>
              </a:rPr>
              <a:t>не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говорилось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бы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о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возникновении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Великобритании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</a:t>
            </a:r>
            <a:endParaRPr lang="ru-RU" kern="0" dirty="0">
              <a:solidFill>
                <a:srgbClr val="00206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ts val="1200"/>
              </a:spcBef>
              <a:spcAft>
                <a:spcPct val="0"/>
              </a:spcAft>
              <a:buFontTx/>
              <a:buChar char="•"/>
            </a:pPr>
            <a:r>
              <a:rPr lang="ru-RU" kern="0" dirty="0">
                <a:solidFill>
                  <a:srgbClr val="002060"/>
                </a:solidFill>
                <a:latin typeface="Arial"/>
              </a:rPr>
              <a:t>Т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ребование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типичности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отражаемых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фактов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 </a:t>
            </a:r>
            <a:r>
              <a:rPr lang="ru-RU" kern="0" dirty="0">
                <a:solidFill>
                  <a:srgbClr val="002060"/>
                </a:solidFill>
                <a:latin typeface="Arial"/>
              </a:rPr>
              <a:t>В учебнике не должно быть 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материал</a:t>
            </a:r>
            <a:r>
              <a:rPr lang="ru-RU" kern="0" dirty="0" err="1">
                <a:solidFill>
                  <a:srgbClr val="002060"/>
                </a:solidFill>
                <a:latin typeface="Arial"/>
              </a:rPr>
              <a:t>ов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в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которых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обсуждаются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пусть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яркие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но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редкие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явления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.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Учащиеся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могут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такими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фоновыми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знаниями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не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располагать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поэтому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они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могут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принять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редкое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за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обычное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,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случайное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за</a:t>
            </a:r>
            <a:r>
              <a:rPr lang="en-US" kern="0" dirty="0">
                <a:solidFill>
                  <a:srgbClr val="002060"/>
                </a:solidFill>
                <a:latin typeface="Arial"/>
              </a:rPr>
              <a:t> </a:t>
            </a:r>
            <a:r>
              <a:rPr lang="en-US" kern="0" dirty="0" err="1">
                <a:solidFill>
                  <a:srgbClr val="002060"/>
                </a:solidFill>
                <a:latin typeface="Arial"/>
              </a:rPr>
              <a:t>распространенное</a:t>
            </a:r>
            <a:r>
              <a:rPr lang="ru-RU" kern="0" dirty="0">
                <a:solidFill>
                  <a:srgbClr val="002060"/>
                </a:solidFill>
                <a:latin typeface="Arial"/>
              </a:rPr>
              <a:t>.» </a:t>
            </a:r>
            <a:r>
              <a:rPr lang="ru-RU" i="1" kern="0" dirty="0">
                <a:solidFill>
                  <a:srgbClr val="002060"/>
                </a:solidFill>
                <a:latin typeface="Arial"/>
              </a:rPr>
              <a:t>(З. Н. Никитенко)</a:t>
            </a:r>
          </a:p>
        </p:txBody>
      </p:sp>
    </p:spTree>
    <p:extLst>
      <p:ext uri="{BB962C8B-B14F-4D97-AF65-F5344CB8AC3E}">
        <p14:creationId xmlns:p14="http://schemas.microsoft.com/office/powerpoint/2010/main" val="22286812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_p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87392" y="611576"/>
            <a:ext cx="4535607" cy="62369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686517" y="55625"/>
            <a:ext cx="52677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3</a:t>
            </a:r>
            <a: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-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й класс (часть первая)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1309625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_p47-4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87" y="269241"/>
            <a:ext cx="9052168" cy="62238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200265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_p5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786" y="325372"/>
            <a:ext cx="4535607" cy="6236940"/>
          </a:xfrm>
          <a:prstGeom prst="rect">
            <a:avLst/>
          </a:prstGeom>
          <a:noFill/>
        </p:spPr>
      </p:pic>
      <p:pic>
        <p:nvPicPr>
          <p:cNvPr id="3" name="Picture 2" descr="V:\pubs_new\happy_english.ru\Webinar\Презентация 02.12.13\HEru3SB_p6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27984" y="312618"/>
            <a:ext cx="4535607" cy="623694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73199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2_p4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9801" y="548680"/>
            <a:ext cx="4535607" cy="62369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870698" y="27710"/>
            <a:ext cx="5242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3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й класс (</a:t>
            </a:r>
            <a:r>
              <a:rPr lang="ru-RU" altLang="ru-RU" sz="3200" b="1" kern="0" dirty="0" smtClean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часть вторая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)</a:t>
            </a:r>
            <a:r>
              <a:rPr lang="ru-RU" altLang="ru-RU" sz="3200" b="1" kern="0" dirty="0" smtClean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65252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2_p48-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621060"/>
            <a:ext cx="9071214" cy="62369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62791" y="-1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3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й класс (часть вторая)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0660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3SB2_p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1060"/>
            <a:ext cx="4535607" cy="6236940"/>
          </a:xfrm>
          <a:prstGeom prst="rect">
            <a:avLst/>
          </a:prstGeom>
          <a:noFill/>
        </p:spPr>
      </p:pic>
      <p:pic>
        <p:nvPicPr>
          <p:cNvPr id="3" name="Picture 3" descr="V:\pubs_new\happy_english.ru\Webinar\Презентация 02.12.13\HEru3SB2_p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08393" y="621060"/>
            <a:ext cx="4535607" cy="62369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63020" y="-5209"/>
            <a:ext cx="549074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3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ea typeface="+mj-ea"/>
                <a:cs typeface="Arial" charset="0"/>
              </a:rPr>
              <a:t>й класс (часть вторая) 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3866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4102FE2-53C2-4D66-AF49-9A34A09A1F5C}" type="slidenum">
              <a:rPr lang="ru-RU" sz="1400" smtClean="0">
                <a:solidFill>
                  <a:srgbClr val="000000"/>
                </a:solidFill>
              </a:rPr>
              <a:pPr eaLnBrk="1" hangingPunct="1"/>
              <a:t>39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1" y="406284"/>
            <a:ext cx="9144000" cy="4040023"/>
          </a:xfrm>
          <a:noFill/>
          <a:ln w="28575">
            <a:solidFill>
              <a:schemeClr val="bg2">
                <a:lumMod val="50000"/>
              </a:schemeClr>
            </a:solidFill>
          </a:ln>
        </p:spPr>
        <p:txBody>
          <a:bodyPr>
            <a:noAutofit/>
          </a:bodyPr>
          <a:lstStyle/>
          <a:p>
            <a:pPr marL="0" lvl="0" indent="360000" eaLnBrk="0" fontAlgn="base" hangingPunct="0">
              <a:spcAft>
                <a:spcPct val="0"/>
              </a:spcAft>
              <a:buClrTx/>
              <a:buSzTx/>
              <a:buNone/>
            </a:pPr>
            <a:r>
              <a:rPr lang="ru-RU" sz="1600" kern="0" dirty="0">
                <a:solidFill>
                  <a:srgbClr val="002060"/>
                </a:solidFill>
                <a:latin typeface="Arial"/>
              </a:rPr>
              <a:t>Школьники попадают в международную школу в Лондоне, где Ане предстоит учиться целый год, пока ее папа и мама находятся в Лондоне </a:t>
            </a:r>
            <a:br>
              <a:rPr lang="ru-RU" sz="1600" kern="0" dirty="0">
                <a:solidFill>
                  <a:srgbClr val="002060"/>
                </a:solidFill>
                <a:latin typeface="Arial"/>
              </a:rPr>
            </a:br>
            <a:r>
              <a:rPr lang="ru-RU" sz="1600" kern="0" dirty="0">
                <a:solidFill>
                  <a:srgbClr val="002060"/>
                </a:solidFill>
                <a:latin typeface="Arial"/>
              </a:rPr>
              <a:t>в командировке.  В школе Ане предстоит не только продолжить изучение английского языка, но и познакомиться с представителями различных стран, узнать об их культуре, научиться находить с ними общий язык. </a:t>
            </a:r>
          </a:p>
          <a:p>
            <a:pPr marL="0" lvl="0" indent="360000" eaLnBrk="0" fontAlgn="base" hangingPunct="0">
              <a:spcAft>
                <a:spcPct val="0"/>
              </a:spcAft>
              <a:buClrTx/>
              <a:buSzTx/>
              <a:buNone/>
            </a:pPr>
            <a:r>
              <a:rPr lang="ru-RU" sz="1600" kern="0" dirty="0">
                <a:solidFill>
                  <a:srgbClr val="002060"/>
                </a:solidFill>
                <a:latin typeface="Arial"/>
              </a:rPr>
              <a:t>Кроме того, Аниной учительницей станет хорошо известная учащимся волшебница Моргана, которая сможет не только рассказывать своим ученикам интересные факты из истории Англии, но и отправлять их </a:t>
            </a:r>
            <a:br>
              <a:rPr lang="ru-RU" sz="1600" kern="0" dirty="0">
                <a:solidFill>
                  <a:srgbClr val="002060"/>
                </a:solidFill>
                <a:latin typeface="Arial"/>
              </a:rPr>
            </a:br>
            <a:r>
              <a:rPr lang="ru-RU" sz="1600" kern="0" dirty="0">
                <a:solidFill>
                  <a:srgbClr val="002060"/>
                </a:solidFill>
                <a:latin typeface="Arial"/>
              </a:rPr>
              <a:t>в прошлое, давая возможность лично познакомиться с историческими персонажами. Самой Моргане тоже  предстоит многому научиться: </a:t>
            </a:r>
            <a:br>
              <a:rPr lang="ru-RU" sz="1600" kern="0" dirty="0">
                <a:solidFill>
                  <a:srgbClr val="002060"/>
                </a:solidFill>
                <a:latin typeface="Arial"/>
              </a:rPr>
            </a:br>
            <a:r>
              <a:rPr lang="ru-RU" sz="1600" kern="0" dirty="0">
                <a:solidFill>
                  <a:srgbClr val="002060"/>
                </a:solidFill>
                <a:latin typeface="Arial"/>
              </a:rPr>
              <a:t>ребята помогут ей овладеть компьютером, научат праздновать день рождения, она даже слетает на каникулы в Россию</a:t>
            </a:r>
            <a:r>
              <a:rPr lang="ru-RU" sz="1600" kern="0" dirty="0" smtClean="0">
                <a:solidFill>
                  <a:srgbClr val="002060"/>
                </a:solidFill>
                <a:latin typeface="Arial"/>
              </a:rPr>
              <a:t>.</a:t>
            </a:r>
          </a:p>
          <a:p>
            <a:pPr marL="0" lvl="0" indent="360000" eaLnBrk="0" fontAlgn="base" hangingPunct="0">
              <a:spcAft>
                <a:spcPct val="0"/>
              </a:spcAft>
              <a:buClrTx/>
              <a:buSzTx/>
              <a:buNone/>
            </a:pPr>
            <a:r>
              <a:rPr lang="ru-RU" sz="1600" i="1" kern="0" dirty="0">
                <a:solidFill>
                  <a:srgbClr val="002060"/>
                </a:solidFill>
                <a:latin typeface="Arial"/>
              </a:rPr>
              <a:t>Такой сюжет позволяет мотивировать учащихся  к общению в разных сферах: социально-бытовой (“Я и моя семья”, “Я и мои друзья”, “Мир вокруг меня”), учебно-трудовой (“Я и моя школа”), социально-культурной (“Моё знакомство с Великобританией, Лондоном, его </a:t>
            </a:r>
            <a:r>
              <a:rPr lang="ru-RU" sz="1600" i="1" kern="0" dirty="0" err="1">
                <a:solidFill>
                  <a:srgbClr val="002060"/>
                </a:solidFill>
                <a:latin typeface="Arial"/>
              </a:rPr>
              <a:t>достопримечательностями”,”Знакомство</a:t>
            </a:r>
            <a:r>
              <a:rPr lang="ru-RU" sz="1600" i="1" kern="0" dirty="0">
                <a:solidFill>
                  <a:srgbClr val="002060"/>
                </a:solidFill>
                <a:latin typeface="Arial"/>
              </a:rPr>
              <a:t> с культурами разных стран”). </a:t>
            </a:r>
          </a:p>
          <a:p>
            <a:pPr marL="0" lvl="0" indent="360000" eaLnBrk="0" fontAlgn="base" hangingPunct="0">
              <a:spcAft>
                <a:spcPct val="0"/>
              </a:spcAft>
              <a:buClrTx/>
              <a:buSzTx/>
              <a:buNone/>
            </a:pPr>
            <a:endParaRPr lang="ru-RU" sz="1600" kern="0" dirty="0">
              <a:solidFill>
                <a:srgbClr val="002060"/>
              </a:solidFill>
              <a:latin typeface="Arial"/>
            </a:endParaRPr>
          </a:p>
        </p:txBody>
      </p:sp>
      <p:sp>
        <p:nvSpPr>
          <p:cNvPr id="34821" name="Rectangle 2"/>
          <p:cNvSpPr>
            <a:spLocks noChangeArrowheads="1"/>
          </p:cNvSpPr>
          <p:nvPr/>
        </p:nvSpPr>
        <p:spPr bwMode="auto">
          <a:xfrm>
            <a:off x="457200" y="125413"/>
            <a:ext cx="822960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600" b="1" dirty="0" smtClean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4822" name="Rectangle 5"/>
          <p:cNvSpPr>
            <a:spLocks noChangeArrowheads="1"/>
          </p:cNvSpPr>
          <p:nvPr/>
        </p:nvSpPr>
        <p:spPr bwMode="auto">
          <a:xfrm>
            <a:off x="539750" y="3500438"/>
            <a:ext cx="7921625" cy="2449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2057400" lvl="4" indent="-228600" fontAlgn="base">
              <a:spcBef>
                <a:spcPct val="20000"/>
              </a:spcBef>
              <a:spcAft>
                <a:spcPct val="0"/>
              </a:spcAft>
            </a:pPr>
            <a:r>
              <a:rPr lang="ru-RU" sz="2000" dirty="0" smtClean="0">
                <a:solidFill>
                  <a:srgbClr val="002060"/>
                </a:solidFill>
                <a:latin typeface="Tahoma" pitchFamily="34" charset="0"/>
              </a:rPr>
              <a:t>	</a:t>
            </a:r>
          </a:p>
        </p:txBody>
      </p:sp>
      <p:sp>
        <p:nvSpPr>
          <p:cNvPr id="34823" name="Rectangle 6"/>
          <p:cNvSpPr>
            <a:spLocks noChangeArrowheads="1"/>
          </p:cNvSpPr>
          <p:nvPr/>
        </p:nvSpPr>
        <p:spPr bwMode="auto">
          <a:xfrm>
            <a:off x="468313" y="5661025"/>
            <a:ext cx="1728787" cy="504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1000" smtClean="0">
                <a:solidFill>
                  <a:srgbClr val="000000"/>
                </a:solidFill>
                <a:latin typeface="Tahoma" pitchFamily="34" charset="0"/>
              </a:rPr>
              <a:t>Учебник</a:t>
            </a:r>
            <a:r>
              <a:rPr lang="ru-RU" sz="2000" smtClean="0">
                <a:solidFill>
                  <a:srgbClr val="000000"/>
                </a:solidFill>
                <a:latin typeface="Tahoma" pitchFamily="34" charset="0"/>
              </a:rPr>
              <a:t> 	  	</a:t>
            </a:r>
          </a:p>
        </p:txBody>
      </p:sp>
      <p:sp>
        <p:nvSpPr>
          <p:cNvPr id="34824" name="Заголовок 4"/>
          <p:cNvSpPr>
            <a:spLocks/>
          </p:cNvSpPr>
          <p:nvPr/>
        </p:nvSpPr>
        <p:spPr bwMode="auto">
          <a:xfrm>
            <a:off x="3276599" y="6543495"/>
            <a:ext cx="2447925" cy="314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b="1" dirty="0" smtClean="0">
              <a:solidFill>
                <a:srgbClr val="000000"/>
              </a:solidFill>
              <a:cs typeface="Arial" charset="0"/>
            </a:endParaRPr>
          </a:p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b="1" dirty="0">
              <a:solidFill>
                <a:srgbClr val="000000"/>
              </a:solidFill>
              <a:cs typeface="Arial" charset="0"/>
            </a:endParaRPr>
          </a:p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endParaRPr lang="ru-RU" sz="1000" b="1" dirty="0" smtClean="0">
              <a:solidFill>
                <a:srgbClr val="000000"/>
              </a:solidFill>
              <a:cs typeface="Arial" charset="0"/>
            </a:endParaRPr>
          </a:p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en-US" sz="1000" b="1" dirty="0" smtClean="0">
                <a:solidFill>
                  <a:srgbClr val="000000"/>
                </a:solidFill>
                <a:cs typeface="Arial" charset="0"/>
              </a:rPr>
              <a:t/>
            </a:r>
            <a:br>
              <a:rPr lang="en-US" sz="1000" b="1" dirty="0" smtClean="0">
                <a:solidFill>
                  <a:srgbClr val="000000"/>
                </a:solidFill>
                <a:cs typeface="Arial" charset="0"/>
              </a:rPr>
            </a:b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Две  рабочие тетради с разрезным материалом </a:t>
            </a:r>
            <a:r>
              <a:rPr lang="ru-RU" sz="1000" b="1" dirty="0" smtClean="0">
                <a:solidFill>
                  <a:srgbClr val="000000"/>
                </a:solidFill>
              </a:rPr>
              <a:t/>
            </a:r>
            <a:br>
              <a:rPr lang="ru-RU" sz="1000" b="1" dirty="0" smtClean="0">
                <a:solidFill>
                  <a:srgbClr val="000000"/>
                </a:solidFill>
              </a:rPr>
            </a:br>
            <a: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4825" name="Заголовок 4"/>
          <p:cNvSpPr>
            <a:spLocks/>
          </p:cNvSpPr>
          <p:nvPr/>
        </p:nvSpPr>
        <p:spPr bwMode="auto">
          <a:xfrm>
            <a:off x="5771244" y="6607174"/>
            <a:ext cx="1511300" cy="8695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Диск с аудио-приложением</a:t>
            </a:r>
            <a:r>
              <a:rPr lang="ru-RU" sz="2000" dirty="0" smtClean="0">
                <a:solidFill>
                  <a:srgbClr val="000000"/>
                </a:solidFill>
                <a:latin typeface="Tahoma" pitchFamily="34" charset="0"/>
              </a:rPr>
              <a:t/>
            </a:r>
            <a:br>
              <a:rPr lang="ru-RU" sz="2000" dirty="0" smtClean="0">
                <a:solidFill>
                  <a:srgbClr val="000000"/>
                </a:solidFill>
                <a:latin typeface="Tahoma" pitchFamily="34" charset="0"/>
              </a:rPr>
            </a:br>
            <a:r>
              <a:rPr lang="ru-RU" sz="2000" b="1" dirty="0" smtClean="0">
                <a:solidFill>
                  <a:srgbClr val="000000"/>
                </a:solidFill>
              </a:rPr>
              <a:t/>
            </a:r>
            <a:br>
              <a:rPr lang="ru-RU" sz="2000" b="1" dirty="0" smtClean="0">
                <a:solidFill>
                  <a:srgbClr val="000000"/>
                </a:solidFill>
              </a:rPr>
            </a:br>
            <a: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0000"/>
                </a:solidFill>
                <a:cs typeface="Times New Roman" pitchFamily="18" charset="0"/>
              </a:rPr>
            </a:br>
            <a:endParaRPr lang="ru-RU" sz="2000" b="1" dirty="0" smtClean="0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34826" name="Заголовок 4"/>
          <p:cNvSpPr>
            <a:spLocks/>
          </p:cNvSpPr>
          <p:nvPr/>
        </p:nvSpPr>
        <p:spPr bwMode="auto">
          <a:xfrm>
            <a:off x="1791852" y="6551323"/>
            <a:ext cx="1582737" cy="2812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defTabSz="912813"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Книга для учителя</a:t>
            </a:r>
          </a:p>
        </p:txBody>
      </p:sp>
      <p:sp>
        <p:nvSpPr>
          <p:cNvPr id="34827" name="TextBox 15"/>
          <p:cNvSpPr txBox="1">
            <a:spLocks noChangeArrowheads="1"/>
          </p:cNvSpPr>
          <p:nvPr/>
        </p:nvSpPr>
        <p:spPr bwMode="auto">
          <a:xfrm>
            <a:off x="7015162" y="6165850"/>
            <a:ext cx="192314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912813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912813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Обучающая компьютерная программа</a:t>
            </a: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</a:rPr>
              <a:t> „</a:t>
            </a:r>
            <a:r>
              <a:rPr lang="ru-RU" sz="1000" dirty="0" smtClean="0">
                <a:solidFill>
                  <a:srgbClr val="000000"/>
                </a:solidFill>
                <a:latin typeface="Tahoma" pitchFamily="34" charset="0"/>
              </a:rPr>
              <a:t>Интерактивные плакаты“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1000" dirty="0" smtClean="0">
                <a:solidFill>
                  <a:srgbClr val="000000"/>
                </a:solidFill>
                <a:latin typeface="Tahoma" pitchFamily="34" charset="0"/>
              </a:rPr>
              <a:t>CD</a:t>
            </a:r>
          </a:p>
        </p:txBody>
      </p:sp>
      <p:pic>
        <p:nvPicPr>
          <p:cNvPr id="34828" name="Рисунок 25" descr="HE4_CD_buklet_FGO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3175" y="5114131"/>
            <a:ext cx="1087437" cy="109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29" name="Рисунок 26" descr="HEru4TB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4944" y="4682836"/>
            <a:ext cx="1368425" cy="189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0" name="Рисунок 24" descr="HEru4WB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9530" y="4648270"/>
            <a:ext cx="135572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1" name="Рисунок 27" descr="HEru4WB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4042" y="4640406"/>
            <a:ext cx="1368425" cy="188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2" name="Picture 23" descr="Heru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75" y="4703473"/>
            <a:ext cx="1793875" cy="187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4833" name="Рисунок 1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24806" y="5057775"/>
            <a:ext cx="1154112" cy="106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9775" y="4456625"/>
            <a:ext cx="1970999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lang="ru-RU" sz="1400" dirty="0">
                <a:latin typeface="Tahoma" pitchFamily="34" charset="0"/>
              </a:rPr>
              <a:t>В состав УМК входят: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4979" y="-30962"/>
            <a:ext cx="88225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</a:rPr>
              <a:t>Сюжет учебника для 4 класса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44445" y="6526356"/>
            <a:ext cx="733021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200" dirty="0" smtClean="0"/>
              <a:t>Учебник</a:t>
            </a:r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910367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2746637472"/>
              </p:ext>
            </p:extLst>
          </p:nvPr>
        </p:nvGraphicFramePr>
        <p:xfrm>
          <a:off x="251520" y="188640"/>
          <a:ext cx="8712968" cy="64087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2008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pp.vk.me/c540106/c614617/v614617594/5ea1/umw7ght3GH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757" y="374784"/>
            <a:ext cx="8184197" cy="61322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184477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4SB2_p8-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21060"/>
            <a:ext cx="9071214" cy="62369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347864" y="0"/>
            <a:ext cx="2160240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4</a:t>
            </a:r>
            <a:r>
              <a:rPr kumimoji="0" lang="en-US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-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Arial" charset="0"/>
              </a:rPr>
              <a:t>й класс </a:t>
            </a: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+mj-cs"/>
              </a:rPr>
            </a:br>
            <a: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Times New Roman" pitchFamily="18" charset="0"/>
              </a:rPr>
              <a:t/>
            </a:r>
            <a:br>
              <a:rPr kumimoji="0" lang="ru-RU" alt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  <a:ea typeface="+mj-ea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416141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Номер слайда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sz="16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1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16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CC963D6A-AEAD-4366-8BE8-0D5D30B21061}" type="slidenum">
              <a:rPr lang="ru-RU" sz="1400" smtClean="0">
                <a:solidFill>
                  <a:srgbClr val="000000"/>
                </a:solidFill>
              </a:rPr>
              <a:pPr eaLnBrk="1" hangingPunct="1"/>
              <a:t>42</a:t>
            </a:fld>
            <a:endParaRPr lang="ru-RU" sz="1400" smtClean="0">
              <a:solidFill>
                <a:srgbClr val="000000"/>
              </a:solidFill>
            </a:endParaRPr>
          </a:p>
        </p:txBody>
      </p:sp>
      <p:sp>
        <p:nvSpPr>
          <p:cNvPr id="35844" name="Заголовок 6"/>
          <p:cNvSpPr>
            <a:spLocks noGrp="1"/>
          </p:cNvSpPr>
          <p:nvPr>
            <p:ph type="title" idx="4294967295"/>
          </p:nvPr>
        </p:nvSpPr>
        <p:spPr>
          <a:xfrm>
            <a:off x="0" y="188913"/>
            <a:ext cx="9144000" cy="706437"/>
          </a:xfrm>
        </p:spPr>
        <p:txBody>
          <a:bodyPr>
            <a:noAutofit/>
          </a:bodyPr>
          <a:lstStyle/>
          <a:p>
            <a:pPr algn="ctr"/>
            <a:r>
              <a:rPr lang="ru-RU" altLang="ru-RU" sz="3200" b="1" kern="0" cap="none" dirty="0">
                <a:solidFill>
                  <a:srgbClr val="CC0066"/>
                </a:solidFill>
                <a:effectLst/>
                <a:latin typeface="Arial"/>
                <a:cs typeface="Arial" charset="0"/>
              </a:rPr>
              <a:t>4</a:t>
            </a:r>
            <a:r>
              <a:rPr lang="en-US" altLang="ru-RU" sz="3200" b="1" kern="0" cap="none" dirty="0">
                <a:solidFill>
                  <a:srgbClr val="CC0066"/>
                </a:solidFill>
                <a:effectLst/>
                <a:latin typeface="Arial"/>
                <a:cs typeface="Arial" charset="0"/>
              </a:rPr>
              <a:t>-</a:t>
            </a:r>
            <a:r>
              <a:rPr lang="ru-RU" altLang="ru-RU" sz="3200" b="1" kern="0" cap="none" dirty="0">
                <a:solidFill>
                  <a:srgbClr val="CC0066"/>
                </a:solidFill>
                <a:effectLst/>
                <a:latin typeface="Arial"/>
                <a:cs typeface="Arial" charset="0"/>
              </a:rPr>
              <a:t>й класс</a:t>
            </a:r>
            <a:endParaRPr lang="ru-RU" sz="1200" b="1" dirty="0" smtClean="0">
              <a:solidFill>
                <a:srgbClr val="CC0066"/>
              </a:solidFill>
              <a:effectLst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584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69" y="639269"/>
            <a:ext cx="9044076" cy="62187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183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4SB2_p66-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496" y="621060"/>
            <a:ext cx="9071214" cy="623694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347864" y="36285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4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й класс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696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" y="404664"/>
            <a:ext cx="4535487" cy="623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4940" y="404662"/>
            <a:ext cx="4535487" cy="6237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419872" y="5486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4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й класс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304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V:\pubs_new\happy_english.ru\Webinar\Презентация 02.12.13\HEru4SB_p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17871" y="476672"/>
            <a:ext cx="4535607" cy="623694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20804" y="36285"/>
            <a:ext cx="206338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4</a:t>
            </a:r>
            <a:r>
              <a:rPr lang="en-US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-</a:t>
            </a:r>
            <a:r>
              <a:rPr lang="ru-RU" altLang="ru-RU" sz="3200" b="1" kern="0" dirty="0">
                <a:solidFill>
                  <a:srgbClr val="CC0066"/>
                </a:solidFill>
                <a:latin typeface="Arial"/>
                <a:cs typeface="Arial" charset="0"/>
              </a:rPr>
              <a:t>й класс</a:t>
            </a:r>
            <a:endParaRPr lang="ru-RU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86153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66" y="242645"/>
            <a:ext cx="871296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/>
              </a:rPr>
              <a:t>Механизмы, способствующие  повышению мотивации</a:t>
            </a: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2898" y="1196752"/>
            <a:ext cx="8784976" cy="511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sz="2400" b="1" kern="0" dirty="0" smtClean="0">
                <a:solidFill>
                  <a:srgbClr val="002060"/>
                </a:solidFill>
                <a:latin typeface="Arial"/>
              </a:rPr>
              <a:t>Сюжетное </a:t>
            </a:r>
            <a:r>
              <a:rPr lang="ru-RU" sz="2400" b="1" kern="0" dirty="0">
                <a:solidFill>
                  <a:srgbClr val="002060"/>
                </a:solidFill>
                <a:latin typeface="Arial"/>
              </a:rPr>
              <a:t>построение курса обеспечивает</a:t>
            </a:r>
            <a:r>
              <a:rPr lang="ru-RU" sz="2400" b="1" kern="0" dirty="0" smtClean="0">
                <a:solidFill>
                  <a:srgbClr val="002060"/>
                </a:solidFill>
                <a:latin typeface="Arial"/>
              </a:rPr>
              <a:t>:</a:t>
            </a: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kern="0" dirty="0">
                <a:solidFill>
                  <a:srgbClr val="002060"/>
                </a:solidFill>
                <a:latin typeface="Arial"/>
              </a:rPr>
              <a:t>поддержание высокой мотивации учащихся</a:t>
            </a:r>
            <a:r>
              <a:rPr lang="ru-RU" sz="2400" kern="0" dirty="0" smtClean="0">
                <a:solidFill>
                  <a:srgbClr val="002060"/>
                </a:solidFill>
                <a:latin typeface="Arial"/>
              </a:rPr>
              <a:t>;</a:t>
            </a:r>
            <a:endParaRPr lang="ru-RU" sz="2400" b="1" kern="0" dirty="0">
              <a:solidFill>
                <a:srgbClr val="002060"/>
              </a:solidFill>
              <a:latin typeface="Arial"/>
            </a:endParaRP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kern="0" dirty="0" smtClean="0">
                <a:solidFill>
                  <a:srgbClr val="002060"/>
                </a:solidFill>
                <a:latin typeface="Arial"/>
              </a:rPr>
              <a:t>высокую </a:t>
            </a:r>
            <a:r>
              <a:rPr lang="ru-RU" sz="2400" kern="0" dirty="0">
                <a:solidFill>
                  <a:srgbClr val="002060"/>
                </a:solidFill>
                <a:latin typeface="Arial"/>
              </a:rPr>
              <a:t>воспитательную ценность текстов и упражнений;</a:t>
            </a: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kern="0" dirty="0" smtClean="0">
                <a:solidFill>
                  <a:srgbClr val="002060"/>
                </a:solidFill>
                <a:latin typeface="Arial"/>
              </a:rPr>
              <a:t>страноведческую </a:t>
            </a:r>
            <a:r>
              <a:rPr lang="ru-RU" sz="2400" kern="0" dirty="0">
                <a:solidFill>
                  <a:srgbClr val="002060"/>
                </a:solidFill>
                <a:latin typeface="Arial"/>
              </a:rPr>
              <a:t>насыщенность текстов и упражнений;</a:t>
            </a: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kern="0" dirty="0">
                <a:solidFill>
                  <a:srgbClr val="002060"/>
                </a:solidFill>
                <a:latin typeface="Arial"/>
              </a:rPr>
              <a:t>повторение ранее пройденного материала (языкового, речевого </a:t>
            </a:r>
            <a:r>
              <a:rPr lang="ru-RU" sz="2400" kern="0" dirty="0" smtClean="0">
                <a:solidFill>
                  <a:srgbClr val="002060"/>
                </a:solidFill>
                <a:latin typeface="Arial"/>
              </a:rPr>
              <a:t>и </a:t>
            </a:r>
            <a:r>
              <a:rPr lang="ru-RU" sz="2400" kern="0" dirty="0">
                <a:solidFill>
                  <a:srgbClr val="002060"/>
                </a:solidFill>
                <a:latin typeface="Arial"/>
              </a:rPr>
              <a:t>социокультурного);</a:t>
            </a: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kern="0" dirty="0">
                <a:solidFill>
                  <a:srgbClr val="002060"/>
                </a:solidFill>
                <a:latin typeface="Arial"/>
              </a:rPr>
              <a:t>коммуникативную направленность даже  тренировочных упражнений;</a:t>
            </a:r>
          </a:p>
          <a:p>
            <a:pPr marL="342900" lvl="0" indent="-342900" eaLnBrk="0" fontAlgn="base" hangingPunct="0">
              <a:spcBef>
                <a:spcPts val="100"/>
              </a:spcBef>
              <a:spcAft>
                <a:spcPct val="0"/>
              </a:spcAft>
              <a:buFontTx/>
              <a:buChar char="•"/>
            </a:pPr>
            <a:r>
              <a:rPr lang="ru-RU" sz="2400" b="1" kern="0" dirty="0">
                <a:solidFill>
                  <a:srgbClr val="002060"/>
                </a:solidFill>
                <a:latin typeface="Arial"/>
              </a:rPr>
              <a:t>обязательность изучения всех уроков и текстов курса и выполнения домашней работы, поскольку на них строится дальнейшее развитие сюжета.</a:t>
            </a:r>
          </a:p>
          <a:p>
            <a:pPr marL="342900" lvl="0" indent="-342900" eaLnBrk="0" fontAlgn="base" hangingPunct="0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endParaRPr lang="ru-RU" sz="2800" kern="0" dirty="0">
              <a:solidFill>
                <a:srgbClr val="000000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32725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56572" y="548680"/>
            <a:ext cx="8856984" cy="42165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defRPr/>
            </a:pPr>
            <a:r>
              <a:rPr lang="ru-RU" sz="2800" b="1" kern="0" dirty="0">
                <a:solidFill>
                  <a:srgbClr val="CC00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Многофункциональные тексты</a:t>
            </a:r>
            <a:endParaRPr lang="ru-RU" sz="2800" kern="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</a:pP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Каждый текст учебника многофункционален </a:t>
            </a:r>
            <a:r>
              <a:rPr kumimoji="0" 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kumimoji="0" lang="en-US" sz="24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несет воспитательную нагрузку</a:t>
            </a:r>
            <a:endParaRPr kumimoji="0" lang="en-US" sz="2400" b="0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закладывает возможности отработки грамматических и лексических явлений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является  информационной основой для формирования  собственного мнения и  участия в дискуссиях на заданную тему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Система упражнений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для работы </a:t>
            </a:r>
            <a:r>
              <a:rPr kumimoji="0" lang="ru-RU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 каждым текстом 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предполагает развитие  всех </a:t>
            </a:r>
            <a:r>
              <a:rPr kumimoji="0" lang="ru-RU" sz="2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метапредметных</a:t>
            </a:r>
            <a:r>
              <a:rPr kumimoji="0" lang="ru-RU" sz="24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умений. </a:t>
            </a:r>
          </a:p>
        </p:txBody>
      </p:sp>
    </p:spTree>
    <p:extLst>
      <p:ext uri="{BB962C8B-B14F-4D97-AF65-F5344CB8AC3E}">
        <p14:creationId xmlns:p14="http://schemas.microsoft.com/office/powerpoint/2010/main" val="2459282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5559" y="260648"/>
            <a:ext cx="9144000" cy="63853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BE123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Воспитательный потенциал </a:t>
            </a:r>
            <a:r>
              <a:rPr lang="ru-RU" sz="2800" b="1" dirty="0" smtClean="0">
                <a:solidFill>
                  <a:srgbClr val="BE1237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УМК</a:t>
            </a: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Драматизированное изображение событий </a:t>
            </a:r>
            <a:r>
              <a:rPr lang="ru-RU" sz="2400" b="1" dirty="0" err="1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способствовует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тому, что ребёнок входит в круг воображаемых обстоятельств, эмоционально переживает новые для него чувства.</a:t>
            </a:r>
          </a:p>
          <a:p>
            <a:pPr marL="457200" lvl="0" indent="-45720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Благодаря сказочному сюжету у детей вырабатывается способность сопереживать, сострадать и  радоваться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  <a:endParaRPr lang="ru-RU" sz="2400" b="1" dirty="0">
              <a:solidFill>
                <a:srgbClr val="BE1237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285750" lvl="0" indent="-285750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Поступки героев </a:t>
            </a: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- пример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для собственного поведения учащихся,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развития самостоятельности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личной ответственности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 свои поступки.</a:t>
            </a:r>
          </a:p>
          <a:p>
            <a:pPr marL="285750" lvl="0" indent="-285750">
              <a:lnSpc>
                <a:spcPct val="115000"/>
              </a:lnSpc>
              <a:spcAft>
                <a:spcPts val="1000"/>
              </a:spcAft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Эстетические чувства и потребности учащихся формируются с помощью авторских стихов и песен разных жанров.</a:t>
            </a:r>
          </a:p>
          <a:p>
            <a:pPr lvl="0" algn="ctr">
              <a:lnSpc>
                <a:spcPct val="115000"/>
              </a:lnSpc>
              <a:spcAft>
                <a:spcPts val="1000"/>
              </a:spcAft>
            </a:pPr>
            <a:endParaRPr lang="ru-RU" sz="2000" b="1" dirty="0">
              <a:solidFill>
                <a:srgbClr val="002060"/>
              </a:solidFill>
              <a:latin typeface="Times New Roman"/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541828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459171"/>
            <a:ext cx="8784976" cy="59164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solidFill>
                  <a:srgbClr val="CC006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Воспитательный потенциал </a:t>
            </a:r>
            <a:r>
              <a:rPr lang="ru-RU" sz="2800" b="1" dirty="0" smtClean="0">
                <a:solidFill>
                  <a:srgbClr val="CC0066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УМК</a:t>
            </a:r>
            <a:endParaRPr lang="ru-RU" sz="2800" dirty="0" smtClean="0">
              <a:solidFill>
                <a:srgbClr val="CC0066"/>
              </a:solidFill>
              <a:latin typeface="Arial" panose="020B0604020202020204" pitchFamily="34" charset="0"/>
              <a:ea typeface="Calibri"/>
              <a:cs typeface="Arial" panose="020B0604020202020204" pitchFamily="34" charset="0"/>
            </a:endParaRPr>
          </a:p>
          <a:p>
            <a:pPr marL="342900" lvl="0" indent="-342900">
              <a:lnSpc>
                <a:spcPct val="115000"/>
              </a:lnSpc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Изучение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языка внутри сказки (учащиеся мысленно проходят с героями весь путь)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помогает детям обрести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чувство уверенности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.</a:t>
            </a:r>
          </a:p>
          <a:p>
            <a:pPr marL="342900" lvl="0" indent="-342900">
              <a:buFont typeface="Wingdings" pitchFamily="2" charset="2"/>
              <a:buChar char="v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Оригинальный  сказочный сквозной сюжет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способствует выполнению ряда функций </a:t>
            </a:r>
            <a:r>
              <a:rPr lang="ru-RU" sz="2400" b="1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коммуникативной, познавательной </a:t>
            </a: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компетентности: 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осознание необходимости взаимодействия с окружающим миром;</a:t>
            </a: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умение выбирать соответствующую информацию для построения своего варианта действия; </a:t>
            </a:r>
          </a:p>
          <a:p>
            <a:pPr marL="342900" lvl="0" indent="-342900">
              <a:lnSpc>
                <a:spcPct val="115000"/>
              </a:lnSpc>
              <a:buFont typeface="Symbol"/>
              <a:buChar char=""/>
            </a:pPr>
            <a:r>
              <a:rPr lang="ru-RU" sz="2400" dirty="0">
                <a:solidFill>
                  <a:srgbClr val="002060"/>
                </a:solidFill>
                <a:latin typeface="Arial" panose="020B0604020202020204" pitchFamily="34" charset="0"/>
                <a:ea typeface="Calibri"/>
                <a:cs typeface="Arial" panose="020B0604020202020204" pitchFamily="34" charset="0"/>
              </a:rPr>
              <a:t>использование знаний, извлечённых из успехов и неудач героев.</a:t>
            </a:r>
          </a:p>
        </p:txBody>
      </p:sp>
    </p:spTree>
    <p:extLst>
      <p:ext uri="{BB962C8B-B14F-4D97-AF65-F5344CB8AC3E}">
        <p14:creationId xmlns:p14="http://schemas.microsoft.com/office/powerpoint/2010/main" val="3896420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476672"/>
            <a:ext cx="8640960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Начальная школа. </a:t>
            </a:r>
            <a:r>
              <a:rPr kumimoji="0" lang="en-US" sz="40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Learning to read.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796718020"/>
              </p:ext>
            </p:extLst>
          </p:nvPr>
        </p:nvGraphicFramePr>
        <p:xfrm>
          <a:off x="539552" y="1412776"/>
          <a:ext cx="792088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611560" y="5373216"/>
            <a:ext cx="4980402" cy="89255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en-US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Learn to read by reading</a:t>
            </a:r>
            <a:r>
              <a:rPr lang="ru-RU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en-US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английский методист Майк Уэст</a:t>
            </a:r>
            <a:endParaRPr lang="ru-RU" sz="20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1649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1191" y="260648"/>
            <a:ext cx="4568879" cy="64633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small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Результаты работы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196752"/>
            <a:ext cx="8640960" cy="28972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441960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Достижение </a:t>
            </a:r>
            <a:r>
              <a:rPr lang="ru-RU" sz="2400" b="1" dirty="0" smtClean="0">
                <a:solidFill>
                  <a:srgbClr val="CC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личностных</a:t>
            </a:r>
            <a:r>
              <a:rPr lang="ru-RU" sz="2400" b="1" dirty="0" smtClean="0">
                <a:solidFill>
                  <a:srgbClr val="FE8637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планируемых </a:t>
            </a:r>
            <a:r>
              <a:rPr lang="ru-RU" sz="2400" b="1" dirty="0">
                <a:solidFill>
                  <a:srgbClr val="CC0066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результатов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,</a:t>
            </a:r>
          </a:p>
          <a:p>
            <a:pPr marL="457200" lvl="0" indent="44196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которые прослеживается в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ходе </a:t>
            </a:r>
            <a:r>
              <a:rPr lang="ru-RU" sz="2400" b="1" dirty="0" err="1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неперсонифицированного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контроля </a:t>
            </a: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(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наблюдения, анкетирования, портфолио достижений учащихся), </a:t>
            </a:r>
            <a:endParaRPr lang="ru-RU" sz="2400" b="1" dirty="0" smtClean="0">
              <a:solidFill>
                <a:srgbClr val="00206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marL="457200" lvl="0" indent="441960" algn="ctr"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 smtClean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духовно-нравственное </a:t>
            </a:r>
            <a:r>
              <a:rPr lang="ru-RU" sz="2400" b="1" dirty="0">
                <a:solidFill>
                  <a:srgbClr val="00206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развитие и воспитание учащихся средствами УМК.</a:t>
            </a:r>
          </a:p>
        </p:txBody>
      </p:sp>
    </p:spTree>
    <p:extLst>
      <p:ext uri="{BB962C8B-B14F-4D97-AF65-F5344CB8AC3E}">
        <p14:creationId xmlns:p14="http://schemas.microsoft.com/office/powerpoint/2010/main" val="17877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pp.vk.me/c540106/c614617/v614617594/5ec1/Q2n7BIoZ0g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57" y="260648"/>
            <a:ext cx="8514944" cy="63367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1675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361298" y="260648"/>
            <a:ext cx="56268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charset="0"/>
              </a:rPr>
              <a:t>Еха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charset="0"/>
              </a:rPr>
              <a:t>m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charset="0"/>
              </a:rPr>
              <a:t> 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charset="0"/>
              </a:rPr>
              <a:t>know-how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charset="0"/>
              </a:rPr>
              <a:t> чтение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</a:endParaRPr>
          </a:p>
        </p:txBody>
      </p:sp>
      <p:pic>
        <p:nvPicPr>
          <p:cNvPr id="3" name="Picture 2" descr="10-klass_exam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906979"/>
            <a:ext cx="9144000" cy="586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94903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U3_p150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5175"/>
            <a:ext cx="9144000" cy="55524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78509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8728" y="260648"/>
            <a:ext cx="65527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Содержание разделов учебника</a:t>
            </a:r>
            <a:r>
              <a:rPr lang="ru-RU" sz="3600" b="1" kern="0" dirty="0">
                <a:solidFill>
                  <a:srgbClr val="CC0066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для</a:t>
            </a:r>
            <a:r>
              <a:rPr kumimoji="0" lang="en-US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10 класса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1916832"/>
            <a:ext cx="8568952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kern="0" dirty="0" err="1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  <a:r>
              <a:rPr lang="ru-RU" sz="28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1</a:t>
            </a:r>
            <a: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8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Аэропорт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купить билет, зарегистрироваться на рейс, сдать багаж, узнать необходимую информацию.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  <a:defRPr/>
            </a:pPr>
            <a: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правильно сделать международный звонок и звонок внутри страны, как воспользоваться  банкоматом, кредитной картой если ты оказался за границей и т.д.</a:t>
            </a:r>
          </a:p>
        </p:txBody>
      </p:sp>
    </p:spTree>
    <p:extLst>
      <p:ext uri="{BB962C8B-B14F-4D97-AF65-F5344CB8AC3E}">
        <p14:creationId xmlns:p14="http://schemas.microsoft.com/office/powerpoint/2010/main" val="59484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106760"/>
            <a:ext cx="4607270" cy="649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2418" y="106760"/>
            <a:ext cx="4761582" cy="64930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967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92236" y="620688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defRPr/>
            </a:pPr>
            <a:r>
              <a:rPr lang="ru-RU" sz="3600" b="1" kern="0" dirty="0" err="1">
                <a:solidFill>
                  <a:srgbClr val="CC00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Unit</a:t>
            </a:r>
            <a:r>
              <a:rPr lang="ru-RU" sz="3600" b="1" kern="0" dirty="0">
                <a:solidFill>
                  <a:srgbClr val="CC0066"/>
                </a:solidFill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2</a:t>
            </a:r>
            <a:endParaRPr lang="ru-RU" sz="3600" kern="0" dirty="0">
              <a:solidFill>
                <a:srgbClr val="CC0066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95536" y="1700808"/>
            <a:ext cx="8208912" cy="28931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Взаимоотношения подростков.</a:t>
            </a:r>
            <a:endParaRPr lang="en-US" sz="2800" b="1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defRPr/>
            </a:pPr>
            <a: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Как себя вести, чтобы завоевать авторитет  и завести новых друзей. Жизнь в американском молодежном лагере, его устройство, особенности, законы и традиции, мероприятия, проводимые в </a:t>
            </a:r>
            <a:r>
              <a:rPr 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лагере.</a:t>
            </a:r>
            <a: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ru-RU" sz="2800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429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CE1FEA-8875-42B7-844B-04E16CE21E9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57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9" y="-27594"/>
            <a:ext cx="4535487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81969" y="66989"/>
            <a:ext cx="4645025" cy="682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45551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03848" y="332656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Unit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3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1268760"/>
            <a:ext cx="8280920" cy="46843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Клуб «География»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История, география, политическое устройство Канады, Австралии, России, Америки, Великобритании. 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Учащиеся познакомятся с новой информацией, а также используют собственные знания и опыт для подготовки сообщений и проектов</a:t>
            </a:r>
          </a:p>
          <a:p>
            <a:pPr marL="342900" lvl="0" indent="-3429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Примут участие в игре” Какими достижениями своей страны ты гордишься”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79739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8CE1FEA-8875-42B7-844B-04E16CE21E93}" type="slidenum">
              <a:rPr lang="ru-RU" smtClean="0">
                <a:solidFill>
                  <a:srgbClr val="000000"/>
                </a:solidFill>
              </a:rPr>
              <a:pPr>
                <a:defRPr/>
              </a:pPr>
              <a:t>59</a:t>
            </a:fld>
            <a:endParaRPr lang="ru-RU">
              <a:solidFill>
                <a:srgbClr val="00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538" y="41275"/>
            <a:ext cx="5114925" cy="6773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574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2500098"/>
              </p:ext>
            </p:extLst>
          </p:nvPr>
        </p:nvGraphicFramePr>
        <p:xfrm>
          <a:off x="457200" y="332656"/>
          <a:ext cx="8363272" cy="61926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929980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3192" y="0"/>
            <a:ext cx="4657725" cy="671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29150" y="0"/>
            <a:ext cx="4659313" cy="6857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59437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3" y="0"/>
            <a:ext cx="4621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9300" y="0"/>
            <a:ext cx="462121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69123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0103" y="1628800"/>
            <a:ext cx="8532440" cy="362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Клуб «Любители природы»</a:t>
            </a:r>
          </a:p>
          <a:p>
            <a:pPr marL="342900" marR="0" lvl="0" indent="-342900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 Поход в заповедник Йосемити, проблемы экологии, охрана природы, флоры и фауны,  проблемы и опасности, с которыми можно столкнуться в походе, межличностные взаимоотношения и первая любовь.</a:t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</a:br>
            <a:endParaRPr kumimoji="0" lang="ru-RU" sz="2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617250" y="692696"/>
            <a:ext cx="1893467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Unit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4</a:t>
            </a:r>
            <a:r>
              <a:rPr kumimoji="0" lang="ru-RU" sz="44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2099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83568" y="710720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i="0" u="none" strike="noStrike" kern="0" cap="none" spc="0" normalizeH="0" baseline="0" noProof="0" dirty="0" err="1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Unit</a:t>
            </a:r>
            <a:r>
              <a:rPr kumimoji="0" 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 5</a:t>
            </a:r>
            <a:endParaRPr kumimoji="0" lang="ru-RU" sz="36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38798" y="1700808"/>
            <a:ext cx="8064896" cy="319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Клуб «Театр»: 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известные российские  деятели искусства, устройство театра, известные театральные постановки, описание понравившегося спектакля</a:t>
            </a:r>
          </a:p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Tx/>
              <a:buChar char="•"/>
            </a:pP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Пьеса Бернарда Шоу «</a:t>
            </a:r>
            <a:r>
              <a:rPr kumimoji="0" 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Пигмалион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 постановка отрывков из  пьесы «</a:t>
            </a:r>
            <a:r>
              <a:rPr kumimoji="0" lang="ru-RU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Пигмалион</a:t>
            </a:r>
            <a:r>
              <a:rPr kumimoji="0" lang="ru-RU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»  в школьном театре.</a:t>
            </a:r>
          </a:p>
        </p:txBody>
      </p:sp>
    </p:spTree>
    <p:extLst>
      <p:ext uri="{BB962C8B-B14F-4D97-AF65-F5344CB8AC3E}">
        <p14:creationId xmlns:p14="http://schemas.microsoft.com/office/powerpoint/2010/main" val="1863198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63102" y="404664"/>
            <a:ext cx="2226892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11 класс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010" y="1196752"/>
            <a:ext cx="9144000" cy="43150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«</a:t>
            </a:r>
            <a:r>
              <a:rPr lang="en-US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</a:t>
            </a:r>
            <a:r>
              <a:rPr lang="en-US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what most adults will do for a living in the twenty-first century</a:t>
            </a:r>
            <a:r>
              <a:rPr lang="ru-RU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  <a:endParaRPr lang="en-US" altLang="ru-RU" sz="2800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en-US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ru-RU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en-US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r>
              <a:rPr lang="en-US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a social process. </a:t>
            </a:r>
            <a:r>
              <a:rPr lang="en-US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r>
              <a:rPr lang="en-US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growth. </a:t>
            </a:r>
            <a:r>
              <a:rPr lang="en-US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r>
              <a:rPr lang="en-US" altLang="ru-RU" sz="28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 not a preparation for life; education is life itself</a:t>
            </a:r>
            <a:r>
              <a:rPr lang="en-US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r>
              <a:rPr lang="ru-RU" altLang="ru-RU" sz="28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800" b="1" kern="0" dirty="0" smtClean="0">
                <a:solidFill>
                  <a:srgbClr val="002060"/>
                </a:solidFill>
                <a:latin typeface="Arial" charset="0"/>
              </a:rPr>
              <a:t>	«</a:t>
            </a:r>
            <a:r>
              <a:rPr lang="ru-RU" altLang="ru-RU" sz="2800" b="1" kern="0" dirty="0" err="1" smtClean="0">
                <a:solidFill>
                  <a:srgbClr val="002060"/>
                </a:solidFill>
                <a:latin typeface="Arial" charset="0"/>
              </a:rPr>
              <a:t>Teachers</a:t>
            </a:r>
            <a:r>
              <a:rPr lang="ru-RU" altLang="ru-RU" sz="2800" b="1" kern="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open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the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door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,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but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you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must</a:t>
            </a:r>
            <a:r>
              <a:rPr lang="en-US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enter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by</a:t>
            </a:r>
            <a:r>
              <a:rPr lang="ru-RU" altLang="ru-RU" sz="2800" b="1" kern="0" dirty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 smtClean="0">
                <a:solidFill>
                  <a:srgbClr val="002060"/>
                </a:solidFill>
                <a:latin typeface="Arial" charset="0"/>
              </a:rPr>
              <a:t>yourself</a:t>
            </a:r>
            <a:r>
              <a:rPr lang="ru-RU" altLang="ru-RU" sz="2800" b="1" kern="0" dirty="0" smtClean="0">
                <a:solidFill>
                  <a:srgbClr val="002060"/>
                </a:solidFill>
                <a:latin typeface="Arial" charset="0"/>
              </a:rPr>
              <a:t>»</a:t>
            </a:r>
            <a:endParaRPr lang="en-US" altLang="ru-RU" sz="2800" b="1" kern="0" dirty="0">
              <a:solidFill>
                <a:srgbClr val="002060"/>
              </a:solidFill>
              <a:latin typeface="Arial" charset="0"/>
            </a:endParaRP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800" b="1" kern="0" dirty="0" smtClean="0">
                <a:solidFill>
                  <a:srgbClr val="002060"/>
                </a:solidFill>
                <a:latin typeface="Arial" charset="0"/>
              </a:rPr>
              <a:t>     </a:t>
            </a:r>
            <a:r>
              <a:rPr lang="ru-RU" altLang="ru-RU" sz="2800" b="1" kern="0" dirty="0" err="1" smtClean="0">
                <a:solidFill>
                  <a:srgbClr val="002060"/>
                </a:solidFill>
                <a:latin typeface="Arial" charset="0"/>
              </a:rPr>
              <a:t>Chinese</a:t>
            </a:r>
            <a:r>
              <a:rPr lang="ru-RU" altLang="ru-RU" sz="2800" b="1" kern="0" dirty="0" smtClean="0">
                <a:solidFill>
                  <a:srgbClr val="002060"/>
                </a:solidFill>
                <a:latin typeface="Arial" charset="0"/>
              </a:rPr>
              <a:t> </a:t>
            </a:r>
            <a:r>
              <a:rPr lang="ru-RU" altLang="ru-RU" sz="2800" b="1" kern="0" dirty="0" err="1">
                <a:solidFill>
                  <a:srgbClr val="002060"/>
                </a:solidFill>
                <a:latin typeface="Arial" charset="0"/>
              </a:rPr>
              <a:t>proverb</a:t>
            </a:r>
            <a:endParaRPr lang="ru-RU" altLang="ru-RU" sz="2800" b="1" kern="0" dirty="0">
              <a:solidFill>
                <a:srgbClr val="002060"/>
              </a:solidFill>
              <a:latin typeface="Arial" charset="0"/>
            </a:endParaRP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endParaRPr lang="ru-RU" altLang="ru-RU" sz="2800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2710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496416"/>
            <a:ext cx="1396536" cy="61555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4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Unit 1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611" y="1412776"/>
            <a:ext cx="8856984" cy="44504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4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Целью </a:t>
            </a:r>
            <a:r>
              <a:rPr lang="ru-RU" altLang="ru-RU" sz="2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первого раздела</a:t>
            </a:r>
            <a:r>
              <a:rPr lang="ru-RU" altLang="ru-RU" sz="24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является мотивировать учащихся к получению высшего образования, а также снабдить их достаточным количеством информации о системе образования как в нашей стране, так и за рубежом.  Учащиеся получают возможность сравнить формат экзаменов в России, Великобритании и США, узнать о наиболее известных в мире университетах</a:t>
            </a:r>
            <a:r>
              <a:rPr lang="ru-RU" altLang="ru-RU" sz="24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endParaRPr lang="ru-RU" altLang="ru-RU" sz="3200" kern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endParaRPr lang="ru-RU" altLang="ru-RU" sz="3200" kern="0" dirty="0" smtClean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69900" lvl="0" indent="-469900" fontAlgn="base"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3200" kern="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altLang="ru-RU" sz="3200" kern="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0151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19872" y="389849"/>
            <a:ext cx="146706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6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Unit 2</a:t>
            </a:r>
            <a:endParaRPr kumimoji="0" lang="ru-RU" sz="36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42780" y="1484784"/>
            <a:ext cx="8712968" cy="39580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Второй раздел</a:t>
            </a:r>
            <a:r>
              <a:rPr lang="ru-RU" altLang="ru-RU" sz="24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готовит учащихся к реалиям самостоятельной жизни после школы. В нем обсуждаются такие актуальные для учащихся проблемы, как самостоятельная жизнь в общежитии, аренда собственного жилья, взаимоотношения с соседями и соучениками, возможности поступления в зарубежные вузы, а также возможности, которые открывает хорошее владение английским языком в сфере работы над информацией и в плане установления личных контактов со своими зарубежными сверстниками. </a:t>
            </a:r>
          </a:p>
          <a:p>
            <a:pPr marL="469900" lvl="0" indent="-46990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  <a:buFont typeface="Wingdings" pitchFamily="2" charset="2"/>
              <a:buChar char="o"/>
            </a:pPr>
            <a:endParaRPr lang="ru-RU" altLang="ru-RU" sz="3200" kern="0" dirty="0">
              <a:solidFill>
                <a:srgbClr val="00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589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65207" y="1196752"/>
            <a:ext cx="8784976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Третий раздел</a:t>
            </a:r>
            <a:r>
              <a:rPr lang="ru-RU" altLang="ru-RU" sz="24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посвящен проблемам глобализации и содержит большое количество текстов о том, как глобализация меняет наш мир. Тексты посвящены разным ее аспектам – от образования Евросоюза до возрождения фермерских рынков в Англии, от описания последствий извержения вулкана в Исландии весной 2010 года до обсуждения меню в английском пабе. Вся информация является по сути своей достаточно субъективной, представляет собой отличную основу для дискуссий и не предполагает однозначных ответов. В конце раздела учащимся будет предложено устроить “суд” над глобализацией, что позволит каждому участнику высказать свое мнение, используя заложенные в разделе языковые и речевые средства.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3635896" y="291061"/>
            <a:ext cx="1537600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Unit 3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7717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63888" y="521870"/>
            <a:ext cx="1537600" cy="677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ru-RU" sz="38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Unit 4</a:t>
            </a:r>
            <a:endParaRPr kumimoji="0" lang="ru-RU" sz="1800" b="1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117" y="1412776"/>
            <a:ext cx="8892480" cy="37487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lnSpc>
                <a:spcPct val="90000"/>
              </a:lnSpc>
              <a:spcBef>
                <a:spcPct val="20000"/>
              </a:spcBef>
              <a:spcAft>
                <a:spcPct val="0"/>
              </a:spcAft>
              <a:buClr>
                <a:srgbClr val="CC0000"/>
              </a:buClr>
            </a:pPr>
            <a:r>
              <a:rPr lang="ru-RU" altLang="ru-RU" sz="2400" b="1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Четвертый раздел</a:t>
            </a:r>
            <a:r>
              <a:rPr lang="ru-RU" altLang="ru-RU" sz="2400" kern="0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целиком посвящен проблеме выбора жизненного пути. Обсуждается не только проблема выбора профессии, но поднимаются нравственные проблемы и обсуждаются пути их решения. Важно не только кем ты будешь, но и почему ты выбираешь ту или иную профессию, чего ожидаешь от нее, что ты будешь делать для того, чтобы этого добиться. Целенаправленно проводится мысль о важности реализации собственного потенциала. Учащиеся получают большое количество практических навыков по составлению резюме, прохождению собеседований, написанию деловых писем. </a:t>
            </a:r>
          </a:p>
        </p:txBody>
      </p:sp>
    </p:spTree>
    <p:extLst>
      <p:ext uri="{BB962C8B-B14F-4D97-AF65-F5344CB8AC3E}">
        <p14:creationId xmlns:p14="http://schemas.microsoft.com/office/powerpoint/2010/main" val="22906575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5736" y="26064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400" b="1" dirty="0">
                <a:solidFill>
                  <a:srgbClr val="006666"/>
                </a:solidFill>
                <a:latin typeface="Arial" charset="0"/>
              </a:rPr>
              <a:t>Бесплатные </a:t>
            </a:r>
            <a:r>
              <a:rPr lang="ru-RU" sz="2400" b="1" dirty="0" err="1">
                <a:solidFill>
                  <a:srgbClr val="006666"/>
                </a:solidFill>
                <a:latin typeface="Arial" charset="0"/>
              </a:rPr>
              <a:t>интернет-ресурсы</a:t>
            </a:r>
            <a:endParaRPr lang="ru-RU" b="1" dirty="0">
              <a:solidFill>
                <a:srgbClr val="006666"/>
              </a:solidFill>
              <a:latin typeface="Arial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9248" y="1268760"/>
            <a:ext cx="8784976" cy="48444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dirty="0">
                <a:solidFill>
                  <a:srgbClr val="000000"/>
                </a:solidFill>
                <a:latin typeface="Arial" charset="0"/>
              </a:rPr>
              <a:t>выложены на сайте</a:t>
            </a:r>
            <a:r>
              <a:rPr lang="en-US" dirty="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dirty="0">
                <a:solidFill>
                  <a:srgbClr val="000000"/>
                </a:solidFill>
                <a:latin typeface="Arial" charset="0"/>
                <a:hlinkClick r:id="rId2"/>
              </a:rPr>
              <a:t>www</a:t>
            </a:r>
            <a:r>
              <a:rPr lang="ru-RU" dirty="0">
                <a:solidFill>
                  <a:srgbClr val="000000"/>
                </a:solidFill>
                <a:latin typeface="Arial" charset="0"/>
                <a:hlinkClick r:id="rId2"/>
              </a:rPr>
              <a:t>.</a:t>
            </a:r>
            <a:r>
              <a:rPr lang="en-US" dirty="0" err="1">
                <a:solidFill>
                  <a:srgbClr val="000000"/>
                </a:solidFill>
                <a:latin typeface="Arial" charset="0"/>
                <a:hlinkClick r:id="rId2"/>
              </a:rPr>
              <a:t>englishteachers</a:t>
            </a:r>
            <a:r>
              <a:rPr lang="ru-RU" dirty="0">
                <a:solidFill>
                  <a:srgbClr val="000000"/>
                </a:solidFill>
                <a:latin typeface="Arial" charset="0"/>
                <a:hlinkClick r:id="rId2"/>
              </a:rPr>
              <a:t>.</a:t>
            </a:r>
            <a:r>
              <a:rPr lang="en-US" dirty="0" err="1">
                <a:solidFill>
                  <a:srgbClr val="000000"/>
                </a:solidFill>
                <a:latin typeface="Arial" charset="0"/>
                <a:hlinkClick r:id="rId2"/>
              </a:rPr>
              <a:t>ru</a:t>
            </a:r>
            <a:endParaRPr lang="ru-RU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en-US" sz="1600" b="1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latin typeface="Arial" charset="0"/>
              </a:rPr>
              <a:t>Как найти: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www.englishteachers.ru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2) Форум 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3) Федеральная линия учебников “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Happy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English.ru” 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4) Ресурсы к федеральным учебникам “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Happy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English.ru” 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5) Бесплатные 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интернет-ресурсы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к “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Happy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English.ru” 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b="1" dirty="0">
                <a:solidFill>
                  <a:srgbClr val="000000"/>
                </a:solidFill>
                <a:latin typeface="Arial" charset="0"/>
              </a:rPr>
              <a:t>Выложены: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latin typeface="Arial" charset="0"/>
              </a:rPr>
              <a:t>1) 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Видеозаписи 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вебинаров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по УМК “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Happy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English.ru” </a:t>
            </a:r>
            <a:r>
              <a:rPr lang="ru-RU" sz="1600" dirty="0">
                <a:solidFill>
                  <a:srgbClr val="000000"/>
                </a:solidFill>
                <a:latin typeface="Arial" charset="0"/>
                <a:hlinkClick r:id="rId3"/>
              </a:rPr>
              <a:t>http://www.englishteachers.ru/forum/index.php?showtopic=2437</a:t>
            </a:r>
            <a:endParaRPr lang="ru-RU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2) Онлайн-дневники и отчеты </a:t>
            </a:r>
            <a:r>
              <a:rPr lang="ru-RU" sz="1600" dirty="0" err="1">
                <a:solidFill>
                  <a:srgbClr val="000000"/>
                </a:solidFill>
                <a:latin typeface="Arial" charset="0"/>
              </a:rPr>
              <a:t>апробаторов</a:t>
            </a:r>
            <a:r>
              <a:rPr lang="ru-RU" sz="1600" dirty="0">
                <a:solidFill>
                  <a:srgbClr val="000000"/>
                </a:solidFill>
                <a:latin typeface="Arial" charset="0"/>
              </a:rPr>
              <a:t> учебников 2,3,5,11 классов </a:t>
            </a:r>
            <a:r>
              <a:rPr lang="ru-RU" sz="1600" dirty="0">
                <a:solidFill>
                  <a:srgbClr val="000000"/>
                </a:solidFill>
                <a:latin typeface="Arial" charset="0"/>
                <a:hlinkClick r:id="rId4"/>
              </a:rPr>
              <a:t>http://www.englishteachers.ru/forum/index.php?showforum=207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3) Разработки учителей к учебникам </a:t>
            </a:r>
            <a:r>
              <a:rPr lang="ru-RU" sz="1600" dirty="0">
                <a:solidFill>
                  <a:srgbClr val="000000"/>
                </a:solidFill>
                <a:latin typeface="Arial" charset="0"/>
                <a:hlinkClick r:id="rId5"/>
              </a:rPr>
              <a:t>http://www.englishteachers.ru/forum/index.php?showforum=151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</a:rPr>
              <a:t>4) Видео к урокам учебников 2,9,10,11 классов</a:t>
            </a: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  <a:hlinkClick r:id="rId6"/>
              </a:rPr>
              <a:t>http://www.englishteachers.ru/forum/index.php?showtopic=1793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r>
              <a:rPr lang="ru-RU" sz="1600" dirty="0">
                <a:solidFill>
                  <a:srgbClr val="000000"/>
                </a:solidFill>
                <a:latin typeface="Arial" charset="0"/>
                <a:hlinkClick r:id="rId7"/>
              </a:rPr>
              <a:t>http://www.englishteachers.ru/forum/index.php?showforum=190</a:t>
            </a:r>
            <a:endParaRPr lang="en-US" sz="1600" dirty="0">
              <a:solidFill>
                <a:srgbClr val="000000"/>
              </a:solidFill>
              <a:latin typeface="Arial" charset="0"/>
            </a:endParaRPr>
          </a:p>
          <a:p>
            <a:pPr marL="609600" lvl="0" indent="-609600" fontAlgn="base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</a:pPr>
            <a:endParaRPr lang="ru-RU" sz="1600" dirty="0">
              <a:solidFill>
                <a:srgbClr val="000000"/>
              </a:solidFill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0677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68208936"/>
              </p:ext>
            </p:extLst>
          </p:nvPr>
        </p:nvGraphicFramePr>
        <p:xfrm>
          <a:off x="395536" y="476672"/>
          <a:ext cx="8352928" cy="59766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11418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83" y="735869"/>
            <a:ext cx="8892480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fontAlgn="base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r>
              <a:rPr lang="ru-RU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К.И.Кауфман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М.Ю. Кауфман «УМК </a:t>
            </a:r>
            <a:r>
              <a:rPr lang="en-US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Happy English.ru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для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2-4,10-11 классов 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/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Обнинск,2012г., презентации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авторов 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семинаров</a:t>
            </a:r>
            <a:endParaRPr lang="ru-RU" sz="24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  <a:hlinkClick r:id="rId2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r>
              <a:rPr lang="ru-RU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Азовкина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А.Н. «Развитие интереса к чтению на иностранном языке на начальном этапе обучения» // ИЯШ 2003 №2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r>
              <a:rPr lang="ru-RU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Ижогина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Т.И. «Обучение чтению весело, быстро и легко»// Класс №4, 1994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r>
              <a:rPr lang="ru-RU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Явербаум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О.В., Филиппова И.А, «Уникальная методика обучения английскому языку дошкольников и младших школьников </a:t>
            </a:r>
            <a:r>
              <a:rPr lang="en-US" sz="2400" b="1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Letterland</a:t>
            </a: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 // АЯШ №2, 2003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r>
              <a:rPr lang="ru-RU" sz="24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Агафонов В.В. «Английский для начинающих волшебников».- М.: Новая школа,1996г</a:t>
            </a:r>
            <a:r>
              <a:rPr lang="ru-RU" sz="24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Calibri" pitchFamily="34" charset="0"/>
              <a:buAutoNum type="arabicPeriod"/>
              <a:defRPr/>
            </a:pPr>
            <a:endParaRPr lang="ru-RU" sz="24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9261" y="116632"/>
            <a:ext cx="9109217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Список использованной литературы:</a:t>
            </a: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/>
            </a:r>
            <a:b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7030A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2711781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7504" y="1772816"/>
            <a:ext cx="9036496" cy="40431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Статья «Обучение чтению на английском языке на начальном этапе»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2"/>
              </a:rPr>
              <a:t>http://nsportal.ru/shkola/inostrannye-yazyki/angliiskii-yazyk/library/obuchenie-chteniyu-na-angliyskom-yazyke-na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Курсовая работа: «Обучение чтению на иностранном языке на начальном этапе».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3"/>
              </a:rPr>
              <a:t>http://www.bestreferat.ru/referat-212208.html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Выпускная квалификационная работа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«Обучение чтению на уроках английского языка в начальной школе»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4"/>
              </a:rPr>
              <a:t>http://xreferat.ru/71/1987-1-obuchenie-chteniyu-na-urokah-angliiyskogo-yazyka-v-nachal-noiy-shkole.html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 err="1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Буквляндия</a:t>
            </a: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(сказки)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5"/>
              </a:rPr>
              <a:t>http://me.yanval.ru/letterland/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buFont typeface="Wingdings" pitchFamily="2" charset="2"/>
              <a:buChar char="Ø"/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Интернет-ресурсы для учителей начальной школы</a:t>
            </a:r>
          </a:p>
          <a:p>
            <a:pPr marL="342900" lvl="0" indent="-342900" algn="just" eaLnBrk="0" fontAlgn="base" hangingPunct="0">
              <a:spcBef>
                <a:spcPct val="20000"/>
              </a:spcBef>
              <a:spcAft>
                <a:spcPct val="0"/>
              </a:spcAft>
              <a:tabLst>
                <a:tab pos="269875" algn="l"/>
                <a:tab pos="449263" algn="l"/>
                <a:tab pos="768350" algn="l"/>
              </a:tabLst>
              <a:defRPr/>
            </a:pPr>
            <a:r>
              <a:rPr lang="en-US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hlinkClick r:id="rId6"/>
              </a:rPr>
              <a:t>http://www.eltarea.ru/rb-topic_t_259.htm</a:t>
            </a:r>
            <a:endParaRPr lang="ru-RU" sz="1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lvl="0" indent="-342900" eaLnBrk="0" fontAlgn="base" hangingPunct="0">
              <a:spcBef>
                <a:spcPct val="20000"/>
              </a:spcBef>
              <a:spcAft>
                <a:spcPts val="1000"/>
              </a:spcAft>
              <a:buFont typeface="Wingdings" pitchFamily="2" charset="2"/>
              <a:buChar char="Ø"/>
              <a:defRPr/>
            </a:pP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видео </a:t>
            </a:r>
            <a:r>
              <a:rPr lang="ru-RU" sz="16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«</a:t>
            </a:r>
            <a:r>
              <a:rPr lang="en-US" sz="1600" b="1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Hello</a:t>
            </a:r>
            <a:r>
              <a:rPr lang="ru-RU" sz="1600" b="1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»</a:t>
            </a:r>
          </a:p>
          <a:p>
            <a:pPr lvl="0"/>
            <a:r>
              <a:rPr lang="ru-RU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рисунок «Солнышко»</a:t>
            </a:r>
          </a:p>
          <a:p>
            <a:pPr lvl="0"/>
            <a:r>
              <a:rPr lang="en-US" sz="14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</a:t>
            </a:r>
            <a:r>
              <a:rPr lang="en-US" sz="14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://storage.azh.kz/archive/5008/fd/72/a85f88/78/75/030/000/photos/3867305010.jpg/full.jpg</a:t>
            </a:r>
            <a:endParaRPr lang="ru-RU" sz="14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eaLnBrk="0" fontAlgn="base" hangingPunct="0">
              <a:spcBef>
                <a:spcPct val="20000"/>
              </a:spcBef>
              <a:spcAft>
                <a:spcPts val="1000"/>
              </a:spcAft>
              <a:defRPr/>
            </a:pPr>
            <a:endParaRPr lang="ru-RU" sz="1600" b="1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332656"/>
            <a:ext cx="37429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Интернет ресурсы:</a:t>
            </a:r>
            <a:endParaRPr lang="ru-RU" dirty="0">
              <a:solidFill>
                <a:srgbClr val="CC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87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864096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Какой метод обучения технике чтения выбрать?</a:t>
            </a:r>
            <a:endParaRPr kumimoji="0" lang="ru-RU" sz="1800" b="0" i="0" u="none" strike="noStrike" kern="0" cap="none" spc="0" normalizeH="0" baseline="0" noProof="0" dirty="0" smtClean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Объект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203575295"/>
              </p:ext>
            </p:extLst>
          </p:nvPr>
        </p:nvGraphicFramePr>
        <p:xfrm>
          <a:off x="457200" y="1340768"/>
          <a:ext cx="8229600" cy="51838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060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кругленный прямоугольник 4"/>
          <p:cNvSpPr/>
          <p:nvPr/>
        </p:nvSpPr>
        <p:spPr>
          <a:xfrm>
            <a:off x="94896" y="314572"/>
            <a:ext cx="8941599" cy="1193681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scene3d>
            <a:camera prst="orthographicFront"/>
            <a:lightRig rig="flat" dir="t"/>
          </a:scene3d>
          <a:sp3d/>
        </p:spPr>
        <p:txBody>
          <a:bodyPr spcFirstLastPara="0" vert="horz" wrap="square" lIns="121920" tIns="121920" rIns="121920" bIns="121920" numCol="1" spcCol="1270" anchor="ctr" anchorCtr="0">
            <a:noAutofit/>
          </a:bodyPr>
          <a:lstStyle/>
          <a:p>
            <a:pPr marL="0" marR="0" lvl="0" indent="0" algn="ctr" defTabSz="1422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C0066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Какими методами и приемами без принуждения приобщить детей к чтению на иностранном языке?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CC0066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94897" y="1788105"/>
            <a:ext cx="894159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20000"/>
              </a:spcBef>
              <a:spcAft>
                <a:spcPct val="0"/>
              </a:spcAft>
            </a:pPr>
            <a:r>
              <a:rPr lang="ru-RU" altLang="ru-RU" dirty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Панацея от трудностей – сказка, переходящая в игру, а игра – это жизнь ребенка.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91072" y="2564904"/>
            <a:ext cx="7813376" cy="2640723"/>
          </a:xfrm>
          <a:prstGeom prst="rect">
            <a:avLst/>
          </a:prstGeom>
          <a:solidFill>
            <a:srgbClr val="F9E6B1"/>
          </a:solidFill>
        </p:spPr>
        <p:txBody>
          <a:bodyPr wrap="square">
            <a:spAutoFit/>
          </a:bodyPr>
          <a:lstStyle/>
          <a:p>
            <a:pPr lvl="0"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</a:pPr>
            <a:r>
              <a:rPr lang="ru-RU" altLang="ru-RU" sz="2400" b="1" kern="0" dirty="0">
                <a:solidFill>
                  <a:srgbClr val="00206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«Через сказку, фантазию, игру, через неповторимое детское творчество — верная дорога к сердцу ребенка. Сказка, фантазия — это ключик, с помощью которого можно открыть эти истоки, и они забьют животворными ключами.» - </a:t>
            </a:r>
            <a:r>
              <a:rPr lang="ru-RU" altLang="ru-RU" sz="2400" kern="0" dirty="0" err="1">
                <a:solidFill>
                  <a:srgbClr val="002060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В.Сухомлинский</a:t>
            </a:r>
            <a:r>
              <a:rPr lang="ru-RU" altLang="ru-RU" sz="2400" kern="0" dirty="0">
                <a:solidFill>
                  <a:srgbClr val="CA3618"/>
                </a:solidFill>
                <a:latin typeface="Arial" panose="020B0604020202020204" pitchFamily="34" charset="0"/>
                <a:ea typeface="Calibri" pitchFamily="34" charset="0"/>
                <a:cs typeface="Arial" panose="020B060402020202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216305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1068</TotalTime>
  <Words>2345</Words>
  <Application>Microsoft Office PowerPoint</Application>
  <PresentationFormat>Экран (4:3)</PresentationFormat>
  <Paragraphs>271</Paragraphs>
  <Slides>71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71</vt:i4>
      </vt:variant>
    </vt:vector>
  </HeadingPairs>
  <TitlesOfParts>
    <vt:vector size="73" baseType="lpstr">
      <vt:lpstr>Трек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Обучение технике чтения   Планируемые предметные результаты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4-й класс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88</cp:revision>
  <dcterms:created xsi:type="dcterms:W3CDTF">2014-05-17T22:02:05Z</dcterms:created>
  <dcterms:modified xsi:type="dcterms:W3CDTF">2014-05-21T20:56:42Z</dcterms:modified>
</cp:coreProperties>
</file>