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Default Extension="png" ContentType="image/png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9" r:id="rId3"/>
    <p:sldId id="269" r:id="rId4"/>
    <p:sldId id="270" r:id="rId5"/>
    <p:sldId id="271" r:id="rId6"/>
    <p:sldId id="272" r:id="rId7"/>
    <p:sldId id="295" r:id="rId8"/>
    <p:sldId id="309" r:id="rId9"/>
    <p:sldId id="257" r:id="rId10"/>
    <p:sldId id="308" r:id="rId11"/>
    <p:sldId id="259" r:id="rId12"/>
    <p:sldId id="260" r:id="rId13"/>
    <p:sldId id="261" r:id="rId14"/>
    <p:sldId id="298" r:id="rId15"/>
    <p:sldId id="311" r:id="rId16"/>
    <p:sldId id="274" r:id="rId17"/>
    <p:sldId id="262" r:id="rId18"/>
    <p:sldId id="306" r:id="rId19"/>
    <p:sldId id="296" r:id="rId20"/>
    <p:sldId id="297" r:id="rId21"/>
    <p:sldId id="299" r:id="rId22"/>
    <p:sldId id="302" r:id="rId23"/>
    <p:sldId id="304" r:id="rId24"/>
    <p:sldId id="307" r:id="rId25"/>
    <p:sldId id="303" r:id="rId26"/>
    <p:sldId id="305" r:id="rId27"/>
    <p:sldId id="310" r:id="rId28"/>
    <p:sldId id="275" r:id="rId29"/>
    <p:sldId id="267" r:id="rId30"/>
    <p:sldId id="292" r:id="rId31"/>
    <p:sldId id="293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5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827" autoAdjust="0"/>
  </p:normalViewPr>
  <p:slideViewPr>
    <p:cSldViewPr>
      <p:cViewPr varScale="1">
        <p:scale>
          <a:sx n="72" d="100"/>
          <a:sy n="72" d="100"/>
        </p:scale>
        <p:origin x="-7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iagrams/_rels/drawing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AA9E09F-CC48-4C4E-89CB-6E1C4DF4489D}" type="doc">
      <dgm:prSet loTypeId="urn:microsoft.com/office/officeart/2005/8/layout/hierarchy3" loCatId="hierarchy" qsTypeId="urn:microsoft.com/office/officeart/2005/8/quickstyle/3d5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74BE9AB2-6578-47B0-B9C1-58E48F0F415F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b="1" dirty="0" smtClean="0"/>
            <a:t>Электронные учебные пособия</a:t>
          </a:r>
        </a:p>
        <a:p>
          <a:pPr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938CDE75-C921-419B-9C03-5FDDF84480B8}" type="parTrans" cxnId="{E83DEFB6-513C-4BA5-88DD-9766E3AB995A}">
      <dgm:prSet/>
      <dgm:spPr/>
      <dgm:t>
        <a:bodyPr/>
        <a:lstStyle/>
        <a:p>
          <a:endParaRPr lang="ru-RU"/>
        </a:p>
      </dgm:t>
    </dgm:pt>
    <dgm:pt modelId="{109BEBD8-9109-462E-B515-6B2E7AC10D9D}" type="sibTrans" cxnId="{E83DEFB6-513C-4BA5-88DD-9766E3AB995A}">
      <dgm:prSet/>
      <dgm:spPr/>
      <dgm:t>
        <a:bodyPr/>
        <a:lstStyle/>
        <a:p>
          <a:endParaRPr lang="ru-RU"/>
        </a:p>
      </dgm:t>
    </dgm:pt>
    <dgm:pt modelId="{9A7151F6-2730-452B-AFB8-273178D7F850}">
      <dgm:prSet phldrT="[Текст]"/>
      <dgm:spPr/>
      <dgm:t>
        <a:bodyPr/>
        <a:lstStyle/>
        <a:p>
          <a:r>
            <a:rPr lang="ru-RU" dirty="0" smtClean="0"/>
            <a:t>Обучающие компьютерные программы</a:t>
          </a:r>
          <a:endParaRPr lang="ru-RU" dirty="0"/>
        </a:p>
      </dgm:t>
    </dgm:pt>
    <dgm:pt modelId="{AB8F660C-4882-417A-AECA-8AD7270163FB}" type="parTrans" cxnId="{F96BD51B-B313-4D23-B4E1-2C4B3DE04415}">
      <dgm:prSet/>
      <dgm:spPr/>
      <dgm:t>
        <a:bodyPr/>
        <a:lstStyle/>
        <a:p>
          <a:endParaRPr lang="ru-RU"/>
        </a:p>
      </dgm:t>
    </dgm:pt>
    <dgm:pt modelId="{78465FD4-9365-4533-90A7-C8424E783BCD}" type="sibTrans" cxnId="{F96BD51B-B313-4D23-B4E1-2C4B3DE04415}">
      <dgm:prSet/>
      <dgm:spPr/>
      <dgm:t>
        <a:bodyPr/>
        <a:lstStyle/>
        <a:p>
          <a:endParaRPr lang="ru-RU"/>
        </a:p>
      </dgm:t>
    </dgm:pt>
    <dgm:pt modelId="{45229F54-7441-4179-91BB-9CEB047A9B27}">
      <dgm:prSet phldrT="[Текст]"/>
      <dgm:spPr/>
      <dgm:t>
        <a:bodyPr/>
        <a:lstStyle/>
        <a:p>
          <a:r>
            <a:rPr lang="ru-RU" dirty="0" smtClean="0"/>
            <a:t>Электронные приложения</a:t>
          </a:r>
          <a:endParaRPr lang="ru-RU" dirty="0"/>
        </a:p>
      </dgm:t>
    </dgm:pt>
    <dgm:pt modelId="{00AC51DE-4F1B-4F26-A117-5D6987F84375}" type="parTrans" cxnId="{22BD4431-CFDB-422E-93F0-ECD87AE8A0F7}">
      <dgm:prSet/>
      <dgm:spPr/>
      <dgm:t>
        <a:bodyPr/>
        <a:lstStyle/>
        <a:p>
          <a:endParaRPr lang="ru-RU"/>
        </a:p>
      </dgm:t>
    </dgm:pt>
    <dgm:pt modelId="{0D537757-5FD4-4AF0-B91A-51C0EF832497}" type="sibTrans" cxnId="{22BD4431-CFDB-422E-93F0-ECD87AE8A0F7}">
      <dgm:prSet/>
      <dgm:spPr/>
      <dgm:t>
        <a:bodyPr/>
        <a:lstStyle/>
        <a:p>
          <a:endParaRPr lang="ru-RU"/>
        </a:p>
      </dgm:t>
    </dgm:pt>
    <dgm:pt modelId="{09F0453F-3C15-46A5-9942-8A5DFF0BD168}" type="pres">
      <dgm:prSet presAssocID="{4AA9E09F-CC48-4C4E-89CB-6E1C4DF4489D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A4AE3C0-8B3E-4250-BEA0-47657563EE9D}" type="pres">
      <dgm:prSet presAssocID="{74BE9AB2-6578-47B0-B9C1-58E48F0F415F}" presName="root" presStyleCnt="0"/>
      <dgm:spPr/>
    </dgm:pt>
    <dgm:pt modelId="{D4BBCFB9-E288-47E7-9B2B-D19AF75EBCEE}" type="pres">
      <dgm:prSet presAssocID="{74BE9AB2-6578-47B0-B9C1-58E48F0F415F}" presName="rootComposite" presStyleCnt="0"/>
      <dgm:spPr/>
    </dgm:pt>
    <dgm:pt modelId="{5FBF4CD5-4379-4A49-A870-6CB821198E4F}" type="pres">
      <dgm:prSet presAssocID="{74BE9AB2-6578-47B0-B9C1-58E48F0F415F}" presName="rootText" presStyleLbl="node1" presStyleIdx="0" presStyleCnt="1"/>
      <dgm:spPr/>
      <dgm:t>
        <a:bodyPr/>
        <a:lstStyle/>
        <a:p>
          <a:endParaRPr lang="ru-RU"/>
        </a:p>
      </dgm:t>
    </dgm:pt>
    <dgm:pt modelId="{BCE1FFE1-6C93-47F0-89DD-AE236A605406}" type="pres">
      <dgm:prSet presAssocID="{74BE9AB2-6578-47B0-B9C1-58E48F0F415F}" presName="rootConnector" presStyleLbl="node1" presStyleIdx="0" presStyleCnt="1"/>
      <dgm:spPr/>
      <dgm:t>
        <a:bodyPr/>
        <a:lstStyle/>
        <a:p>
          <a:endParaRPr lang="ru-RU"/>
        </a:p>
      </dgm:t>
    </dgm:pt>
    <dgm:pt modelId="{AB910BFA-9819-4ED9-934D-03CF6DA48EE8}" type="pres">
      <dgm:prSet presAssocID="{74BE9AB2-6578-47B0-B9C1-58E48F0F415F}" presName="childShape" presStyleCnt="0"/>
      <dgm:spPr/>
    </dgm:pt>
    <dgm:pt modelId="{7D27B66D-3AA6-420D-AF82-DC139C6686C6}" type="pres">
      <dgm:prSet presAssocID="{AB8F660C-4882-417A-AECA-8AD7270163FB}" presName="Name13" presStyleLbl="parChTrans1D2" presStyleIdx="0" presStyleCnt="2"/>
      <dgm:spPr/>
      <dgm:t>
        <a:bodyPr/>
        <a:lstStyle/>
        <a:p>
          <a:endParaRPr lang="ru-RU"/>
        </a:p>
      </dgm:t>
    </dgm:pt>
    <dgm:pt modelId="{F10BD0A2-236F-430F-8A41-EEBF92FC9BB9}" type="pres">
      <dgm:prSet presAssocID="{9A7151F6-2730-452B-AFB8-273178D7F850}" presName="childText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DDFBC1-6A2C-471F-903A-E07DA0AA4F25}" type="pres">
      <dgm:prSet presAssocID="{00AC51DE-4F1B-4F26-A117-5D6987F84375}" presName="Name13" presStyleLbl="parChTrans1D2" presStyleIdx="1" presStyleCnt="2"/>
      <dgm:spPr/>
      <dgm:t>
        <a:bodyPr/>
        <a:lstStyle/>
        <a:p>
          <a:endParaRPr lang="ru-RU"/>
        </a:p>
      </dgm:t>
    </dgm:pt>
    <dgm:pt modelId="{3EB1CD71-F380-46B7-B095-BFA06CE7D1BD}" type="pres">
      <dgm:prSet presAssocID="{45229F54-7441-4179-91BB-9CEB047A9B27}" presName="childText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96BD51B-B313-4D23-B4E1-2C4B3DE04415}" srcId="{74BE9AB2-6578-47B0-B9C1-58E48F0F415F}" destId="{9A7151F6-2730-452B-AFB8-273178D7F850}" srcOrd="0" destOrd="0" parTransId="{AB8F660C-4882-417A-AECA-8AD7270163FB}" sibTransId="{78465FD4-9365-4533-90A7-C8424E783BCD}"/>
    <dgm:cxn modelId="{7A60BB73-3F7A-4CB4-8699-F09DAB406CE5}" type="presOf" srcId="{00AC51DE-4F1B-4F26-A117-5D6987F84375}" destId="{5BDDFBC1-6A2C-471F-903A-E07DA0AA4F25}" srcOrd="0" destOrd="0" presId="urn:microsoft.com/office/officeart/2005/8/layout/hierarchy3"/>
    <dgm:cxn modelId="{E83DEFB6-513C-4BA5-88DD-9766E3AB995A}" srcId="{4AA9E09F-CC48-4C4E-89CB-6E1C4DF4489D}" destId="{74BE9AB2-6578-47B0-B9C1-58E48F0F415F}" srcOrd="0" destOrd="0" parTransId="{938CDE75-C921-419B-9C03-5FDDF84480B8}" sibTransId="{109BEBD8-9109-462E-B515-6B2E7AC10D9D}"/>
    <dgm:cxn modelId="{2F182DB6-01D4-4D42-93B0-4AEDA9E963A7}" type="presOf" srcId="{4AA9E09F-CC48-4C4E-89CB-6E1C4DF4489D}" destId="{09F0453F-3C15-46A5-9942-8A5DFF0BD168}" srcOrd="0" destOrd="0" presId="urn:microsoft.com/office/officeart/2005/8/layout/hierarchy3"/>
    <dgm:cxn modelId="{442C9A06-556F-4D1A-B0D0-0B607C6EEE26}" type="presOf" srcId="{74BE9AB2-6578-47B0-B9C1-58E48F0F415F}" destId="{BCE1FFE1-6C93-47F0-89DD-AE236A605406}" srcOrd="1" destOrd="0" presId="urn:microsoft.com/office/officeart/2005/8/layout/hierarchy3"/>
    <dgm:cxn modelId="{C9E7BF78-8B47-442E-BFB3-7327F7B70F8E}" type="presOf" srcId="{45229F54-7441-4179-91BB-9CEB047A9B27}" destId="{3EB1CD71-F380-46B7-B095-BFA06CE7D1BD}" srcOrd="0" destOrd="0" presId="urn:microsoft.com/office/officeart/2005/8/layout/hierarchy3"/>
    <dgm:cxn modelId="{D0A36468-3951-40AD-A7F0-970B329968C9}" type="presOf" srcId="{9A7151F6-2730-452B-AFB8-273178D7F850}" destId="{F10BD0A2-236F-430F-8A41-EEBF92FC9BB9}" srcOrd="0" destOrd="0" presId="urn:microsoft.com/office/officeart/2005/8/layout/hierarchy3"/>
    <dgm:cxn modelId="{A46E4D32-ED4A-4A78-9D96-E7ADEDC1CE8F}" type="presOf" srcId="{74BE9AB2-6578-47B0-B9C1-58E48F0F415F}" destId="{5FBF4CD5-4379-4A49-A870-6CB821198E4F}" srcOrd="0" destOrd="0" presId="urn:microsoft.com/office/officeart/2005/8/layout/hierarchy3"/>
    <dgm:cxn modelId="{22BD4431-CFDB-422E-93F0-ECD87AE8A0F7}" srcId="{74BE9AB2-6578-47B0-B9C1-58E48F0F415F}" destId="{45229F54-7441-4179-91BB-9CEB047A9B27}" srcOrd="1" destOrd="0" parTransId="{00AC51DE-4F1B-4F26-A117-5D6987F84375}" sibTransId="{0D537757-5FD4-4AF0-B91A-51C0EF832497}"/>
    <dgm:cxn modelId="{997B99D4-657E-41F7-AAAD-63C99D8B9C0C}" type="presOf" srcId="{AB8F660C-4882-417A-AECA-8AD7270163FB}" destId="{7D27B66D-3AA6-420D-AF82-DC139C6686C6}" srcOrd="0" destOrd="0" presId="urn:microsoft.com/office/officeart/2005/8/layout/hierarchy3"/>
    <dgm:cxn modelId="{E427509D-B25F-4445-A304-E50EDC2A2FB8}" type="presParOf" srcId="{09F0453F-3C15-46A5-9942-8A5DFF0BD168}" destId="{0A4AE3C0-8B3E-4250-BEA0-47657563EE9D}" srcOrd="0" destOrd="0" presId="urn:microsoft.com/office/officeart/2005/8/layout/hierarchy3"/>
    <dgm:cxn modelId="{312B5837-DE9F-4A3B-9A26-BCC37902AF7D}" type="presParOf" srcId="{0A4AE3C0-8B3E-4250-BEA0-47657563EE9D}" destId="{D4BBCFB9-E288-47E7-9B2B-D19AF75EBCEE}" srcOrd="0" destOrd="0" presId="urn:microsoft.com/office/officeart/2005/8/layout/hierarchy3"/>
    <dgm:cxn modelId="{9FA98897-9513-4BFA-84B2-D57AA441B9D9}" type="presParOf" srcId="{D4BBCFB9-E288-47E7-9B2B-D19AF75EBCEE}" destId="{5FBF4CD5-4379-4A49-A870-6CB821198E4F}" srcOrd="0" destOrd="0" presId="urn:microsoft.com/office/officeart/2005/8/layout/hierarchy3"/>
    <dgm:cxn modelId="{3445F416-2F99-4483-92C3-D1E9650A2AC6}" type="presParOf" srcId="{D4BBCFB9-E288-47E7-9B2B-D19AF75EBCEE}" destId="{BCE1FFE1-6C93-47F0-89DD-AE236A605406}" srcOrd="1" destOrd="0" presId="urn:microsoft.com/office/officeart/2005/8/layout/hierarchy3"/>
    <dgm:cxn modelId="{7CC275BC-905C-4AFD-9F72-D90DBFD93950}" type="presParOf" srcId="{0A4AE3C0-8B3E-4250-BEA0-47657563EE9D}" destId="{AB910BFA-9819-4ED9-934D-03CF6DA48EE8}" srcOrd="1" destOrd="0" presId="urn:microsoft.com/office/officeart/2005/8/layout/hierarchy3"/>
    <dgm:cxn modelId="{84EFF3F7-569E-467A-AAA8-E4E7D6D82CB8}" type="presParOf" srcId="{AB910BFA-9819-4ED9-934D-03CF6DA48EE8}" destId="{7D27B66D-3AA6-420D-AF82-DC139C6686C6}" srcOrd="0" destOrd="0" presId="urn:microsoft.com/office/officeart/2005/8/layout/hierarchy3"/>
    <dgm:cxn modelId="{5AF35EE8-3A09-40E6-9352-0B75C9C74D7F}" type="presParOf" srcId="{AB910BFA-9819-4ED9-934D-03CF6DA48EE8}" destId="{F10BD0A2-236F-430F-8A41-EEBF92FC9BB9}" srcOrd="1" destOrd="0" presId="urn:microsoft.com/office/officeart/2005/8/layout/hierarchy3"/>
    <dgm:cxn modelId="{55E19BC8-B477-4D05-92A4-BB230BA52602}" type="presParOf" srcId="{AB910BFA-9819-4ED9-934D-03CF6DA48EE8}" destId="{5BDDFBC1-6A2C-471F-903A-E07DA0AA4F25}" srcOrd="2" destOrd="0" presId="urn:microsoft.com/office/officeart/2005/8/layout/hierarchy3"/>
    <dgm:cxn modelId="{C068BFE0-9192-487D-96C4-B5A17BFE8365}" type="presParOf" srcId="{AB910BFA-9819-4ED9-934D-03CF6DA48EE8}" destId="{3EB1CD71-F380-46B7-B095-BFA06CE7D1BD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59F558C-7267-4CD8-8A4C-476D6A2EB465}" type="doc">
      <dgm:prSet loTypeId="urn:microsoft.com/office/officeart/2005/8/layout/target3" loCatId="list" qsTypeId="urn:microsoft.com/office/officeart/2005/8/quickstyle/3d5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2478AE61-A16F-43A3-8F4F-59E4150DFDA5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i="1" dirty="0" smtClean="0"/>
            <a:t>Интерактивные плакаты </a:t>
          </a:r>
          <a:r>
            <a:rPr lang="ru-RU" sz="2400" dirty="0" smtClean="0"/>
            <a:t>к федеральным курсам </a:t>
          </a:r>
          <a:r>
            <a:rPr lang="en-US" sz="2400" dirty="0" smtClean="0"/>
            <a:t>“Enjoy English”</a:t>
          </a:r>
          <a:r>
            <a:rPr lang="ru-RU" sz="2400" dirty="0" smtClean="0"/>
            <a:t> для 2-4 классов</a:t>
          </a:r>
          <a:r>
            <a:rPr lang="en-US" sz="2400" dirty="0" smtClean="0"/>
            <a:t>, “Happy English.ru”</a:t>
          </a:r>
          <a:r>
            <a:rPr lang="ru-RU" sz="2400" dirty="0" smtClean="0"/>
            <a:t> для 2-4 классов</a:t>
          </a:r>
          <a:r>
            <a:rPr lang="en-US" sz="2400" dirty="0" smtClean="0"/>
            <a:t>, “Millie”</a:t>
          </a:r>
          <a:r>
            <a:rPr lang="ru-RU" sz="2400" dirty="0" smtClean="0"/>
            <a:t> для 1-4 классов</a:t>
          </a:r>
        </a:p>
        <a:p>
          <a:pPr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dirty="0"/>
        </a:p>
      </dgm:t>
    </dgm:pt>
    <dgm:pt modelId="{32C14673-996D-46F9-B54C-A14DF7947EF4}" type="parTrans" cxnId="{BDBEFCC9-B40C-4974-9CC3-ADF98E167697}">
      <dgm:prSet/>
      <dgm:spPr/>
      <dgm:t>
        <a:bodyPr/>
        <a:lstStyle/>
        <a:p>
          <a:endParaRPr lang="ru-RU"/>
        </a:p>
      </dgm:t>
    </dgm:pt>
    <dgm:pt modelId="{1452A0E3-8CA5-46D6-8AE2-6B35FB95F842}" type="sibTrans" cxnId="{BDBEFCC9-B40C-4974-9CC3-ADF98E167697}">
      <dgm:prSet/>
      <dgm:spPr/>
      <dgm:t>
        <a:bodyPr/>
        <a:lstStyle/>
        <a:p>
          <a:endParaRPr lang="ru-RU"/>
        </a:p>
      </dgm:t>
    </dgm:pt>
    <dgm:pt modelId="{56F5538A-C083-46F3-8FB0-4873919B5B07}">
      <dgm:prSet phldrT="[Текст]" custT="1"/>
      <dgm:spPr/>
      <dgm:t>
        <a:bodyPr/>
        <a:lstStyle/>
        <a:p>
          <a:pPr marL="285750" marR="0" indent="0" defTabSz="19558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None/>
            <a:tabLst/>
            <a:defRPr/>
          </a:pPr>
          <a:endParaRPr lang="en-US" sz="2400" dirty="0" smtClean="0"/>
        </a:p>
        <a:p>
          <a:pPr marL="285750" marR="0" indent="0" defTabSz="19558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None/>
            <a:tabLst/>
            <a:defRPr/>
          </a:pPr>
          <a:r>
            <a:rPr lang="ru-RU" sz="2400" b="0" i="1" dirty="0" smtClean="0"/>
            <a:t>Обучающие компьютерные программы </a:t>
          </a:r>
          <a:r>
            <a:rPr lang="ru-RU" sz="2400" dirty="0" smtClean="0"/>
            <a:t>к федеральным курсам </a:t>
          </a:r>
          <a:r>
            <a:rPr lang="en-US" sz="2400" dirty="0" smtClean="0"/>
            <a:t>“Enjoy English”</a:t>
          </a:r>
          <a:r>
            <a:rPr lang="ru-RU" sz="2400" dirty="0" smtClean="0"/>
            <a:t> для 2-</a:t>
          </a:r>
          <a:r>
            <a:rPr lang="en-US" sz="2400" dirty="0" smtClean="0"/>
            <a:t>11</a:t>
          </a:r>
          <a:r>
            <a:rPr lang="ru-RU" sz="2400" dirty="0" smtClean="0"/>
            <a:t> классов</a:t>
          </a:r>
          <a:r>
            <a:rPr lang="en-US" sz="2400" dirty="0" smtClean="0"/>
            <a:t>, “Happy English.ru”</a:t>
          </a:r>
          <a:r>
            <a:rPr lang="ru-RU" sz="2400" dirty="0" smtClean="0"/>
            <a:t> для 2-9 классов</a:t>
          </a:r>
          <a:r>
            <a:rPr lang="en-US" sz="2400" dirty="0" smtClean="0"/>
            <a:t>, “Millie</a:t>
          </a:r>
          <a:r>
            <a:rPr lang="ru-RU" sz="2400" dirty="0" smtClean="0"/>
            <a:t>-</a:t>
          </a:r>
          <a:r>
            <a:rPr lang="en-US" sz="2400" dirty="0" smtClean="0"/>
            <a:t>New Millennium English”</a:t>
          </a:r>
          <a:r>
            <a:rPr lang="ru-RU" sz="2400" dirty="0" smtClean="0"/>
            <a:t> для 1-</a:t>
          </a:r>
          <a:r>
            <a:rPr lang="en-US" sz="2400" dirty="0" smtClean="0"/>
            <a:t>9</a:t>
          </a:r>
          <a:r>
            <a:rPr lang="ru-RU" sz="2400" dirty="0" smtClean="0"/>
            <a:t> классов</a:t>
          </a:r>
        </a:p>
        <a:p>
          <a:pPr marL="285750" indent="0" defTabSz="19558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1800" dirty="0"/>
        </a:p>
      </dgm:t>
    </dgm:pt>
    <dgm:pt modelId="{F9BF5859-D8EB-406C-8373-305307C4AAA3}" type="sibTrans" cxnId="{35A0AED1-04D7-4200-BF56-2E780BAF33B8}">
      <dgm:prSet/>
      <dgm:spPr/>
      <dgm:t>
        <a:bodyPr/>
        <a:lstStyle/>
        <a:p>
          <a:endParaRPr lang="ru-RU"/>
        </a:p>
      </dgm:t>
    </dgm:pt>
    <dgm:pt modelId="{94015AB0-2244-4689-AB0D-9FF4C3E9BF0A}" type="parTrans" cxnId="{35A0AED1-04D7-4200-BF56-2E780BAF33B8}">
      <dgm:prSet/>
      <dgm:spPr/>
      <dgm:t>
        <a:bodyPr/>
        <a:lstStyle/>
        <a:p>
          <a:endParaRPr lang="ru-RU"/>
        </a:p>
      </dgm:t>
    </dgm:pt>
    <dgm:pt modelId="{72A23870-65DB-44C9-A588-97DD21BBD821}" type="pres">
      <dgm:prSet presAssocID="{259F558C-7267-4CD8-8A4C-476D6A2EB465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0923C5D-225B-4D55-BEFE-732AEF7BCC95}" type="pres">
      <dgm:prSet presAssocID="{2478AE61-A16F-43A3-8F4F-59E4150DFDA5}" presName="circle1" presStyleLbl="node1" presStyleIdx="0" presStyleCnt="2"/>
      <dgm:spPr/>
    </dgm:pt>
    <dgm:pt modelId="{1E372167-097D-4D95-BB01-E920C34020AA}" type="pres">
      <dgm:prSet presAssocID="{2478AE61-A16F-43A3-8F4F-59E4150DFDA5}" presName="space" presStyleCnt="0"/>
      <dgm:spPr/>
    </dgm:pt>
    <dgm:pt modelId="{E05F07C9-FC18-46AA-B135-EA42990992E3}" type="pres">
      <dgm:prSet presAssocID="{2478AE61-A16F-43A3-8F4F-59E4150DFDA5}" presName="rect1" presStyleLbl="alignAcc1" presStyleIdx="0" presStyleCnt="2"/>
      <dgm:spPr/>
      <dgm:t>
        <a:bodyPr/>
        <a:lstStyle/>
        <a:p>
          <a:endParaRPr lang="ru-RU"/>
        </a:p>
      </dgm:t>
    </dgm:pt>
    <dgm:pt modelId="{588BD751-BBB3-4789-978C-D8928CBF9A9F}" type="pres">
      <dgm:prSet presAssocID="{56F5538A-C083-46F3-8FB0-4873919B5B07}" presName="vertSpace2" presStyleLbl="node1" presStyleIdx="0" presStyleCnt="2"/>
      <dgm:spPr/>
    </dgm:pt>
    <dgm:pt modelId="{E4F44D0D-1936-416C-8BEB-887F38B20BED}" type="pres">
      <dgm:prSet presAssocID="{56F5538A-C083-46F3-8FB0-4873919B5B07}" presName="circle2" presStyleLbl="node1" presStyleIdx="1" presStyleCnt="2"/>
      <dgm:spPr/>
    </dgm:pt>
    <dgm:pt modelId="{9E270CCC-33EE-4669-A3EC-7A43DDCAA9AF}" type="pres">
      <dgm:prSet presAssocID="{56F5538A-C083-46F3-8FB0-4873919B5B07}" presName="rect2" presStyleLbl="alignAcc1" presStyleIdx="1" presStyleCnt="2"/>
      <dgm:spPr/>
      <dgm:t>
        <a:bodyPr/>
        <a:lstStyle/>
        <a:p>
          <a:endParaRPr lang="ru-RU"/>
        </a:p>
      </dgm:t>
    </dgm:pt>
    <dgm:pt modelId="{4DD33EA9-2073-42A8-8B49-230541236384}" type="pres">
      <dgm:prSet presAssocID="{2478AE61-A16F-43A3-8F4F-59E4150DFDA5}" presName="rect1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B309FC-B30F-43D2-9828-835DB9CB908D}" type="pres">
      <dgm:prSet presAssocID="{56F5538A-C083-46F3-8FB0-4873919B5B07}" presName="rect2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46946C5-B37D-4F48-A33A-EC566BE02E27}" type="presOf" srcId="{2478AE61-A16F-43A3-8F4F-59E4150DFDA5}" destId="{E05F07C9-FC18-46AA-B135-EA42990992E3}" srcOrd="0" destOrd="0" presId="urn:microsoft.com/office/officeart/2005/8/layout/target3"/>
    <dgm:cxn modelId="{2DE2358C-749E-4C8F-BCE8-8AE088EF0911}" type="presOf" srcId="{56F5538A-C083-46F3-8FB0-4873919B5B07}" destId="{77B309FC-B30F-43D2-9828-835DB9CB908D}" srcOrd="1" destOrd="0" presId="urn:microsoft.com/office/officeart/2005/8/layout/target3"/>
    <dgm:cxn modelId="{490391F4-F1FE-438C-ACCD-3C839F6873F2}" type="presOf" srcId="{2478AE61-A16F-43A3-8F4F-59E4150DFDA5}" destId="{4DD33EA9-2073-42A8-8B49-230541236384}" srcOrd="1" destOrd="0" presId="urn:microsoft.com/office/officeart/2005/8/layout/target3"/>
    <dgm:cxn modelId="{85076FA2-5F30-4469-A4D8-EE6BB8306803}" type="presOf" srcId="{56F5538A-C083-46F3-8FB0-4873919B5B07}" destId="{9E270CCC-33EE-4669-A3EC-7A43DDCAA9AF}" srcOrd="0" destOrd="0" presId="urn:microsoft.com/office/officeart/2005/8/layout/target3"/>
    <dgm:cxn modelId="{35A0AED1-04D7-4200-BF56-2E780BAF33B8}" srcId="{259F558C-7267-4CD8-8A4C-476D6A2EB465}" destId="{56F5538A-C083-46F3-8FB0-4873919B5B07}" srcOrd="1" destOrd="0" parTransId="{94015AB0-2244-4689-AB0D-9FF4C3E9BF0A}" sibTransId="{F9BF5859-D8EB-406C-8373-305307C4AAA3}"/>
    <dgm:cxn modelId="{BDBEFCC9-B40C-4974-9CC3-ADF98E167697}" srcId="{259F558C-7267-4CD8-8A4C-476D6A2EB465}" destId="{2478AE61-A16F-43A3-8F4F-59E4150DFDA5}" srcOrd="0" destOrd="0" parTransId="{32C14673-996D-46F9-B54C-A14DF7947EF4}" sibTransId="{1452A0E3-8CA5-46D6-8AE2-6B35FB95F842}"/>
    <dgm:cxn modelId="{CBB4B946-42E9-4E2B-8A47-570510D4DBA2}" type="presOf" srcId="{259F558C-7267-4CD8-8A4C-476D6A2EB465}" destId="{72A23870-65DB-44C9-A588-97DD21BBD821}" srcOrd="0" destOrd="0" presId="urn:microsoft.com/office/officeart/2005/8/layout/target3"/>
    <dgm:cxn modelId="{7403BC6D-6191-4EB6-8544-F034908A311C}" type="presParOf" srcId="{72A23870-65DB-44C9-A588-97DD21BBD821}" destId="{90923C5D-225B-4D55-BEFE-732AEF7BCC95}" srcOrd="0" destOrd="0" presId="urn:microsoft.com/office/officeart/2005/8/layout/target3"/>
    <dgm:cxn modelId="{6C0C45EC-FA51-402D-93D9-58DC08055218}" type="presParOf" srcId="{72A23870-65DB-44C9-A588-97DD21BBD821}" destId="{1E372167-097D-4D95-BB01-E920C34020AA}" srcOrd="1" destOrd="0" presId="urn:microsoft.com/office/officeart/2005/8/layout/target3"/>
    <dgm:cxn modelId="{AE706CBC-A897-4CD0-88C5-594A75084C75}" type="presParOf" srcId="{72A23870-65DB-44C9-A588-97DD21BBD821}" destId="{E05F07C9-FC18-46AA-B135-EA42990992E3}" srcOrd="2" destOrd="0" presId="urn:microsoft.com/office/officeart/2005/8/layout/target3"/>
    <dgm:cxn modelId="{E3C46CB1-28F6-4827-B05F-A72DC9CA4B76}" type="presParOf" srcId="{72A23870-65DB-44C9-A588-97DD21BBD821}" destId="{588BD751-BBB3-4789-978C-D8928CBF9A9F}" srcOrd="3" destOrd="0" presId="urn:microsoft.com/office/officeart/2005/8/layout/target3"/>
    <dgm:cxn modelId="{A44997BC-6FAA-41F5-8A00-53DA5ADD3969}" type="presParOf" srcId="{72A23870-65DB-44C9-A588-97DD21BBD821}" destId="{E4F44D0D-1936-416C-8BEB-887F38B20BED}" srcOrd="4" destOrd="0" presId="urn:microsoft.com/office/officeart/2005/8/layout/target3"/>
    <dgm:cxn modelId="{F4008DA8-D005-4678-A599-155A56668277}" type="presParOf" srcId="{72A23870-65DB-44C9-A588-97DD21BBD821}" destId="{9E270CCC-33EE-4669-A3EC-7A43DDCAA9AF}" srcOrd="5" destOrd="0" presId="urn:microsoft.com/office/officeart/2005/8/layout/target3"/>
    <dgm:cxn modelId="{842F4A0E-D244-4B71-9FCE-C910FD24A554}" type="presParOf" srcId="{72A23870-65DB-44C9-A588-97DD21BBD821}" destId="{4DD33EA9-2073-42A8-8B49-230541236384}" srcOrd="6" destOrd="0" presId="urn:microsoft.com/office/officeart/2005/8/layout/target3"/>
    <dgm:cxn modelId="{A1246427-5CB6-4722-BE1B-9EA409D95584}" type="presParOf" srcId="{72A23870-65DB-44C9-A588-97DD21BBD821}" destId="{77B309FC-B30F-43D2-9828-835DB9CB908D}" srcOrd="7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E6C6AD5-261B-427B-9109-D3CE9B2CA49A}" type="doc">
      <dgm:prSet loTypeId="urn:microsoft.com/office/officeart/2005/8/layout/vList3" loCatId="list" qsTypeId="urn:microsoft.com/office/officeart/2005/8/quickstyle/3d9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EB68F466-0D46-49F7-A365-EA55810D01FD}">
      <dgm:prSet phldrT="[Текст]"/>
      <dgm:spPr/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b="1" dirty="0" smtClean="0"/>
            <a:t>- аудиоприложение к учебнику; </a:t>
          </a:r>
        </a:p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b="1" dirty="0" smtClean="0"/>
            <a:t>- тексты записей;</a:t>
          </a:r>
        </a:p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b="1" dirty="0" smtClean="0"/>
            <a:t>- англо-русский электронный словарь;</a:t>
          </a:r>
        </a:p>
      </dgm:t>
    </dgm:pt>
    <dgm:pt modelId="{50848792-BD4E-425C-8089-B89E06E31D37}" type="parTrans" cxnId="{BD9D0706-4047-4AAD-A0A6-9208FE2D6705}">
      <dgm:prSet/>
      <dgm:spPr/>
      <dgm:t>
        <a:bodyPr/>
        <a:lstStyle/>
        <a:p>
          <a:endParaRPr lang="ru-RU"/>
        </a:p>
      </dgm:t>
    </dgm:pt>
    <dgm:pt modelId="{82EDE3D3-D810-4874-A911-C6615D1CD603}" type="sibTrans" cxnId="{BD9D0706-4047-4AAD-A0A6-9208FE2D6705}">
      <dgm:prSet/>
      <dgm:spPr/>
      <dgm:t>
        <a:bodyPr/>
        <a:lstStyle/>
        <a:p>
          <a:endParaRPr lang="ru-RU"/>
        </a:p>
      </dgm:t>
    </dgm:pt>
    <dgm:pt modelId="{1E6D4FC0-A25F-466A-8902-C6657FB81A5C}">
      <dgm:prSet phldrT="[Текст]"/>
      <dgm:spPr/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b="1" dirty="0" smtClean="0"/>
            <a:t>- дополнительные тесты;</a:t>
          </a:r>
        </a:p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b="1" dirty="0" smtClean="0"/>
            <a:t>- визуальные материалы для проектных работ.</a:t>
          </a:r>
          <a:endParaRPr lang="ru-RU" dirty="0"/>
        </a:p>
      </dgm:t>
    </dgm:pt>
    <dgm:pt modelId="{5E22EFE0-548E-41C2-A64D-6575B23164A7}" type="parTrans" cxnId="{86FF41CE-45B3-4EF4-8375-EFC593D77199}">
      <dgm:prSet/>
      <dgm:spPr/>
      <dgm:t>
        <a:bodyPr/>
        <a:lstStyle/>
        <a:p>
          <a:endParaRPr lang="ru-RU"/>
        </a:p>
      </dgm:t>
    </dgm:pt>
    <dgm:pt modelId="{66AABE5E-29CC-4996-A8A8-861BE3ED036B}" type="sibTrans" cxnId="{86FF41CE-45B3-4EF4-8375-EFC593D77199}">
      <dgm:prSet/>
      <dgm:spPr/>
      <dgm:t>
        <a:bodyPr/>
        <a:lstStyle/>
        <a:p>
          <a:endParaRPr lang="ru-RU"/>
        </a:p>
      </dgm:t>
    </dgm:pt>
    <dgm:pt modelId="{AEE623D3-153D-4867-8437-F736C24E42AF}" type="pres">
      <dgm:prSet presAssocID="{EE6C6AD5-261B-427B-9109-D3CE9B2CA49A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0B7A23B-822C-44F1-BEF0-3BA96655F125}" type="pres">
      <dgm:prSet presAssocID="{EB68F466-0D46-49F7-A365-EA55810D01FD}" presName="composite" presStyleCnt="0"/>
      <dgm:spPr/>
    </dgm:pt>
    <dgm:pt modelId="{E4670E76-F217-4841-AA68-E72C8B466945}" type="pres">
      <dgm:prSet presAssocID="{EB68F466-0D46-49F7-A365-EA55810D01FD}" presName="imgShp" presStyleLbl="fgImgPlace1" presStyleIdx="0" presStyleCnt="2"/>
      <dgm:spPr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A69D946E-FB76-4FEC-8D26-D1DDB40A3F8B}" type="pres">
      <dgm:prSet presAssocID="{EB68F466-0D46-49F7-A365-EA55810D01FD}" presName="tx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9F6AC8-A1B4-4D80-B995-DB08FBE41029}" type="pres">
      <dgm:prSet presAssocID="{82EDE3D3-D810-4874-A911-C6615D1CD603}" presName="spacing" presStyleCnt="0"/>
      <dgm:spPr/>
    </dgm:pt>
    <dgm:pt modelId="{1D6B1D21-1156-45BB-A483-10E4069CC435}" type="pres">
      <dgm:prSet presAssocID="{1E6D4FC0-A25F-466A-8902-C6657FB81A5C}" presName="composite" presStyleCnt="0"/>
      <dgm:spPr/>
    </dgm:pt>
    <dgm:pt modelId="{64335011-82B0-482B-BB52-024A44DCC8A0}" type="pres">
      <dgm:prSet presAssocID="{1E6D4FC0-A25F-466A-8902-C6657FB81A5C}" presName="imgShp" presStyleLbl="fgImgPlace1" presStyleIdx="1" presStyleCnt="2" custLinFactNeighborX="-3044" custLinFactNeighborY="-21683"/>
      <dgm:spPr>
        <a:prstGeom prst="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A7446134-D945-470E-8AB8-9012165ED40C}" type="pres">
      <dgm:prSet presAssocID="{1E6D4FC0-A25F-466A-8902-C6657FB81A5C}" presName="txShp" presStyleLbl="node1" presStyleIdx="1" presStyleCnt="2" custLinFactNeighborX="-768" custLinFactNeighborY="-216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F59907C-A294-4FEC-B3F7-DC6C2B3BD13A}" type="presOf" srcId="{1E6D4FC0-A25F-466A-8902-C6657FB81A5C}" destId="{A7446134-D945-470E-8AB8-9012165ED40C}" srcOrd="0" destOrd="0" presId="urn:microsoft.com/office/officeart/2005/8/layout/vList3"/>
    <dgm:cxn modelId="{BD9D0706-4047-4AAD-A0A6-9208FE2D6705}" srcId="{EE6C6AD5-261B-427B-9109-D3CE9B2CA49A}" destId="{EB68F466-0D46-49F7-A365-EA55810D01FD}" srcOrd="0" destOrd="0" parTransId="{50848792-BD4E-425C-8089-B89E06E31D37}" sibTransId="{82EDE3D3-D810-4874-A911-C6615D1CD603}"/>
    <dgm:cxn modelId="{86FF41CE-45B3-4EF4-8375-EFC593D77199}" srcId="{EE6C6AD5-261B-427B-9109-D3CE9B2CA49A}" destId="{1E6D4FC0-A25F-466A-8902-C6657FB81A5C}" srcOrd="1" destOrd="0" parTransId="{5E22EFE0-548E-41C2-A64D-6575B23164A7}" sibTransId="{66AABE5E-29CC-4996-A8A8-861BE3ED036B}"/>
    <dgm:cxn modelId="{E5725F6D-6F38-4FAD-A964-65BA6AB879E7}" type="presOf" srcId="{EB68F466-0D46-49F7-A365-EA55810D01FD}" destId="{A69D946E-FB76-4FEC-8D26-D1DDB40A3F8B}" srcOrd="0" destOrd="0" presId="urn:microsoft.com/office/officeart/2005/8/layout/vList3"/>
    <dgm:cxn modelId="{5C9BF3EE-EC14-4139-85F4-9DD4F29C039C}" type="presOf" srcId="{EE6C6AD5-261B-427B-9109-D3CE9B2CA49A}" destId="{AEE623D3-153D-4867-8437-F736C24E42AF}" srcOrd="0" destOrd="0" presId="urn:microsoft.com/office/officeart/2005/8/layout/vList3"/>
    <dgm:cxn modelId="{641D6B03-96FA-4B57-9C84-2B12040068C4}" type="presParOf" srcId="{AEE623D3-153D-4867-8437-F736C24E42AF}" destId="{40B7A23B-822C-44F1-BEF0-3BA96655F125}" srcOrd="0" destOrd="0" presId="urn:microsoft.com/office/officeart/2005/8/layout/vList3"/>
    <dgm:cxn modelId="{78C84DE9-4A42-4221-8916-A65279AE523A}" type="presParOf" srcId="{40B7A23B-822C-44F1-BEF0-3BA96655F125}" destId="{E4670E76-F217-4841-AA68-E72C8B466945}" srcOrd="0" destOrd="0" presId="urn:microsoft.com/office/officeart/2005/8/layout/vList3"/>
    <dgm:cxn modelId="{AE2840C3-1BFD-4581-9049-961D410851D6}" type="presParOf" srcId="{40B7A23B-822C-44F1-BEF0-3BA96655F125}" destId="{A69D946E-FB76-4FEC-8D26-D1DDB40A3F8B}" srcOrd="1" destOrd="0" presId="urn:microsoft.com/office/officeart/2005/8/layout/vList3"/>
    <dgm:cxn modelId="{CC347951-2827-45C8-B5B3-E955DC07F357}" type="presParOf" srcId="{AEE623D3-153D-4867-8437-F736C24E42AF}" destId="{CB9F6AC8-A1B4-4D80-B995-DB08FBE41029}" srcOrd="1" destOrd="0" presId="urn:microsoft.com/office/officeart/2005/8/layout/vList3"/>
    <dgm:cxn modelId="{A091A7E3-DEB2-4F5D-BBC1-3C674717F9E5}" type="presParOf" srcId="{AEE623D3-153D-4867-8437-F736C24E42AF}" destId="{1D6B1D21-1156-45BB-A483-10E4069CC435}" srcOrd="2" destOrd="0" presId="urn:microsoft.com/office/officeart/2005/8/layout/vList3"/>
    <dgm:cxn modelId="{4A6AC922-023F-415C-8A35-A2C48F766122}" type="presParOf" srcId="{1D6B1D21-1156-45BB-A483-10E4069CC435}" destId="{64335011-82B0-482B-BB52-024A44DCC8A0}" srcOrd="0" destOrd="0" presId="urn:microsoft.com/office/officeart/2005/8/layout/vList3"/>
    <dgm:cxn modelId="{DDD0E1DE-5062-4F15-B69F-2648D2F6CCE8}" type="presParOf" srcId="{1D6B1D21-1156-45BB-A483-10E4069CC435}" destId="{A7446134-D945-470E-8AB8-9012165ED40C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76324FF-A55F-48A7-880B-E4513E91E407}" type="doc">
      <dgm:prSet loTypeId="urn:microsoft.com/office/officeart/2005/8/layout/hList3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A50725C-7640-49C5-A351-CC00568F04D5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b="0" dirty="0" smtClean="0"/>
            <a:t>Методические особенности ОКП</a:t>
          </a:r>
        </a:p>
        <a:p>
          <a:pPr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5C443783-671E-4E6C-A40E-CC05412F166B}" type="parTrans" cxnId="{5CAF6B60-80C8-4E65-93A5-DEAE1C65E5FC}">
      <dgm:prSet/>
      <dgm:spPr/>
      <dgm:t>
        <a:bodyPr/>
        <a:lstStyle/>
        <a:p>
          <a:endParaRPr lang="ru-RU"/>
        </a:p>
      </dgm:t>
    </dgm:pt>
    <dgm:pt modelId="{203C898B-8CC5-4B8B-B648-9DBF0EAF842E}" type="sibTrans" cxnId="{5CAF6B60-80C8-4E65-93A5-DEAE1C65E5FC}">
      <dgm:prSet/>
      <dgm:spPr/>
      <dgm:t>
        <a:bodyPr/>
        <a:lstStyle/>
        <a:p>
          <a:endParaRPr lang="ru-RU"/>
        </a:p>
      </dgm:t>
    </dgm:pt>
    <dgm:pt modelId="{E61800D2-77BC-456E-BB28-E7504012EBA8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dirty="0" smtClean="0"/>
            <a:t>Соответствие авторской концепции курса.</a:t>
          </a:r>
        </a:p>
        <a:p>
          <a:pPr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C3932CA5-1EB2-4652-ADD8-8D2923E8AEA0}" type="parTrans" cxnId="{80696963-B9FE-4504-9D1E-AC9EF51851CF}">
      <dgm:prSet/>
      <dgm:spPr/>
      <dgm:t>
        <a:bodyPr/>
        <a:lstStyle/>
        <a:p>
          <a:endParaRPr lang="ru-RU"/>
        </a:p>
      </dgm:t>
    </dgm:pt>
    <dgm:pt modelId="{EF0F2CE3-FA6D-4307-9827-2F40A18CB3B1}" type="sibTrans" cxnId="{80696963-B9FE-4504-9D1E-AC9EF51851CF}">
      <dgm:prSet/>
      <dgm:spPr/>
      <dgm:t>
        <a:bodyPr/>
        <a:lstStyle/>
        <a:p>
          <a:endParaRPr lang="ru-RU"/>
        </a:p>
      </dgm:t>
    </dgm:pt>
    <dgm:pt modelId="{6B1B57C7-744B-40CA-818B-8037F34623D3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dirty="0" smtClean="0"/>
            <a:t>Тексты упражнений позволяют отрабатывать лексический и грамматический материал учебников, но не повторяют тексты учебников.</a:t>
          </a:r>
        </a:p>
        <a:p>
          <a:pPr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31A3D254-1DC6-4A07-8AC6-55C08452AFA3}" type="parTrans" cxnId="{6CBB4FD3-B2F4-4630-A8AE-D035230A2F77}">
      <dgm:prSet/>
      <dgm:spPr/>
      <dgm:t>
        <a:bodyPr/>
        <a:lstStyle/>
        <a:p>
          <a:endParaRPr lang="ru-RU"/>
        </a:p>
      </dgm:t>
    </dgm:pt>
    <dgm:pt modelId="{9D6A17A5-E948-4ADF-A89B-3F2961538515}" type="sibTrans" cxnId="{6CBB4FD3-B2F4-4630-A8AE-D035230A2F77}">
      <dgm:prSet/>
      <dgm:spPr/>
      <dgm:t>
        <a:bodyPr/>
        <a:lstStyle/>
        <a:p>
          <a:endParaRPr lang="ru-RU"/>
        </a:p>
      </dgm:t>
    </dgm:pt>
    <dgm:pt modelId="{4B86D07A-6B96-44DD-9E79-22017A0D7360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dirty="0" smtClean="0"/>
            <a:t>Могут использоваться в качестве дополнительного учебного и тренировочного материала в классе, дома или комбинированно.</a:t>
          </a:r>
        </a:p>
        <a:p>
          <a:pPr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5DA4CCC8-A8B1-4111-AEF4-FF81525ED063}" type="parTrans" cxnId="{2705093F-115F-4205-89FF-7DD54379F36E}">
      <dgm:prSet/>
      <dgm:spPr/>
      <dgm:t>
        <a:bodyPr/>
        <a:lstStyle/>
        <a:p>
          <a:endParaRPr lang="ru-RU"/>
        </a:p>
      </dgm:t>
    </dgm:pt>
    <dgm:pt modelId="{0E5FCB41-55D4-4612-A3BD-F186777C71C3}" type="sibTrans" cxnId="{2705093F-115F-4205-89FF-7DD54379F36E}">
      <dgm:prSet/>
      <dgm:spPr/>
      <dgm:t>
        <a:bodyPr/>
        <a:lstStyle/>
        <a:p>
          <a:endParaRPr lang="ru-RU"/>
        </a:p>
      </dgm:t>
    </dgm:pt>
    <dgm:pt modelId="{B33D7B9D-22C5-4DA4-89AC-A62D7217CFAF}" type="pres">
      <dgm:prSet presAssocID="{576324FF-A55F-48A7-880B-E4513E91E407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0F0768-EF48-4BEB-A61C-F2E167CE27FE}" type="pres">
      <dgm:prSet presAssocID="{4A50725C-7640-49C5-A351-CC00568F04D5}" presName="roof" presStyleLbl="dkBgShp" presStyleIdx="0" presStyleCnt="2"/>
      <dgm:spPr/>
      <dgm:t>
        <a:bodyPr/>
        <a:lstStyle/>
        <a:p>
          <a:endParaRPr lang="ru-RU"/>
        </a:p>
      </dgm:t>
    </dgm:pt>
    <dgm:pt modelId="{6A61B31A-F4A9-48F7-966B-37599F16B7B6}" type="pres">
      <dgm:prSet presAssocID="{4A50725C-7640-49C5-A351-CC00568F04D5}" presName="pillars" presStyleCnt="0"/>
      <dgm:spPr/>
    </dgm:pt>
    <dgm:pt modelId="{0F0B2E72-2BB4-4A07-A807-3D37F61D9B19}" type="pres">
      <dgm:prSet presAssocID="{4A50725C-7640-49C5-A351-CC00568F04D5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938AA9-6617-4375-9A49-9E698B16123A}" type="pres">
      <dgm:prSet presAssocID="{6B1B57C7-744B-40CA-818B-8037F34623D3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E11C36-1578-4763-89CC-C4DA11F10AE4}" type="pres">
      <dgm:prSet presAssocID="{4B86D07A-6B96-44DD-9E79-22017A0D7360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16728A-2EB0-4A5E-8955-98A7C8F334C1}" type="pres">
      <dgm:prSet presAssocID="{4A50725C-7640-49C5-A351-CC00568F04D5}" presName="base" presStyleLbl="dkBgShp" presStyleIdx="1" presStyleCnt="2"/>
      <dgm:spPr/>
    </dgm:pt>
  </dgm:ptLst>
  <dgm:cxnLst>
    <dgm:cxn modelId="{5D6F6282-2688-4E2E-A808-BBCF0D70F821}" type="presOf" srcId="{4B86D07A-6B96-44DD-9E79-22017A0D7360}" destId="{AAE11C36-1578-4763-89CC-C4DA11F10AE4}" srcOrd="0" destOrd="0" presId="urn:microsoft.com/office/officeart/2005/8/layout/hList3"/>
    <dgm:cxn modelId="{80696963-B9FE-4504-9D1E-AC9EF51851CF}" srcId="{4A50725C-7640-49C5-A351-CC00568F04D5}" destId="{E61800D2-77BC-456E-BB28-E7504012EBA8}" srcOrd="0" destOrd="0" parTransId="{C3932CA5-1EB2-4652-ADD8-8D2923E8AEA0}" sibTransId="{EF0F2CE3-FA6D-4307-9827-2F40A18CB3B1}"/>
    <dgm:cxn modelId="{6CBB4FD3-B2F4-4630-A8AE-D035230A2F77}" srcId="{4A50725C-7640-49C5-A351-CC00568F04D5}" destId="{6B1B57C7-744B-40CA-818B-8037F34623D3}" srcOrd="1" destOrd="0" parTransId="{31A3D254-1DC6-4A07-8AC6-55C08452AFA3}" sibTransId="{9D6A17A5-E948-4ADF-A89B-3F2961538515}"/>
    <dgm:cxn modelId="{1DC2A1F2-E0CC-4077-8A37-EC9D194CF778}" type="presOf" srcId="{6B1B57C7-744B-40CA-818B-8037F34623D3}" destId="{AC938AA9-6617-4375-9A49-9E698B16123A}" srcOrd="0" destOrd="0" presId="urn:microsoft.com/office/officeart/2005/8/layout/hList3"/>
    <dgm:cxn modelId="{5CAF6B60-80C8-4E65-93A5-DEAE1C65E5FC}" srcId="{576324FF-A55F-48A7-880B-E4513E91E407}" destId="{4A50725C-7640-49C5-A351-CC00568F04D5}" srcOrd="0" destOrd="0" parTransId="{5C443783-671E-4E6C-A40E-CC05412F166B}" sibTransId="{203C898B-8CC5-4B8B-B648-9DBF0EAF842E}"/>
    <dgm:cxn modelId="{24B92E2D-1D88-4B64-A742-A9A6E33C2ED9}" type="presOf" srcId="{576324FF-A55F-48A7-880B-E4513E91E407}" destId="{B33D7B9D-22C5-4DA4-89AC-A62D7217CFAF}" srcOrd="0" destOrd="0" presId="urn:microsoft.com/office/officeart/2005/8/layout/hList3"/>
    <dgm:cxn modelId="{2705093F-115F-4205-89FF-7DD54379F36E}" srcId="{4A50725C-7640-49C5-A351-CC00568F04D5}" destId="{4B86D07A-6B96-44DD-9E79-22017A0D7360}" srcOrd="2" destOrd="0" parTransId="{5DA4CCC8-A8B1-4111-AEF4-FF81525ED063}" sibTransId="{0E5FCB41-55D4-4612-A3BD-F186777C71C3}"/>
    <dgm:cxn modelId="{333087F1-E236-40C8-8FC0-6AF5E210C87A}" type="presOf" srcId="{E61800D2-77BC-456E-BB28-E7504012EBA8}" destId="{0F0B2E72-2BB4-4A07-A807-3D37F61D9B19}" srcOrd="0" destOrd="0" presId="urn:microsoft.com/office/officeart/2005/8/layout/hList3"/>
    <dgm:cxn modelId="{AD73BC60-4278-414E-BE3B-37849217B603}" type="presOf" srcId="{4A50725C-7640-49C5-A351-CC00568F04D5}" destId="{E80F0768-EF48-4BEB-A61C-F2E167CE27FE}" srcOrd="0" destOrd="0" presId="urn:microsoft.com/office/officeart/2005/8/layout/hList3"/>
    <dgm:cxn modelId="{E433A271-D028-4845-97FD-893DDB123840}" type="presParOf" srcId="{B33D7B9D-22C5-4DA4-89AC-A62D7217CFAF}" destId="{E80F0768-EF48-4BEB-A61C-F2E167CE27FE}" srcOrd="0" destOrd="0" presId="urn:microsoft.com/office/officeart/2005/8/layout/hList3"/>
    <dgm:cxn modelId="{41CA71C9-6FE0-432F-B482-F0DADDD72F5D}" type="presParOf" srcId="{B33D7B9D-22C5-4DA4-89AC-A62D7217CFAF}" destId="{6A61B31A-F4A9-48F7-966B-37599F16B7B6}" srcOrd="1" destOrd="0" presId="urn:microsoft.com/office/officeart/2005/8/layout/hList3"/>
    <dgm:cxn modelId="{EB16673D-E850-4642-BA09-E39FD009B163}" type="presParOf" srcId="{6A61B31A-F4A9-48F7-966B-37599F16B7B6}" destId="{0F0B2E72-2BB4-4A07-A807-3D37F61D9B19}" srcOrd="0" destOrd="0" presId="urn:microsoft.com/office/officeart/2005/8/layout/hList3"/>
    <dgm:cxn modelId="{6280CDEB-688E-430E-9B3C-E9A1361DAAFD}" type="presParOf" srcId="{6A61B31A-F4A9-48F7-966B-37599F16B7B6}" destId="{AC938AA9-6617-4375-9A49-9E698B16123A}" srcOrd="1" destOrd="0" presId="urn:microsoft.com/office/officeart/2005/8/layout/hList3"/>
    <dgm:cxn modelId="{7861C495-0897-45A3-9A15-1D77A07ED55B}" type="presParOf" srcId="{6A61B31A-F4A9-48F7-966B-37599F16B7B6}" destId="{AAE11C36-1578-4763-89CC-C4DA11F10AE4}" srcOrd="2" destOrd="0" presId="urn:microsoft.com/office/officeart/2005/8/layout/hList3"/>
    <dgm:cxn modelId="{6E7EF10D-4CB0-42F3-9F37-6867F6646EAE}" type="presParOf" srcId="{B33D7B9D-22C5-4DA4-89AC-A62D7217CFAF}" destId="{5E16728A-2EB0-4A5E-8955-98A7C8F334C1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533389E-9B59-4B9B-9CD7-9C272E85D0F2}" type="doc">
      <dgm:prSet loTypeId="urn:microsoft.com/office/officeart/2005/8/layout/default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7C8A35BF-8A82-4E37-BD24-847522B2F2DD}">
      <dgm:prSet phldrT="[Текст]"/>
      <dgm:spPr/>
      <dgm:t>
        <a:bodyPr/>
        <a:lstStyle/>
        <a:p>
          <a:r>
            <a:rPr lang="ru-RU" dirty="0" smtClean="0"/>
            <a:t>Облегчают </a:t>
          </a:r>
          <a:r>
            <a:rPr lang="ru-RU" b="1" dirty="0" smtClean="0"/>
            <a:t>ввод</a:t>
          </a:r>
          <a:r>
            <a:rPr lang="ru-RU" dirty="0" smtClean="0"/>
            <a:t> материала («Интерактивные плакаты» для 2-4 классов и ОКП – ввод лексики, грамматики, правил чтения).</a:t>
          </a:r>
          <a:endParaRPr lang="ru-RU" dirty="0"/>
        </a:p>
      </dgm:t>
    </dgm:pt>
    <dgm:pt modelId="{79BDAFC8-025A-4336-9C74-B843AEE59BFD}" type="parTrans" cxnId="{3D0A8CB4-B1FD-4CFB-B0BB-821E423AB0C1}">
      <dgm:prSet/>
      <dgm:spPr/>
      <dgm:t>
        <a:bodyPr/>
        <a:lstStyle/>
        <a:p>
          <a:endParaRPr lang="ru-RU"/>
        </a:p>
      </dgm:t>
    </dgm:pt>
    <dgm:pt modelId="{E5CA5781-63DC-4FF8-8FCC-EAF571E3DD9C}" type="sibTrans" cxnId="{3D0A8CB4-B1FD-4CFB-B0BB-821E423AB0C1}">
      <dgm:prSet/>
      <dgm:spPr/>
      <dgm:t>
        <a:bodyPr/>
        <a:lstStyle/>
        <a:p>
          <a:endParaRPr lang="ru-RU"/>
        </a:p>
      </dgm:t>
    </dgm:pt>
    <dgm:pt modelId="{5F63AFCF-F86D-4476-8BC6-C2A8C869EAB9}">
      <dgm:prSet phldrT="[Текст]"/>
      <dgm:spPr/>
      <dgm:t>
        <a:bodyPr/>
        <a:lstStyle/>
        <a:p>
          <a:r>
            <a:rPr lang="ru-RU" dirty="0" smtClean="0"/>
            <a:t>Способствуют </a:t>
          </a:r>
          <a:r>
            <a:rPr lang="ru-RU" b="1" dirty="0" smtClean="0"/>
            <a:t>отработке</a:t>
          </a:r>
          <a:r>
            <a:rPr lang="ru-RU" dirty="0" smtClean="0"/>
            <a:t> нового материала.</a:t>
          </a:r>
          <a:endParaRPr lang="ru-RU" dirty="0"/>
        </a:p>
      </dgm:t>
    </dgm:pt>
    <dgm:pt modelId="{47CFB89F-EE6E-4072-B928-981161C99C54}" type="parTrans" cxnId="{AAD8A9E3-62C7-4F63-A57E-66F8B4D96DC4}">
      <dgm:prSet/>
      <dgm:spPr/>
      <dgm:t>
        <a:bodyPr/>
        <a:lstStyle/>
        <a:p>
          <a:endParaRPr lang="ru-RU"/>
        </a:p>
      </dgm:t>
    </dgm:pt>
    <dgm:pt modelId="{DCC675A5-F62F-4831-8378-7CA307A2C3CD}" type="sibTrans" cxnId="{AAD8A9E3-62C7-4F63-A57E-66F8B4D96DC4}">
      <dgm:prSet/>
      <dgm:spPr/>
      <dgm:t>
        <a:bodyPr/>
        <a:lstStyle/>
        <a:p>
          <a:endParaRPr lang="ru-RU"/>
        </a:p>
      </dgm:t>
    </dgm:pt>
    <dgm:pt modelId="{7C4D1BC4-3222-4C46-A90E-A5023B03D448}">
      <dgm:prSet phldrT="[Текст]"/>
      <dgm:spPr/>
      <dgm:t>
        <a:bodyPr/>
        <a:lstStyle/>
        <a:p>
          <a:r>
            <a:rPr lang="ru-RU" dirty="0" smtClean="0"/>
            <a:t>Облегчают </a:t>
          </a:r>
          <a:r>
            <a:rPr lang="ru-RU" b="1" dirty="0" smtClean="0"/>
            <a:t>контроль</a:t>
          </a:r>
          <a:r>
            <a:rPr lang="ru-RU" dirty="0" smtClean="0"/>
            <a:t> и предоставляют дополнительные возможности для тренировки РД.</a:t>
          </a:r>
          <a:endParaRPr lang="ru-RU" dirty="0"/>
        </a:p>
      </dgm:t>
    </dgm:pt>
    <dgm:pt modelId="{E5C0C857-6DB1-4306-B8F7-BCE4FB568F1F}" type="parTrans" cxnId="{6E98F6DC-BAF9-405D-802F-935D32F7F841}">
      <dgm:prSet/>
      <dgm:spPr/>
      <dgm:t>
        <a:bodyPr/>
        <a:lstStyle/>
        <a:p>
          <a:endParaRPr lang="ru-RU"/>
        </a:p>
      </dgm:t>
    </dgm:pt>
    <dgm:pt modelId="{B6E77E11-30E7-4465-AABA-3C14038EBBFE}" type="sibTrans" cxnId="{6E98F6DC-BAF9-405D-802F-935D32F7F841}">
      <dgm:prSet/>
      <dgm:spPr/>
      <dgm:t>
        <a:bodyPr/>
        <a:lstStyle/>
        <a:p>
          <a:endParaRPr lang="ru-RU"/>
        </a:p>
      </dgm:t>
    </dgm:pt>
    <dgm:pt modelId="{7647E22B-C35C-439C-B8CB-F036A93A7C92}" type="pres">
      <dgm:prSet presAssocID="{8533389E-9B59-4B9B-9CD7-9C272E85D0F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4A3D5F4-F65D-425E-9DB0-22D4D9415C63}" type="pres">
      <dgm:prSet presAssocID="{7C8A35BF-8A82-4E37-BD24-847522B2F2DD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CF9AAF-5408-4C99-AB4B-9A880C511514}" type="pres">
      <dgm:prSet presAssocID="{E5CA5781-63DC-4FF8-8FCC-EAF571E3DD9C}" presName="sibTrans" presStyleCnt="0"/>
      <dgm:spPr/>
    </dgm:pt>
    <dgm:pt modelId="{243F210A-5088-40A2-87DB-73D06E5400CA}" type="pres">
      <dgm:prSet presAssocID="{5F63AFCF-F86D-4476-8BC6-C2A8C869EAB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F43F92-E2C8-4105-A94B-6D6D6396B58A}" type="pres">
      <dgm:prSet presAssocID="{DCC675A5-F62F-4831-8378-7CA307A2C3CD}" presName="sibTrans" presStyleCnt="0"/>
      <dgm:spPr/>
    </dgm:pt>
    <dgm:pt modelId="{95F1B90A-8506-4A03-BDA4-39A47279C012}" type="pres">
      <dgm:prSet presAssocID="{7C4D1BC4-3222-4C46-A90E-A5023B03D448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AD8A9E3-62C7-4F63-A57E-66F8B4D96DC4}" srcId="{8533389E-9B59-4B9B-9CD7-9C272E85D0F2}" destId="{5F63AFCF-F86D-4476-8BC6-C2A8C869EAB9}" srcOrd="1" destOrd="0" parTransId="{47CFB89F-EE6E-4072-B928-981161C99C54}" sibTransId="{DCC675A5-F62F-4831-8378-7CA307A2C3CD}"/>
    <dgm:cxn modelId="{6E98F6DC-BAF9-405D-802F-935D32F7F841}" srcId="{8533389E-9B59-4B9B-9CD7-9C272E85D0F2}" destId="{7C4D1BC4-3222-4C46-A90E-A5023B03D448}" srcOrd="2" destOrd="0" parTransId="{E5C0C857-6DB1-4306-B8F7-BCE4FB568F1F}" sibTransId="{B6E77E11-30E7-4465-AABA-3C14038EBBFE}"/>
    <dgm:cxn modelId="{3D0A8CB4-B1FD-4CFB-B0BB-821E423AB0C1}" srcId="{8533389E-9B59-4B9B-9CD7-9C272E85D0F2}" destId="{7C8A35BF-8A82-4E37-BD24-847522B2F2DD}" srcOrd="0" destOrd="0" parTransId="{79BDAFC8-025A-4336-9C74-B843AEE59BFD}" sibTransId="{E5CA5781-63DC-4FF8-8FCC-EAF571E3DD9C}"/>
    <dgm:cxn modelId="{2F376E26-D7C0-4FDE-9C80-7BC1BAE6A3A2}" type="presOf" srcId="{7C8A35BF-8A82-4E37-BD24-847522B2F2DD}" destId="{04A3D5F4-F65D-425E-9DB0-22D4D9415C63}" srcOrd="0" destOrd="0" presId="urn:microsoft.com/office/officeart/2005/8/layout/default"/>
    <dgm:cxn modelId="{26DF2600-C9CD-4E31-A72E-EF0D35F45538}" type="presOf" srcId="{5F63AFCF-F86D-4476-8BC6-C2A8C869EAB9}" destId="{243F210A-5088-40A2-87DB-73D06E5400CA}" srcOrd="0" destOrd="0" presId="urn:microsoft.com/office/officeart/2005/8/layout/default"/>
    <dgm:cxn modelId="{2EE7C49F-91B0-4D0A-9E31-C058427D86C7}" type="presOf" srcId="{7C4D1BC4-3222-4C46-A90E-A5023B03D448}" destId="{95F1B90A-8506-4A03-BDA4-39A47279C012}" srcOrd="0" destOrd="0" presId="urn:microsoft.com/office/officeart/2005/8/layout/default"/>
    <dgm:cxn modelId="{A0A821FF-4BA6-4C5A-81B8-36B770E82767}" type="presOf" srcId="{8533389E-9B59-4B9B-9CD7-9C272E85D0F2}" destId="{7647E22B-C35C-439C-B8CB-F036A93A7C92}" srcOrd="0" destOrd="0" presId="urn:microsoft.com/office/officeart/2005/8/layout/default"/>
    <dgm:cxn modelId="{C70795BC-C666-47A4-8CED-114D3A2A3090}" type="presParOf" srcId="{7647E22B-C35C-439C-B8CB-F036A93A7C92}" destId="{04A3D5F4-F65D-425E-9DB0-22D4D9415C63}" srcOrd="0" destOrd="0" presId="urn:microsoft.com/office/officeart/2005/8/layout/default"/>
    <dgm:cxn modelId="{023AA826-B46B-47E2-B6EF-5D20BC5397AA}" type="presParOf" srcId="{7647E22B-C35C-439C-B8CB-F036A93A7C92}" destId="{2FCF9AAF-5408-4C99-AB4B-9A880C511514}" srcOrd="1" destOrd="0" presId="urn:microsoft.com/office/officeart/2005/8/layout/default"/>
    <dgm:cxn modelId="{D5391590-0ADD-481C-87D5-7EBB6A3B7D1A}" type="presParOf" srcId="{7647E22B-C35C-439C-B8CB-F036A93A7C92}" destId="{243F210A-5088-40A2-87DB-73D06E5400CA}" srcOrd="2" destOrd="0" presId="urn:microsoft.com/office/officeart/2005/8/layout/default"/>
    <dgm:cxn modelId="{20F16137-B921-4857-8CB3-CAACB1105902}" type="presParOf" srcId="{7647E22B-C35C-439C-B8CB-F036A93A7C92}" destId="{9AF43F92-E2C8-4105-A94B-6D6D6396B58A}" srcOrd="3" destOrd="0" presId="urn:microsoft.com/office/officeart/2005/8/layout/default"/>
    <dgm:cxn modelId="{CAAB7B5F-3C47-4696-9F69-8098EFB7699F}" type="presParOf" srcId="{7647E22B-C35C-439C-B8CB-F036A93A7C92}" destId="{95F1B90A-8506-4A03-BDA4-39A47279C012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FBF4CD5-4379-4A49-A870-6CB821198E4F}">
      <dsp:nvSpPr>
        <dsp:cNvPr id="0" name=""/>
        <dsp:cNvSpPr/>
      </dsp:nvSpPr>
      <dsp:spPr>
        <a:xfrm>
          <a:off x="1535795" y="653"/>
          <a:ext cx="3481136" cy="174056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865" tIns="41910" rIns="62865" bIns="4191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3300" b="1" kern="1200" dirty="0" smtClean="0"/>
            <a:t>Электронные учебные пособия</a:t>
          </a:r>
        </a:p>
        <a:p>
          <a:pPr lvl="0" algn="ctr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300" kern="1200" dirty="0"/>
        </a:p>
      </dsp:txBody>
      <dsp:txXfrm>
        <a:off x="1535795" y="653"/>
        <a:ext cx="3481136" cy="1740568"/>
      </dsp:txXfrm>
    </dsp:sp>
    <dsp:sp modelId="{7D27B66D-3AA6-420D-AF82-DC139C6686C6}">
      <dsp:nvSpPr>
        <dsp:cNvPr id="0" name=""/>
        <dsp:cNvSpPr/>
      </dsp:nvSpPr>
      <dsp:spPr>
        <a:xfrm>
          <a:off x="1883909" y="1741221"/>
          <a:ext cx="348113" cy="1305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5426"/>
              </a:lnTo>
              <a:lnTo>
                <a:pt x="348113" y="1305426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0BD0A2-236F-430F-8A41-EEBF92FC9BB9}">
      <dsp:nvSpPr>
        <dsp:cNvPr id="0" name=""/>
        <dsp:cNvSpPr/>
      </dsp:nvSpPr>
      <dsp:spPr>
        <a:xfrm>
          <a:off x="2232022" y="2176363"/>
          <a:ext cx="2784909" cy="1740568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5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9055" tIns="39370" rIns="59055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Обучающие компьютерные программы</a:t>
          </a:r>
          <a:endParaRPr lang="ru-RU" sz="3100" kern="1200" dirty="0"/>
        </a:p>
      </dsp:txBody>
      <dsp:txXfrm>
        <a:off x="2232022" y="2176363"/>
        <a:ext cx="2784909" cy="1740568"/>
      </dsp:txXfrm>
    </dsp:sp>
    <dsp:sp modelId="{5BDDFBC1-6A2C-471F-903A-E07DA0AA4F25}">
      <dsp:nvSpPr>
        <dsp:cNvPr id="0" name=""/>
        <dsp:cNvSpPr/>
      </dsp:nvSpPr>
      <dsp:spPr>
        <a:xfrm>
          <a:off x="1883909" y="1741221"/>
          <a:ext cx="348113" cy="34811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81136"/>
              </a:lnTo>
              <a:lnTo>
                <a:pt x="348113" y="3481136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B1CD71-F380-46B7-B095-BFA06CE7D1BD}">
      <dsp:nvSpPr>
        <dsp:cNvPr id="0" name=""/>
        <dsp:cNvSpPr/>
      </dsp:nvSpPr>
      <dsp:spPr>
        <a:xfrm>
          <a:off x="2232022" y="4352074"/>
          <a:ext cx="2784909" cy="1740568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5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9055" tIns="39370" rIns="59055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Электронные приложения</a:t>
          </a:r>
          <a:endParaRPr lang="ru-RU" sz="3100" kern="1200" dirty="0"/>
        </a:p>
      </dsp:txBody>
      <dsp:txXfrm>
        <a:off x="2232022" y="4352074"/>
        <a:ext cx="2784909" cy="1740568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0923C5D-225B-4D55-BEFE-732AEF7BCC95}">
      <dsp:nvSpPr>
        <dsp:cNvPr id="0" name=""/>
        <dsp:cNvSpPr/>
      </dsp:nvSpPr>
      <dsp:spPr>
        <a:xfrm>
          <a:off x="0" y="338437"/>
          <a:ext cx="4579708" cy="4579708"/>
        </a:xfrm>
        <a:prstGeom prst="pie">
          <a:avLst>
            <a:gd name="adj1" fmla="val 5400000"/>
            <a:gd name="adj2" fmla="val 1620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5F07C9-FC18-46AA-B135-EA42990992E3}">
      <dsp:nvSpPr>
        <dsp:cNvPr id="0" name=""/>
        <dsp:cNvSpPr/>
      </dsp:nvSpPr>
      <dsp:spPr>
        <a:xfrm>
          <a:off x="2289854" y="338437"/>
          <a:ext cx="5342993" cy="4579708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i="1" kern="1200" dirty="0" smtClean="0"/>
            <a:t>Интерактивные плакаты </a:t>
          </a:r>
          <a:r>
            <a:rPr lang="ru-RU" sz="2400" kern="1200" dirty="0" smtClean="0"/>
            <a:t>к федеральным курсам </a:t>
          </a:r>
          <a:r>
            <a:rPr lang="en-US" sz="2400" kern="1200" dirty="0" smtClean="0"/>
            <a:t>“Enjoy English”</a:t>
          </a:r>
          <a:r>
            <a:rPr lang="ru-RU" sz="2400" kern="1200" dirty="0" smtClean="0"/>
            <a:t> для 2-4 классов</a:t>
          </a:r>
          <a:r>
            <a:rPr lang="en-US" sz="2400" kern="1200" dirty="0" smtClean="0"/>
            <a:t>, “Happy English.ru”</a:t>
          </a:r>
          <a:r>
            <a:rPr lang="ru-RU" sz="2400" kern="1200" dirty="0" smtClean="0"/>
            <a:t> для 2-4 классов</a:t>
          </a:r>
          <a:r>
            <a:rPr lang="en-US" sz="2400" kern="1200" dirty="0" smtClean="0"/>
            <a:t>, “Millie”</a:t>
          </a:r>
          <a:r>
            <a:rPr lang="ru-RU" sz="2400" kern="1200" dirty="0" smtClean="0"/>
            <a:t> для 1-4 классов</a:t>
          </a:r>
        </a:p>
        <a:p>
          <a:pPr lvl="0" algn="ctr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>
        <a:off x="2289854" y="338437"/>
        <a:ext cx="5342993" cy="2175361"/>
      </dsp:txXfrm>
    </dsp:sp>
    <dsp:sp modelId="{E4F44D0D-1936-416C-8BEB-887F38B20BED}">
      <dsp:nvSpPr>
        <dsp:cNvPr id="0" name=""/>
        <dsp:cNvSpPr/>
      </dsp:nvSpPr>
      <dsp:spPr>
        <a:xfrm>
          <a:off x="1202173" y="2513799"/>
          <a:ext cx="2175361" cy="2175361"/>
        </a:xfrm>
        <a:prstGeom prst="pie">
          <a:avLst>
            <a:gd name="adj1" fmla="val 5400000"/>
            <a:gd name="adj2" fmla="val 1620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E270CCC-33EE-4669-A3EC-7A43DDCAA9AF}">
      <dsp:nvSpPr>
        <dsp:cNvPr id="0" name=""/>
        <dsp:cNvSpPr/>
      </dsp:nvSpPr>
      <dsp:spPr>
        <a:xfrm>
          <a:off x="2289854" y="2513799"/>
          <a:ext cx="5342993" cy="2175361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285750" marR="0" lvl="0" indent="0" algn="ctr" defTabSz="19558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None/>
            <a:tabLst/>
            <a:defRPr/>
          </a:pPr>
          <a:endParaRPr lang="en-US" sz="2400" kern="1200" dirty="0" smtClean="0"/>
        </a:p>
        <a:p>
          <a:pPr marL="285750" marR="0" lvl="0" indent="0" algn="ctr" defTabSz="19558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None/>
            <a:tabLst/>
            <a:defRPr/>
          </a:pPr>
          <a:r>
            <a:rPr lang="ru-RU" sz="2400" b="0" i="1" kern="1200" dirty="0" smtClean="0"/>
            <a:t>Обучающие компьютерные программы </a:t>
          </a:r>
          <a:r>
            <a:rPr lang="ru-RU" sz="2400" kern="1200" dirty="0" smtClean="0"/>
            <a:t>к федеральным курсам </a:t>
          </a:r>
          <a:r>
            <a:rPr lang="en-US" sz="2400" kern="1200" dirty="0" smtClean="0"/>
            <a:t>“Enjoy English”</a:t>
          </a:r>
          <a:r>
            <a:rPr lang="ru-RU" sz="2400" kern="1200" dirty="0" smtClean="0"/>
            <a:t> для 2-</a:t>
          </a:r>
          <a:r>
            <a:rPr lang="en-US" sz="2400" kern="1200" dirty="0" smtClean="0"/>
            <a:t>11</a:t>
          </a:r>
          <a:r>
            <a:rPr lang="ru-RU" sz="2400" kern="1200" dirty="0" smtClean="0"/>
            <a:t> классов</a:t>
          </a:r>
          <a:r>
            <a:rPr lang="en-US" sz="2400" kern="1200" dirty="0" smtClean="0"/>
            <a:t>, “Happy English.ru”</a:t>
          </a:r>
          <a:r>
            <a:rPr lang="ru-RU" sz="2400" kern="1200" dirty="0" smtClean="0"/>
            <a:t> для 2-9 классов</a:t>
          </a:r>
          <a:r>
            <a:rPr lang="en-US" sz="2400" kern="1200" dirty="0" smtClean="0"/>
            <a:t>, “Millie</a:t>
          </a:r>
          <a:r>
            <a:rPr lang="ru-RU" sz="2400" kern="1200" dirty="0" smtClean="0"/>
            <a:t>-</a:t>
          </a:r>
          <a:r>
            <a:rPr lang="en-US" sz="2400" kern="1200" dirty="0" smtClean="0"/>
            <a:t>New Millennium English”</a:t>
          </a:r>
          <a:r>
            <a:rPr lang="ru-RU" sz="2400" kern="1200" dirty="0" smtClean="0"/>
            <a:t> для 1-</a:t>
          </a:r>
          <a:r>
            <a:rPr lang="en-US" sz="2400" kern="1200" dirty="0" smtClean="0"/>
            <a:t>9</a:t>
          </a:r>
          <a:r>
            <a:rPr lang="ru-RU" sz="2400" kern="1200" dirty="0" smtClean="0"/>
            <a:t> классов</a:t>
          </a:r>
        </a:p>
        <a:p>
          <a:pPr marL="285750" lvl="0" indent="0" algn="ctr" defTabSz="19558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1800" kern="1200" dirty="0"/>
        </a:p>
      </dsp:txBody>
      <dsp:txXfrm>
        <a:off x="2289854" y="2513799"/>
        <a:ext cx="5342993" cy="2175361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69D946E-FB76-4FEC-8D26-D1DDB40A3F8B}">
      <dsp:nvSpPr>
        <dsp:cNvPr id="0" name=""/>
        <dsp:cNvSpPr/>
      </dsp:nvSpPr>
      <dsp:spPr>
        <a:xfrm rot="10800000">
          <a:off x="1923529" y="2270"/>
          <a:ext cx="5722633" cy="1928455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0395" tIns="87630" rIns="163576" bIns="87630" numCol="1" spcCol="1270" anchor="ctr" anchorCtr="0">
          <a:noAutofit/>
          <a:sp3d extrusionH="28000" prstMaterial="matte"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300" b="1" kern="1200" dirty="0" smtClean="0"/>
            <a:t>- аудиоприложение к учебнику; </a:t>
          </a: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300" b="1" kern="1200" dirty="0" smtClean="0"/>
            <a:t>- тексты записей;</a:t>
          </a: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300" b="1" kern="1200" dirty="0" smtClean="0"/>
            <a:t>- англо-русский электронный словарь;</a:t>
          </a:r>
        </a:p>
      </dsp:txBody>
      <dsp:txXfrm rot="10800000">
        <a:off x="1923529" y="2270"/>
        <a:ext cx="5722633" cy="1928455"/>
      </dsp:txXfrm>
    </dsp:sp>
    <dsp:sp modelId="{E4670E76-F217-4841-AA68-E72C8B466945}">
      <dsp:nvSpPr>
        <dsp:cNvPr id="0" name=""/>
        <dsp:cNvSpPr/>
      </dsp:nvSpPr>
      <dsp:spPr>
        <a:xfrm>
          <a:off x="959301" y="2270"/>
          <a:ext cx="1928455" cy="1928455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p3d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446134-D945-470E-8AB8-9012165ED40C}">
      <dsp:nvSpPr>
        <dsp:cNvPr id="0" name=""/>
        <dsp:cNvSpPr/>
      </dsp:nvSpPr>
      <dsp:spPr>
        <a:xfrm rot="10800000">
          <a:off x="1879579" y="2088238"/>
          <a:ext cx="5722633" cy="1928455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0395" tIns="87630" rIns="163576" bIns="87630" numCol="1" spcCol="1270" anchor="ctr" anchorCtr="0">
          <a:noAutofit/>
          <a:sp3d extrusionH="28000" prstMaterial="matte"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300" b="1" kern="1200" dirty="0" smtClean="0"/>
            <a:t>- дополнительные тесты;</a:t>
          </a: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300" b="1" kern="1200" dirty="0" smtClean="0"/>
            <a:t>- визуальные материалы для проектных работ.</a:t>
          </a:r>
          <a:endParaRPr lang="ru-RU" sz="2300" kern="1200" dirty="0"/>
        </a:p>
      </dsp:txBody>
      <dsp:txXfrm rot="10800000">
        <a:off x="1879579" y="2088238"/>
        <a:ext cx="5722633" cy="1928455"/>
      </dsp:txXfrm>
    </dsp:sp>
    <dsp:sp modelId="{64335011-82B0-482B-BB52-024A44DCC8A0}">
      <dsp:nvSpPr>
        <dsp:cNvPr id="0" name=""/>
        <dsp:cNvSpPr/>
      </dsp:nvSpPr>
      <dsp:spPr>
        <a:xfrm>
          <a:off x="900599" y="2088238"/>
          <a:ext cx="1928455" cy="1928455"/>
        </a:xfrm>
        <a:prstGeom prst="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p3d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80F0768-EF48-4BEB-A61C-F2E167CE27FE}">
      <dsp:nvSpPr>
        <dsp:cNvPr id="0" name=""/>
        <dsp:cNvSpPr/>
      </dsp:nvSpPr>
      <dsp:spPr>
        <a:xfrm>
          <a:off x="0" y="0"/>
          <a:ext cx="8568952" cy="1836204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4600" b="0" kern="1200" dirty="0" smtClean="0"/>
            <a:t>Методические особенности ОКП</a:t>
          </a:r>
        </a:p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600" kern="1200" dirty="0"/>
        </a:p>
      </dsp:txBody>
      <dsp:txXfrm>
        <a:off x="0" y="0"/>
        <a:ext cx="8568952" cy="1836204"/>
      </dsp:txXfrm>
    </dsp:sp>
    <dsp:sp modelId="{0F0B2E72-2BB4-4A07-A807-3D37F61D9B19}">
      <dsp:nvSpPr>
        <dsp:cNvPr id="0" name=""/>
        <dsp:cNvSpPr/>
      </dsp:nvSpPr>
      <dsp:spPr>
        <a:xfrm>
          <a:off x="4184" y="1836204"/>
          <a:ext cx="2853527" cy="385602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kern="1200" dirty="0" smtClean="0"/>
            <a:t>Соответствие авторской концепции курса.</a:t>
          </a:r>
        </a:p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kern="1200" dirty="0"/>
        </a:p>
      </dsp:txBody>
      <dsp:txXfrm>
        <a:off x="4184" y="1836204"/>
        <a:ext cx="2853527" cy="3856028"/>
      </dsp:txXfrm>
    </dsp:sp>
    <dsp:sp modelId="{AC938AA9-6617-4375-9A49-9E698B16123A}">
      <dsp:nvSpPr>
        <dsp:cNvPr id="0" name=""/>
        <dsp:cNvSpPr/>
      </dsp:nvSpPr>
      <dsp:spPr>
        <a:xfrm>
          <a:off x="2857712" y="1836204"/>
          <a:ext cx="2853527" cy="385602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kern="1200" dirty="0" smtClean="0"/>
            <a:t>Тексты упражнений позволяют отрабатывать лексический и грамматический материал учебников, но не повторяют тексты учебников.</a:t>
          </a:r>
        </a:p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kern="1200" dirty="0"/>
        </a:p>
      </dsp:txBody>
      <dsp:txXfrm>
        <a:off x="2857712" y="1836204"/>
        <a:ext cx="2853527" cy="3856028"/>
      </dsp:txXfrm>
    </dsp:sp>
    <dsp:sp modelId="{AAE11C36-1578-4763-89CC-C4DA11F10AE4}">
      <dsp:nvSpPr>
        <dsp:cNvPr id="0" name=""/>
        <dsp:cNvSpPr/>
      </dsp:nvSpPr>
      <dsp:spPr>
        <a:xfrm>
          <a:off x="5711239" y="1836204"/>
          <a:ext cx="2853527" cy="385602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kern="1200" dirty="0" smtClean="0"/>
            <a:t>Могут использоваться в качестве дополнительного учебного и тренировочного материала в классе, дома или комбинированно.</a:t>
          </a:r>
        </a:p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kern="1200" dirty="0"/>
        </a:p>
      </dsp:txBody>
      <dsp:txXfrm>
        <a:off x="5711239" y="1836204"/>
        <a:ext cx="2853527" cy="3856028"/>
      </dsp:txXfrm>
    </dsp:sp>
    <dsp:sp modelId="{5E16728A-2EB0-4A5E-8955-98A7C8F334C1}">
      <dsp:nvSpPr>
        <dsp:cNvPr id="0" name=""/>
        <dsp:cNvSpPr/>
      </dsp:nvSpPr>
      <dsp:spPr>
        <a:xfrm>
          <a:off x="0" y="5692232"/>
          <a:ext cx="8568952" cy="428447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4A3D5F4-F65D-425E-9DB0-22D4D9415C63}">
      <dsp:nvSpPr>
        <dsp:cNvPr id="0" name=""/>
        <dsp:cNvSpPr/>
      </dsp:nvSpPr>
      <dsp:spPr>
        <a:xfrm>
          <a:off x="879" y="83869"/>
          <a:ext cx="3428115" cy="2056869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Облегчают </a:t>
          </a:r>
          <a:r>
            <a:rPr lang="ru-RU" sz="2200" b="1" kern="1200" dirty="0" smtClean="0"/>
            <a:t>ввод</a:t>
          </a:r>
          <a:r>
            <a:rPr lang="ru-RU" sz="2200" kern="1200" dirty="0" smtClean="0"/>
            <a:t> материала («Интерактивные плакаты» для 2-4 классов и ОКП – ввод лексики, грамматики, правил чтения).</a:t>
          </a:r>
          <a:endParaRPr lang="ru-RU" sz="2200" kern="1200" dirty="0"/>
        </a:p>
      </dsp:txBody>
      <dsp:txXfrm>
        <a:off x="879" y="83869"/>
        <a:ext cx="3428115" cy="2056869"/>
      </dsp:txXfrm>
    </dsp:sp>
    <dsp:sp modelId="{243F210A-5088-40A2-87DB-73D06E5400CA}">
      <dsp:nvSpPr>
        <dsp:cNvPr id="0" name=""/>
        <dsp:cNvSpPr/>
      </dsp:nvSpPr>
      <dsp:spPr>
        <a:xfrm>
          <a:off x="3771805" y="83869"/>
          <a:ext cx="3428115" cy="2056869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Способствуют </a:t>
          </a:r>
          <a:r>
            <a:rPr lang="ru-RU" sz="2200" b="1" kern="1200" dirty="0" smtClean="0"/>
            <a:t>отработке</a:t>
          </a:r>
          <a:r>
            <a:rPr lang="ru-RU" sz="2200" kern="1200" dirty="0" smtClean="0"/>
            <a:t> нового материала.</a:t>
          </a:r>
          <a:endParaRPr lang="ru-RU" sz="2200" kern="1200" dirty="0"/>
        </a:p>
      </dsp:txBody>
      <dsp:txXfrm>
        <a:off x="3771805" y="83869"/>
        <a:ext cx="3428115" cy="2056869"/>
      </dsp:txXfrm>
    </dsp:sp>
    <dsp:sp modelId="{95F1B90A-8506-4A03-BDA4-39A47279C012}">
      <dsp:nvSpPr>
        <dsp:cNvPr id="0" name=""/>
        <dsp:cNvSpPr/>
      </dsp:nvSpPr>
      <dsp:spPr>
        <a:xfrm>
          <a:off x="1886342" y="2483549"/>
          <a:ext cx="3428115" cy="2056869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Облегчают </a:t>
          </a:r>
          <a:r>
            <a:rPr lang="ru-RU" sz="2200" b="1" kern="1200" dirty="0" smtClean="0"/>
            <a:t>контроль</a:t>
          </a:r>
          <a:r>
            <a:rPr lang="ru-RU" sz="2200" kern="1200" dirty="0" smtClean="0"/>
            <a:t> и предоставляют дополнительные возможности для тренировки РД.</a:t>
          </a:r>
          <a:endParaRPr lang="ru-RU" sz="2200" kern="1200" dirty="0"/>
        </a:p>
      </dsp:txBody>
      <dsp:txXfrm>
        <a:off x="1886342" y="2483549"/>
        <a:ext cx="3428115" cy="20568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772816"/>
            <a:ext cx="9144000" cy="2160240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Century Gothic" pitchFamily="34" charset="0"/>
                <a:ea typeface="Arial Unicode MS" pitchFamily="34" charset="-128"/>
                <a:cs typeface="Arial Unicode MS" pitchFamily="34" charset="-128"/>
              </a:rPr>
              <a:t>Достижение планируемых результатов </a:t>
            </a:r>
            <a:r>
              <a:rPr lang="ru-RU" sz="3200" dirty="0" smtClean="0">
                <a:solidFill>
                  <a:schemeClr val="bg1"/>
                </a:solidFill>
                <a:latin typeface="Century Gothic" pitchFamily="34" charset="0"/>
                <a:ea typeface="Arial Unicode MS" pitchFamily="34" charset="-128"/>
                <a:cs typeface="Arial Unicode MS" pitchFamily="34" charset="-128"/>
              </a:rPr>
              <a:t>ФГОС</a:t>
            </a:r>
            <a:r>
              <a:rPr lang="en-US" sz="3200" dirty="0" smtClean="0">
                <a:solidFill>
                  <a:schemeClr val="bg1"/>
                </a:solidFill>
                <a:latin typeface="Century Gothic" pitchFamily="34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3200" dirty="0" smtClean="0">
                <a:solidFill>
                  <a:schemeClr val="bg1"/>
                </a:solidFill>
                <a:latin typeface="Century Gothic" pitchFamily="34" charset="0"/>
                <a:ea typeface="Arial Unicode MS" pitchFamily="34" charset="-128"/>
                <a:cs typeface="Arial Unicode MS" pitchFamily="34" charset="-128"/>
              </a:rPr>
              <a:t>с </a:t>
            </a:r>
            <a:r>
              <a:rPr lang="ru-RU" sz="3200" dirty="0" smtClean="0">
                <a:solidFill>
                  <a:schemeClr val="bg1"/>
                </a:solidFill>
                <a:latin typeface="Century Gothic" pitchFamily="34" charset="0"/>
                <a:ea typeface="Arial Unicode MS" pitchFamily="34" charset="-128"/>
                <a:cs typeface="Arial Unicode MS" pitchFamily="34" charset="-128"/>
              </a:rPr>
              <a:t>помощью обучающих компьютерных программ </a:t>
            </a:r>
            <a:r>
              <a:rPr lang="en-US" sz="3200" dirty="0" smtClean="0">
                <a:solidFill>
                  <a:schemeClr val="bg1"/>
                </a:solidFill>
                <a:latin typeface="Century Gothic" pitchFamily="34" charset="0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en-US" sz="3200" dirty="0" smtClean="0">
                <a:solidFill>
                  <a:schemeClr val="bg1"/>
                </a:solidFill>
                <a:latin typeface="Century Gothic" pitchFamily="34" charset="0"/>
                <a:ea typeface="Arial Unicode MS" pitchFamily="34" charset="-128"/>
                <a:cs typeface="Arial Unicode MS" pitchFamily="34" charset="-128"/>
              </a:rPr>
            </a:br>
            <a:r>
              <a:rPr lang="ru-RU" sz="3200" dirty="0" smtClean="0">
                <a:solidFill>
                  <a:schemeClr val="bg1"/>
                </a:solidFill>
                <a:latin typeface="Century Gothic" pitchFamily="34" charset="0"/>
                <a:ea typeface="Arial Unicode MS" pitchFamily="34" charset="-128"/>
                <a:cs typeface="Arial Unicode MS" pitchFamily="34" charset="-128"/>
              </a:rPr>
              <a:t>к </a:t>
            </a:r>
            <a:r>
              <a:rPr lang="ru-RU" sz="3200" dirty="0" smtClean="0">
                <a:solidFill>
                  <a:schemeClr val="bg1"/>
                </a:solidFill>
                <a:latin typeface="Century Gothic" pitchFamily="34" charset="0"/>
                <a:ea typeface="Arial Unicode MS" pitchFamily="34" charset="-128"/>
                <a:cs typeface="Arial Unicode MS" pitchFamily="34" charset="-128"/>
              </a:rPr>
              <a:t>курсу </a:t>
            </a:r>
            <a:r>
              <a:rPr lang="en-US" sz="3200" dirty="0" smtClean="0">
                <a:solidFill>
                  <a:schemeClr val="bg1"/>
                </a:solidFill>
                <a:latin typeface="Century Gothic" pitchFamily="34" charset="0"/>
                <a:ea typeface="Arial Unicode MS" pitchFamily="34" charset="-128"/>
                <a:cs typeface="Arial Unicode MS" pitchFamily="34" charset="-128"/>
              </a:rPr>
              <a:t>“</a:t>
            </a:r>
            <a:r>
              <a:rPr lang="en-US" sz="3200" dirty="0" smtClean="0">
                <a:solidFill>
                  <a:schemeClr val="bg1"/>
                </a:solidFill>
                <a:latin typeface="Century Gothic" pitchFamily="34" charset="0"/>
                <a:ea typeface="Arial Unicode MS" pitchFamily="34" charset="-128"/>
                <a:cs typeface="Arial Unicode MS" pitchFamily="34" charset="-128"/>
              </a:rPr>
              <a:t>Happy </a:t>
            </a:r>
            <a:r>
              <a:rPr lang="en-US" sz="3200" dirty="0" smtClean="0">
                <a:solidFill>
                  <a:schemeClr val="bg1"/>
                </a:solidFill>
                <a:latin typeface="Century Gothic" pitchFamily="34" charset="0"/>
                <a:ea typeface="Arial Unicode MS" pitchFamily="34" charset="-128"/>
                <a:cs typeface="Arial Unicode MS" pitchFamily="34" charset="-128"/>
              </a:rPr>
              <a:t>English.ru”</a:t>
            </a:r>
            <a:endParaRPr lang="ru-RU" sz="3200" dirty="0">
              <a:solidFill>
                <a:schemeClr val="bg1"/>
              </a:solidFill>
              <a:latin typeface="Century Gothic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3311352" y="5661248"/>
            <a:ext cx="5832648" cy="119675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entury Gothic" pitchFamily="34" charset="0"/>
              </a:rPr>
              <a:t>Казеичева Алёна Евгеньевна</a:t>
            </a:r>
            <a:r>
              <a:rPr kumimoji="0" lang="ru-RU" sz="16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entury Gothic" pitchFamily="34" charset="0"/>
              </a:rPr>
              <a:t>,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6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entury Gothic" pitchFamily="34" charset="0"/>
              </a:rPr>
              <a:t>Заместитель руководителя Центра образовательных программ издательства «Титул», аспирант лаборатории дидактики иностранных языков Института содержания  и методов обучения Российской академии образования</a:t>
            </a:r>
          </a:p>
        </p:txBody>
      </p:sp>
      <p:pic>
        <p:nvPicPr>
          <p:cNvPr id="18" name="Picture 16" descr="https://www.englishteachers.ru/uploadedfiles/waresimgs/3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312" y="3429000"/>
            <a:ext cx="1539776" cy="151330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9" name="Picture 14" descr="https://www.englishteachers.ru/uploadedfiles/waresimgs/3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4005064"/>
            <a:ext cx="1368152" cy="136815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0" name="Picture 12" descr="https://www.englishteachers.ru/uploadedfiles/waresimgs/4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4005064"/>
            <a:ext cx="1317480" cy="131748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1" name="Picture 2" descr="https://www.englishteachers.ru/uploadedfiles/waresimgs/39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81392" y="0"/>
            <a:ext cx="1497771" cy="148478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2" name="Picture 2" descr="https://www.englishteachers.ru/uploadedfiles/waresimgs/41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824" y="0"/>
            <a:ext cx="1484784" cy="148478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3" name="Picture 4" descr="https://www.englishteachers.ru/uploadedfiles/waresimgs/36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35688" y="0"/>
            <a:ext cx="1484784" cy="148478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4" name="Picture 6" descr="https://www.englishteachers.ru/uploadedfiles/waresimgs/44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331640" y="0"/>
            <a:ext cx="1484784" cy="148478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5" name="Picture 10" descr="https://www.englishteachers.ru/uploadedfiles/waresimgs/41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051720" y="4005064"/>
            <a:ext cx="1368152" cy="136815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6" name="Picture 8" descr="https://www.englishteachers.ru/uploadedfiles/waresimgs/423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51520" y="3501008"/>
            <a:ext cx="1512168" cy="151216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Планируемые метапредметные</a:t>
            </a:r>
            <a:r>
              <a:rPr lang="ru-RU" b="1" dirty="0" smtClean="0"/>
              <a:t> </a:t>
            </a:r>
            <a:r>
              <a:rPr lang="ru-RU" b="1" dirty="0" smtClean="0"/>
              <a:t>результаты ФГОС (примеры)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ru-RU" dirty="0" smtClean="0"/>
              <a:t>Овладение способностью принимать и сохранять цели;</a:t>
            </a:r>
          </a:p>
          <a:p>
            <a:pPr>
              <a:defRPr/>
            </a:pPr>
            <a:r>
              <a:rPr lang="ru-RU" dirty="0" smtClean="0"/>
              <a:t>освоение </a:t>
            </a:r>
            <a:r>
              <a:rPr lang="ru-RU" dirty="0" smtClean="0"/>
              <a:t>умения решения проблем творческого и поискового характера;</a:t>
            </a:r>
          </a:p>
          <a:p>
            <a:pPr>
              <a:defRPr/>
            </a:pPr>
            <a:r>
              <a:rPr lang="ru-RU" dirty="0" smtClean="0"/>
              <a:t>использование </a:t>
            </a:r>
            <a:r>
              <a:rPr lang="ru-RU" dirty="0" smtClean="0"/>
              <a:t>знаково-символических средств предоставления информации;</a:t>
            </a:r>
          </a:p>
          <a:p>
            <a:pPr>
              <a:defRPr/>
            </a:pPr>
            <a:r>
              <a:rPr lang="ru-RU" dirty="0" smtClean="0"/>
              <a:t>овладение </a:t>
            </a:r>
            <a:r>
              <a:rPr lang="ru-RU" dirty="0" smtClean="0"/>
              <a:t>стратегиями понимания текстов разных стилей и жанров;</a:t>
            </a:r>
          </a:p>
          <a:p>
            <a:pPr>
              <a:defRPr/>
            </a:pPr>
            <a:r>
              <a:rPr lang="ru-RU" dirty="0" smtClean="0"/>
              <a:t>овладение </a:t>
            </a:r>
            <a:r>
              <a:rPr lang="ru-RU" dirty="0" smtClean="0"/>
              <a:t>логическими действиями сравнения, анализа, синтеза, обобщения информации;</a:t>
            </a:r>
          </a:p>
          <a:p>
            <a:pPr>
              <a:defRPr/>
            </a:pPr>
            <a:r>
              <a:rPr lang="ru-RU" dirty="0" smtClean="0"/>
              <a:t>развитие </a:t>
            </a:r>
            <a:r>
              <a:rPr lang="ru-RU" dirty="0" smtClean="0"/>
              <a:t>информационной и компьютерной компетенции </a:t>
            </a:r>
            <a:r>
              <a:rPr lang="ru-RU" dirty="0" smtClean="0"/>
              <a:t>учащихся.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648072"/>
          </a:xfrm>
        </p:spPr>
        <p:txBody>
          <a:bodyPr>
            <a:noAutofit/>
          </a:bodyPr>
          <a:lstStyle/>
          <a:p>
            <a:r>
              <a:rPr lang="ru-RU" sz="3600" dirty="0" smtClean="0"/>
              <a:t>Обучающая компьютерная программа к </a:t>
            </a:r>
            <a:r>
              <a:rPr lang="en-US" sz="3600" dirty="0" smtClean="0"/>
              <a:t>“Happy English.ru” 9</a:t>
            </a:r>
            <a:r>
              <a:rPr lang="ru-RU" sz="3600" dirty="0" smtClean="0"/>
              <a:t> класс</a:t>
            </a:r>
            <a:endParaRPr lang="ru-RU" sz="3600" dirty="0"/>
          </a:p>
        </p:txBody>
      </p:sp>
      <p:pic>
        <p:nvPicPr>
          <p:cNvPr id="2253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1537" t="2223" r="13325" b="2317"/>
          <a:stretch>
            <a:fillRect/>
          </a:stretch>
        </p:blipFill>
        <p:spPr bwMode="auto">
          <a:xfrm>
            <a:off x="563488" y="1114457"/>
            <a:ext cx="8040960" cy="5743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 cstate="print"/>
          <a:srcRect l="11537" t="24962" r="68277" b="25798"/>
          <a:stretch>
            <a:fillRect/>
          </a:stretch>
        </p:blipFill>
        <p:spPr bwMode="auto">
          <a:xfrm>
            <a:off x="467544" y="1124744"/>
            <a:ext cx="4032449" cy="5530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3" cstate="print"/>
          <a:srcRect l="12367" t="3125" r="13473" b="3125"/>
          <a:stretch>
            <a:fillRect/>
          </a:stretch>
        </p:blipFill>
        <p:spPr bwMode="auto">
          <a:xfrm>
            <a:off x="544578" y="1129513"/>
            <a:ext cx="8059870" cy="572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4" cstate="print"/>
          <a:srcRect l="12448" t="2579" r="13945" b="2923"/>
          <a:stretch>
            <a:fillRect/>
          </a:stretch>
        </p:blipFill>
        <p:spPr bwMode="auto">
          <a:xfrm>
            <a:off x="611560" y="1036722"/>
            <a:ext cx="8064896" cy="5821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" name="Группа 12"/>
          <p:cNvGrpSpPr/>
          <p:nvPr/>
        </p:nvGrpSpPr>
        <p:grpSpPr>
          <a:xfrm>
            <a:off x="2555776" y="987673"/>
            <a:ext cx="5081890" cy="1577231"/>
            <a:chOff x="2555776" y="987673"/>
            <a:chExt cx="5081890" cy="1577231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2555776" y="1340768"/>
              <a:ext cx="4176464" cy="1224136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Стрелка вниз 11"/>
            <p:cNvSpPr/>
            <p:nvPr/>
          </p:nvSpPr>
          <p:spPr>
            <a:xfrm rot="3383404">
              <a:off x="6953590" y="735645"/>
              <a:ext cx="432048" cy="936104"/>
            </a:xfrm>
            <a:prstGeom prst="downArrow">
              <a:avLst>
                <a:gd name="adj1" fmla="val 50000"/>
                <a:gd name="adj2" fmla="val 58536"/>
              </a:avLst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7812360" cy="778098"/>
          </a:xfrm>
        </p:spPr>
        <p:txBody>
          <a:bodyPr>
            <a:noAutofit/>
          </a:bodyPr>
          <a:lstStyle/>
          <a:p>
            <a:r>
              <a:rPr lang="ru-RU" sz="2800" dirty="0" smtClean="0"/>
              <a:t>Возможность распечатать результаты выполнения упражнений</a:t>
            </a:r>
            <a:endParaRPr lang="ru-RU" sz="2800" dirty="0"/>
          </a:p>
        </p:txBody>
      </p:sp>
      <p:pic>
        <p:nvPicPr>
          <p:cNvPr id="2150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2431" t="2223" r="13325" b="3089"/>
          <a:stretch>
            <a:fillRect/>
          </a:stretch>
        </p:blipFill>
        <p:spPr bwMode="auto">
          <a:xfrm>
            <a:off x="395536" y="886437"/>
            <a:ext cx="8327974" cy="59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0" y="0"/>
            <a:ext cx="9144000" cy="9087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 smtClean="0">
                <a:latin typeface="+mj-lt"/>
                <a:ea typeface="+mj-ea"/>
                <a:cs typeface="+mj-cs"/>
              </a:rPr>
              <a:t>Возможность посмотреть сводный отчет о датах, продолжительности и качества выполнения упражнений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481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2502" t="1482" r="14153" b="2159"/>
          <a:stretch>
            <a:fillRect/>
          </a:stretch>
        </p:blipFill>
        <p:spPr bwMode="auto">
          <a:xfrm>
            <a:off x="611560" y="1060537"/>
            <a:ext cx="7848872" cy="579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 cstate="print"/>
          <a:srcRect l="52759" t="50621" r="14153" b="2159"/>
          <a:stretch>
            <a:fillRect/>
          </a:stretch>
        </p:blipFill>
        <p:spPr bwMode="auto">
          <a:xfrm>
            <a:off x="1763688" y="1484784"/>
            <a:ext cx="6696744" cy="5373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Группа 9"/>
          <p:cNvGrpSpPr/>
          <p:nvPr/>
        </p:nvGrpSpPr>
        <p:grpSpPr>
          <a:xfrm>
            <a:off x="3059832" y="1772816"/>
            <a:ext cx="3672408" cy="3744416"/>
            <a:chOff x="3059832" y="1772816"/>
            <a:chExt cx="3672408" cy="3744416"/>
          </a:xfrm>
        </p:grpSpPr>
        <p:sp>
          <p:nvSpPr>
            <p:cNvPr id="7" name="Овал 6"/>
            <p:cNvSpPr/>
            <p:nvPr/>
          </p:nvSpPr>
          <p:spPr>
            <a:xfrm>
              <a:off x="4499992" y="4365104"/>
              <a:ext cx="504056" cy="432048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Овал 7"/>
            <p:cNvSpPr/>
            <p:nvPr/>
          </p:nvSpPr>
          <p:spPr>
            <a:xfrm>
              <a:off x="3059832" y="5085184"/>
              <a:ext cx="504056" cy="432048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>
              <a:off x="6300192" y="1772816"/>
              <a:ext cx="432048" cy="432048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 l="12367" t="3125" r="13473" b="3125"/>
          <a:stretch>
            <a:fillRect/>
          </a:stretch>
        </p:blipFill>
        <p:spPr bwMode="auto">
          <a:xfrm>
            <a:off x="539552" y="980728"/>
            <a:ext cx="8269207" cy="5877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dirty="0" smtClean="0"/>
              <a:t>Отзывы и рекомендации пользователей </a:t>
            </a:r>
            <a:br>
              <a:rPr lang="ru-RU" sz="2800" dirty="0" smtClean="0"/>
            </a:br>
            <a:r>
              <a:rPr lang="ru-RU" sz="2800" dirty="0" smtClean="0"/>
              <a:t>обучающих компьютерных программ</a:t>
            </a:r>
            <a:br>
              <a:rPr lang="ru-RU" sz="2800" dirty="0" smtClean="0"/>
            </a:br>
            <a:r>
              <a:rPr lang="en-US" sz="2000" dirty="0" smtClean="0"/>
              <a:t>https://www.englishteachers.ru/forum/index.php?showtopic=3209&amp;hl=</a:t>
            </a:r>
            <a:endParaRPr lang="ru-RU" sz="2800" dirty="0"/>
          </a:p>
        </p:txBody>
      </p:sp>
      <p:pic>
        <p:nvPicPr>
          <p:cNvPr id="49156" name="Picture 4" descr="C:\Users\titul\Desktop\Безымянный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4609"/>
            <a:ext cx="9144000" cy="5433391"/>
          </a:xfrm>
          <a:prstGeom prst="rect">
            <a:avLst/>
          </a:prstGeom>
          <a:noFill/>
        </p:spPr>
      </p:pic>
      <p:pic>
        <p:nvPicPr>
          <p:cNvPr id="8" name="Picture 4" descr="C:\Users\titul\Desktop\Безымянный.jpg"/>
          <p:cNvPicPr>
            <a:picLocks noChangeAspect="1" noChangeArrowheads="1"/>
          </p:cNvPicPr>
          <p:nvPr/>
        </p:nvPicPr>
        <p:blipFill>
          <a:blip r:embed="rId2" cstate="print"/>
          <a:srcRect l="16138" t="14360" r="47"/>
          <a:stretch>
            <a:fillRect/>
          </a:stretch>
        </p:blipFill>
        <p:spPr bwMode="auto">
          <a:xfrm>
            <a:off x="-61925" y="1268760"/>
            <a:ext cx="9205925" cy="5589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6009" t="632" r="39266" b="51638"/>
          <a:stretch>
            <a:fillRect/>
          </a:stretch>
        </p:blipFill>
        <p:spPr bwMode="auto">
          <a:xfrm>
            <a:off x="323528" y="1484784"/>
            <a:ext cx="8400934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3" cstate="print"/>
          <a:srcRect l="26284" t="8485" r="23907" b="6250"/>
          <a:stretch>
            <a:fillRect/>
          </a:stretch>
        </p:blipFill>
        <p:spPr bwMode="auto">
          <a:xfrm>
            <a:off x="1101566" y="-16566"/>
            <a:ext cx="7142842" cy="6874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2" name="Picture 4"/>
          <p:cNvPicPr>
            <a:picLocks noChangeAspect="1" noChangeArrowheads="1"/>
          </p:cNvPicPr>
          <p:nvPr/>
        </p:nvPicPr>
        <p:blipFill>
          <a:blip r:embed="rId4" cstate="print"/>
          <a:srcRect l="23798" t="9813" r="24180" b="9469"/>
          <a:stretch>
            <a:fillRect/>
          </a:stretch>
        </p:blipFill>
        <p:spPr bwMode="auto">
          <a:xfrm>
            <a:off x="611560" y="72202"/>
            <a:ext cx="7778842" cy="6785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68" name="Picture 16" descr="https://www.englishteachers.ru/uploadedfiles/waresimgs/3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4437112"/>
            <a:ext cx="1979712" cy="194567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3566" name="Picture 14" descr="https://www.englishteachers.ru/uploadedfiles/waresimgs/3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4077072"/>
            <a:ext cx="1944216" cy="194421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3564" name="Picture 12" descr="https://www.englishteachers.ru/uploadedfiles/waresimgs/4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4509120"/>
            <a:ext cx="1872208" cy="187220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556792"/>
            <a:ext cx="7992888" cy="2664296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Примеры использования ОКП для достижения 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планируемых результатов 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ФГОС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3554" name="Picture 2" descr="https://www.englishteachers.ru/uploadedfiles/waresimgs/39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63480" y="0"/>
            <a:ext cx="1715684" cy="170080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8" name="Picture 2" descr="https://www.englishteachers.ru/uploadedfiles/waresimgs/41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71800" y="0"/>
            <a:ext cx="1700808" cy="170080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3556" name="Picture 4" descr="https://www.englishteachers.ru/uploadedfiles/waresimgs/36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19664" y="0"/>
            <a:ext cx="1700808" cy="170080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3558" name="Picture 6" descr="https://www.englishteachers.ru/uploadedfiles/waresimgs/44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15616" y="0"/>
            <a:ext cx="1700808" cy="170080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3562" name="Picture 10" descr="https://www.englishteachers.ru/uploadedfiles/waresimgs/41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051720" y="4149080"/>
            <a:ext cx="1944216" cy="194421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3560" name="Picture 8" descr="https://www.englishteachers.ru/uploadedfiles/waresimgs/423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95536" y="4437112"/>
            <a:ext cx="1944216" cy="194421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Орфография</a:t>
            </a:r>
            <a:endParaRPr lang="ru-RU" sz="4000" dirty="0"/>
          </a:p>
        </p:txBody>
      </p:sp>
      <p:pic>
        <p:nvPicPr>
          <p:cNvPr id="19457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2431" t="2223" r="14220" b="2317"/>
          <a:stretch>
            <a:fillRect/>
          </a:stretch>
        </p:blipFill>
        <p:spPr bwMode="auto">
          <a:xfrm>
            <a:off x="683568" y="1062235"/>
            <a:ext cx="7920880" cy="5795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 l="11895" t="1969" r="13672" b="2579"/>
          <a:stretch>
            <a:fillRect/>
          </a:stretch>
        </p:blipFill>
        <p:spPr bwMode="auto">
          <a:xfrm>
            <a:off x="683568" y="1095152"/>
            <a:ext cx="7992888" cy="5762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6" descr="https://www.englishteachers.ru/uploadedfiles/waresimgs/39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979712" cy="19456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Фонетика, анализ и классификация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542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6009" t="5405" r="17798" b="8681"/>
          <a:stretch>
            <a:fillRect/>
          </a:stretch>
        </p:blipFill>
        <p:spPr bwMode="auto">
          <a:xfrm>
            <a:off x="1187624" y="1290030"/>
            <a:ext cx="7630181" cy="5567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www.englishteachers.ru/uploadedfiles/waresimgs/4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872208" cy="1872208"/>
          </a:xfrm>
          <a:prstGeom prst="rect">
            <a:avLst/>
          </a:prstGeom>
          <a:noFill/>
        </p:spPr>
      </p:pic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4" cstate="print"/>
          <a:srcRect l="25177" t="14391" r="22800" b="11782"/>
          <a:stretch>
            <a:fillRect/>
          </a:stretch>
        </p:blipFill>
        <p:spPr bwMode="auto">
          <a:xfrm>
            <a:off x="930045" y="304312"/>
            <a:ext cx="8213955" cy="655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Группа 8"/>
          <p:cNvGrpSpPr/>
          <p:nvPr/>
        </p:nvGrpSpPr>
        <p:grpSpPr>
          <a:xfrm>
            <a:off x="1231979" y="2230587"/>
            <a:ext cx="7660501" cy="2278533"/>
            <a:chOff x="1231979" y="2230587"/>
            <a:chExt cx="7660501" cy="2278533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2267744" y="2708920"/>
              <a:ext cx="6624736" cy="1800200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Стрелка вниз 7"/>
            <p:cNvSpPr/>
            <p:nvPr/>
          </p:nvSpPr>
          <p:spPr>
            <a:xfrm rot="17759270">
              <a:off x="1582456" y="1880110"/>
              <a:ext cx="523181" cy="1224136"/>
            </a:xfrm>
            <a:prstGeom prst="downArrow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6" descr="https://www.englishteachers.ru/uploadedfiles/waresimgs/3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79712" cy="19456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850106"/>
          </a:xfrm>
        </p:spPr>
        <p:txBody>
          <a:bodyPr/>
          <a:lstStyle/>
          <a:p>
            <a:r>
              <a:rPr lang="ru-RU" dirty="0" smtClean="0"/>
              <a:t>Лексика</a:t>
            </a:r>
            <a:endParaRPr lang="ru-RU" dirty="0"/>
          </a:p>
        </p:txBody>
      </p:sp>
      <p:pic>
        <p:nvPicPr>
          <p:cNvPr id="471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2431" t="2223" r="13325" b="2317"/>
          <a:stretch>
            <a:fillRect/>
          </a:stretch>
        </p:blipFill>
        <p:spPr bwMode="auto">
          <a:xfrm>
            <a:off x="827584" y="1132062"/>
            <a:ext cx="7920880" cy="572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Схема 17"/>
          <p:cNvGraphicFramePr/>
          <p:nvPr/>
        </p:nvGraphicFramePr>
        <p:xfrm>
          <a:off x="1043608" y="764704"/>
          <a:ext cx="6552728" cy="6093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Лексика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481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2541" t="1440" r="12988" b="2097"/>
          <a:stretch>
            <a:fillRect/>
          </a:stretch>
        </p:blipFill>
        <p:spPr bwMode="auto">
          <a:xfrm>
            <a:off x="1115615" y="1268760"/>
            <a:ext cx="7674777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6" descr="https://www.englishteachers.ru/uploadedfiles/waresimgs/3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979712" cy="19456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Грамматика </a:t>
            </a:r>
            <a:endParaRPr lang="ru-RU" sz="4000" dirty="0"/>
          </a:p>
        </p:txBody>
      </p:sp>
      <p:pic>
        <p:nvPicPr>
          <p:cNvPr id="501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1537" r="13325" b="2317"/>
          <a:stretch>
            <a:fillRect/>
          </a:stretch>
        </p:blipFill>
        <p:spPr bwMode="auto">
          <a:xfrm>
            <a:off x="1115616" y="1384272"/>
            <a:ext cx="7488832" cy="5473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www.englishteachers.ru/uploadedfiles/waresimgs/4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872208" cy="1872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Грамматика 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512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1537" r="12431"/>
          <a:stretch>
            <a:fillRect/>
          </a:stretch>
        </p:blipFill>
        <p:spPr bwMode="auto">
          <a:xfrm>
            <a:off x="755576" y="1000871"/>
            <a:ext cx="7920880" cy="5857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www.englishteachers.ru/uploadedfiles/waresimgs/4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872208" cy="1872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Лексика, заполнение формы</a:t>
            </a:r>
            <a:endParaRPr lang="ru-RU" sz="3200" dirty="0"/>
          </a:p>
        </p:txBody>
      </p:sp>
      <p:pic>
        <p:nvPicPr>
          <p:cNvPr id="563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3326" t="3814" r="13325"/>
          <a:stretch>
            <a:fillRect/>
          </a:stretch>
        </p:blipFill>
        <p:spPr bwMode="auto">
          <a:xfrm>
            <a:off x="827584" y="1268760"/>
            <a:ext cx="7580958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" descr="https://www.englishteachers.ru/uploadedfiles/waresimgs/4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944216" cy="1944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93610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Языковая игра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552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2431" t="2223" r="13325" b="2317"/>
          <a:stretch>
            <a:fillRect/>
          </a:stretch>
        </p:blipFill>
        <p:spPr bwMode="auto">
          <a:xfrm>
            <a:off x="755576" y="1392333"/>
            <a:ext cx="7560840" cy="5465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3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844823" cy="18448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0"/>
            <a:ext cx="7164288" cy="77809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Говорение, достижение взаимопонимания 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в процессе устного общения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522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2431" r="13325" b="2317"/>
          <a:stretch>
            <a:fillRect/>
          </a:stretch>
        </p:blipFill>
        <p:spPr bwMode="auto">
          <a:xfrm>
            <a:off x="1100120" y="907740"/>
            <a:ext cx="8043880" cy="5950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www.englishteachers.ru/uploadedfiles/waresimgs/3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872208" cy="1855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72008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Языковые игры, обучение лексике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532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1537" r="13325" b="3378"/>
          <a:stretch>
            <a:fillRect/>
          </a:stretch>
        </p:blipFill>
        <p:spPr bwMode="auto">
          <a:xfrm>
            <a:off x="611560" y="975172"/>
            <a:ext cx="8136904" cy="5882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www.englishteachers.ru/uploadedfiles/waresimgs/3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872208" cy="1855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0"/>
            <a:ext cx="7355160" cy="922114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Language in use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573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2431" t="2223" r="13325" b="2317"/>
          <a:stretch>
            <a:fillRect/>
          </a:stretch>
        </p:blipFill>
        <p:spPr bwMode="auto">
          <a:xfrm>
            <a:off x="971600" y="1240508"/>
            <a:ext cx="7770863" cy="5617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4" descr="https://www.englishteachers.ru/uploadedfiles/waresimgs/3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944216" cy="1944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468313" y="476250"/>
            <a:ext cx="7992119" cy="648494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b="1" dirty="0" smtClean="0">
                <a:latin typeface="Book Antiqua" pitchFamily="18" charset="0"/>
              </a:rPr>
              <a:t>ОКП используются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sz="quarter" idx="1"/>
          </p:nvPr>
        </p:nvSpPr>
        <p:spPr>
          <a:xfrm>
            <a:off x="1043608" y="1484784"/>
            <a:ext cx="3671888" cy="4729162"/>
          </a:xfrm>
        </p:spPr>
        <p:txBody>
          <a:bodyPr>
            <a:normAutofit fontScale="92500" lnSpcReduction="10000"/>
          </a:bodyPr>
          <a:lstStyle/>
          <a:p>
            <a:pPr marL="342900" indent="-342900" eaLnBrk="1" fontAlgn="auto" hangingPunct="1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/>
              <a:defRPr/>
            </a:pPr>
            <a:r>
              <a:rPr lang="ru-RU" sz="1800" dirty="0" smtClean="0"/>
              <a:t>Азербайджан </a:t>
            </a:r>
          </a:p>
          <a:p>
            <a:pPr marL="342900" indent="-342900" eaLnBrk="1" fontAlgn="auto" hangingPunct="1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/>
              <a:defRPr/>
            </a:pPr>
            <a:r>
              <a:rPr lang="ru-RU" sz="1800" dirty="0" smtClean="0"/>
              <a:t>Великобритания </a:t>
            </a:r>
          </a:p>
          <a:p>
            <a:pPr marL="342900" indent="-342900" eaLnBrk="1" fontAlgn="auto" hangingPunct="1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/>
              <a:defRPr/>
            </a:pPr>
            <a:r>
              <a:rPr lang="ru-RU" sz="1800" dirty="0" smtClean="0"/>
              <a:t>Германия </a:t>
            </a:r>
          </a:p>
          <a:p>
            <a:pPr marL="342900" indent="-342900" eaLnBrk="1" fontAlgn="auto" hangingPunct="1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/>
              <a:defRPr/>
            </a:pPr>
            <a:r>
              <a:rPr lang="ru-RU" sz="1800" dirty="0" smtClean="0"/>
              <a:t>Израиль </a:t>
            </a:r>
          </a:p>
          <a:p>
            <a:pPr marL="342900" indent="-342900" eaLnBrk="1" fontAlgn="auto" hangingPunct="1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/>
              <a:defRPr/>
            </a:pPr>
            <a:r>
              <a:rPr lang="ru-RU" sz="1800" dirty="0" smtClean="0"/>
              <a:t>Исландия </a:t>
            </a:r>
          </a:p>
          <a:p>
            <a:pPr marL="342900" indent="-342900" eaLnBrk="1" fontAlgn="auto" hangingPunct="1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/>
              <a:defRPr/>
            </a:pPr>
            <a:r>
              <a:rPr lang="ru-RU" sz="1800" dirty="0" smtClean="0"/>
              <a:t>Казахстан </a:t>
            </a:r>
          </a:p>
          <a:p>
            <a:pPr marL="342900" indent="-342900" eaLnBrk="1" fontAlgn="auto" hangingPunct="1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/>
              <a:defRPr/>
            </a:pPr>
            <a:r>
              <a:rPr lang="ru-RU" sz="1800" dirty="0" smtClean="0"/>
              <a:t>Нидерланды </a:t>
            </a:r>
          </a:p>
          <a:p>
            <a:pPr marL="342900" indent="-342900" eaLnBrk="1" fontAlgn="auto" hangingPunct="1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/>
              <a:defRPr/>
            </a:pPr>
            <a:r>
              <a:rPr lang="ru-RU" sz="1800" dirty="0" smtClean="0"/>
              <a:t>Польша </a:t>
            </a:r>
          </a:p>
          <a:p>
            <a:pPr marL="342900" indent="-342900" eaLnBrk="1" fontAlgn="auto" hangingPunct="1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/>
              <a:defRPr/>
            </a:pPr>
            <a:r>
              <a:rPr lang="ru-RU" sz="1800" dirty="0" smtClean="0"/>
              <a:t>Россия</a:t>
            </a:r>
          </a:p>
          <a:p>
            <a:pPr marL="342900" indent="-342900" eaLnBrk="1" fontAlgn="auto" hangingPunct="1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/>
              <a:defRPr/>
            </a:pPr>
            <a:r>
              <a:rPr lang="ru-RU" sz="1800" dirty="0" smtClean="0"/>
              <a:t>США </a:t>
            </a:r>
          </a:p>
          <a:p>
            <a:pPr marL="342900" indent="-342900" eaLnBrk="1" fontAlgn="auto" hangingPunct="1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/>
              <a:defRPr/>
            </a:pPr>
            <a:r>
              <a:rPr lang="ru-RU" sz="1800" dirty="0" smtClean="0"/>
              <a:t>Турция </a:t>
            </a:r>
          </a:p>
          <a:p>
            <a:pPr marL="342900" indent="-342900" eaLnBrk="1" fontAlgn="auto" hangingPunct="1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/>
              <a:defRPr/>
            </a:pPr>
            <a:r>
              <a:rPr lang="ru-RU" sz="1800" dirty="0" smtClean="0"/>
              <a:t>Узбекистан </a:t>
            </a:r>
          </a:p>
          <a:p>
            <a:pPr marL="342900" indent="-342900" eaLnBrk="1" fontAlgn="auto" hangingPunct="1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/>
              <a:defRPr/>
            </a:pPr>
            <a:r>
              <a:rPr lang="ru-RU" sz="1800" dirty="0" smtClean="0"/>
              <a:t>Украина </a:t>
            </a:r>
          </a:p>
          <a:p>
            <a:pPr marL="342900" indent="-342900" eaLnBrk="1" fontAlgn="auto" hangingPunct="1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/>
              <a:defRPr/>
            </a:pPr>
            <a:r>
              <a:rPr lang="ru-RU" sz="1800" dirty="0" smtClean="0"/>
              <a:t>Франция </a:t>
            </a:r>
          </a:p>
          <a:p>
            <a:pPr marL="342900" indent="-342900" eaLnBrk="1" fontAlgn="auto" hangingPunct="1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/>
              <a:defRPr/>
            </a:pPr>
            <a:r>
              <a:rPr lang="ru-RU" sz="1800" dirty="0" smtClean="0"/>
              <a:t>Швеция </a:t>
            </a:r>
          </a:p>
        </p:txBody>
      </p:sp>
      <p:sp>
        <p:nvSpPr>
          <p:cNvPr id="6" name="Содержимое 2"/>
          <p:cNvSpPr txBox="1">
            <a:spLocks/>
          </p:cNvSpPr>
          <p:nvPr/>
        </p:nvSpPr>
        <p:spPr bwMode="auto">
          <a:xfrm>
            <a:off x="4932040" y="1484784"/>
            <a:ext cx="3671887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 fontScale="77500" lnSpcReduction="20000"/>
          </a:bodyPr>
          <a:lstStyle/>
          <a:p>
            <a:pPr marL="342900" indent="-342900" fontAlgn="auto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 startAt="16"/>
              <a:defRPr/>
            </a:pPr>
            <a:r>
              <a:rPr lang="ru-RU" sz="2000" dirty="0">
                <a:latin typeface="+mn-lt"/>
                <a:cs typeface="+mn-cs"/>
              </a:rPr>
              <a:t>Армения</a:t>
            </a:r>
          </a:p>
          <a:p>
            <a:pPr marL="342900" indent="-342900" fontAlgn="auto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 startAt="16"/>
              <a:defRPr/>
            </a:pPr>
            <a:r>
              <a:rPr lang="ru-RU" sz="2000" dirty="0">
                <a:latin typeface="+mn-lt"/>
                <a:cs typeface="+mn-cs"/>
              </a:rPr>
              <a:t>Белоруссия</a:t>
            </a:r>
          </a:p>
          <a:p>
            <a:pPr marL="342900" indent="-342900" fontAlgn="auto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 startAt="16"/>
              <a:defRPr/>
            </a:pPr>
            <a:r>
              <a:rPr lang="ru-RU" sz="2000" dirty="0">
                <a:latin typeface="+mn-lt"/>
                <a:cs typeface="+mn-cs"/>
              </a:rPr>
              <a:t>Болгария</a:t>
            </a:r>
          </a:p>
          <a:p>
            <a:pPr marL="342900" indent="-342900" fontAlgn="auto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 startAt="16"/>
              <a:defRPr/>
            </a:pPr>
            <a:r>
              <a:rPr lang="ru-RU" sz="2000" dirty="0">
                <a:latin typeface="+mn-lt"/>
                <a:cs typeface="+mn-cs"/>
              </a:rPr>
              <a:t>Вьетнам</a:t>
            </a:r>
          </a:p>
          <a:p>
            <a:pPr marL="342900" indent="-342900" fontAlgn="auto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 startAt="16"/>
              <a:defRPr/>
            </a:pPr>
            <a:r>
              <a:rPr lang="ru-RU" sz="2000" dirty="0">
                <a:latin typeface="+mn-lt"/>
                <a:cs typeface="+mn-cs"/>
              </a:rPr>
              <a:t>Греция</a:t>
            </a:r>
          </a:p>
          <a:p>
            <a:pPr marL="342900" indent="-342900" fontAlgn="auto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 startAt="16"/>
              <a:defRPr/>
            </a:pPr>
            <a:r>
              <a:rPr lang="ru-RU" sz="2000" dirty="0">
                <a:latin typeface="+mn-lt"/>
                <a:cs typeface="+mn-cs"/>
              </a:rPr>
              <a:t>Италия</a:t>
            </a:r>
          </a:p>
          <a:p>
            <a:pPr marL="342900" indent="-342900" fontAlgn="auto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 startAt="16"/>
              <a:defRPr/>
            </a:pPr>
            <a:r>
              <a:rPr lang="ru-RU" sz="2000" dirty="0">
                <a:latin typeface="+mn-lt"/>
                <a:cs typeface="+mn-cs"/>
              </a:rPr>
              <a:t>Киргизия</a:t>
            </a:r>
          </a:p>
          <a:p>
            <a:pPr marL="342900" indent="-342900" fontAlgn="auto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 startAt="16"/>
              <a:defRPr/>
            </a:pPr>
            <a:r>
              <a:rPr lang="ru-RU" sz="2000" dirty="0">
                <a:latin typeface="+mn-lt"/>
                <a:cs typeface="+mn-cs"/>
              </a:rPr>
              <a:t>Молдавия</a:t>
            </a:r>
          </a:p>
          <a:p>
            <a:pPr marL="342900" indent="-342900" fontAlgn="auto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 startAt="16"/>
              <a:defRPr/>
            </a:pPr>
            <a:r>
              <a:rPr lang="ru-RU" sz="2000" dirty="0">
                <a:latin typeface="+mn-lt"/>
                <a:cs typeface="+mn-cs"/>
              </a:rPr>
              <a:t>Норвегия</a:t>
            </a:r>
          </a:p>
          <a:p>
            <a:pPr marL="342900" indent="-342900" fontAlgn="auto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 startAt="16"/>
              <a:defRPr/>
            </a:pPr>
            <a:r>
              <a:rPr lang="ru-RU" sz="2000" dirty="0">
                <a:latin typeface="+mn-lt"/>
                <a:cs typeface="+mn-cs"/>
              </a:rPr>
              <a:t>Саудовская Аравия</a:t>
            </a:r>
          </a:p>
          <a:p>
            <a:pPr marL="342900" indent="-342900" fontAlgn="auto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 startAt="16"/>
              <a:defRPr/>
            </a:pPr>
            <a:r>
              <a:rPr lang="ru-RU" sz="2000" dirty="0">
                <a:latin typeface="+mn-lt"/>
                <a:cs typeface="+mn-cs"/>
              </a:rPr>
              <a:t>Сербия</a:t>
            </a:r>
          </a:p>
          <a:p>
            <a:pPr marL="342900" indent="-342900" fontAlgn="auto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 startAt="16"/>
              <a:defRPr/>
            </a:pPr>
            <a:r>
              <a:rPr lang="ru-RU" sz="2000" dirty="0">
                <a:latin typeface="+mn-lt"/>
                <a:cs typeface="+mn-cs"/>
              </a:rPr>
              <a:t>Туркменистан</a:t>
            </a:r>
          </a:p>
          <a:p>
            <a:pPr marL="342900" indent="-342900" fontAlgn="auto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 startAt="16"/>
              <a:defRPr/>
            </a:pPr>
            <a:r>
              <a:rPr lang="ru-RU" sz="2000" dirty="0">
                <a:latin typeface="+mn-lt"/>
                <a:cs typeface="+mn-cs"/>
              </a:rPr>
              <a:t>Таджикистан</a:t>
            </a:r>
          </a:p>
          <a:p>
            <a:pPr marL="342900" indent="-342900" fontAlgn="auto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 startAt="16"/>
              <a:defRPr/>
            </a:pPr>
            <a:r>
              <a:rPr lang="ru-RU" sz="2000" dirty="0">
                <a:latin typeface="+mn-lt"/>
                <a:cs typeface="+mn-cs"/>
              </a:rPr>
              <a:t>Финляндия</a:t>
            </a:r>
          </a:p>
          <a:p>
            <a:pPr marL="342900" indent="-342900" fontAlgn="auto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 startAt="16"/>
              <a:defRPr/>
            </a:pPr>
            <a:r>
              <a:rPr lang="ru-RU" sz="2000" dirty="0">
                <a:latin typeface="+mn-lt"/>
                <a:cs typeface="+mn-cs"/>
              </a:rPr>
              <a:t>Черногория</a:t>
            </a:r>
          </a:p>
          <a:p>
            <a:pPr marL="342900" indent="-342900" fontAlgn="auto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 startAt="16"/>
              <a:defRPr/>
            </a:pPr>
            <a:r>
              <a:rPr lang="ru-RU" sz="2000" dirty="0">
                <a:latin typeface="+mn-lt"/>
                <a:cs typeface="+mn-cs"/>
              </a:rPr>
              <a:t>Чехия</a:t>
            </a:r>
          </a:p>
          <a:p>
            <a:pPr marL="342900" indent="-342900" fontAlgn="auto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 startAt="16"/>
              <a:defRPr/>
            </a:pPr>
            <a:r>
              <a:rPr lang="ru-RU" sz="2000" dirty="0">
                <a:latin typeface="+mn-lt"/>
                <a:cs typeface="+mn-cs"/>
              </a:rPr>
              <a:t>Швейцария</a:t>
            </a:r>
          </a:p>
          <a:p>
            <a:pPr marL="342900" indent="-342900" fontAlgn="auto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 startAt="16"/>
              <a:defRPr/>
            </a:pPr>
            <a:endParaRPr lang="ru-RU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 startAt="16"/>
              <a:defRPr/>
            </a:pPr>
            <a:endParaRPr lang="ru-RU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 startAt="16"/>
              <a:defRPr/>
            </a:pPr>
            <a:endParaRPr lang="ru-RU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Часто задаваемые вопросы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Почему ОКП можно устанавливать только на 1 компьютер?</a:t>
            </a:r>
          </a:p>
          <a:p>
            <a:pPr marL="514350" indent="-514350">
              <a:buFont typeface="+mj-lt"/>
              <a:buAutoNum type="arabicPeriod"/>
            </a:pP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endParaRPr lang="ru-RU" dirty="0" smtClean="0"/>
          </a:p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None/>
            </a:pPr>
            <a:r>
              <a:rPr lang="ru-RU" dirty="0" smtClean="0"/>
              <a:t>2. Где </a:t>
            </a:r>
            <a:r>
              <a:rPr lang="ru-RU" dirty="0" smtClean="0"/>
              <a:t>можно купить ОКП?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Защита программных продуктов – это стандартная практика правообладателей во всем мире. </a:t>
            </a:r>
            <a:br>
              <a:rPr lang="ru-RU" dirty="0" smtClean="0"/>
            </a:b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ОКП </a:t>
            </a:r>
            <a:r>
              <a:rPr lang="ru-RU" dirty="0" smtClean="0"/>
              <a:t>можно приобрести в книжных магазинах вашего города или в интернет-магазине издательства «Титул».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785225" cy="77787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002060"/>
                </a:solidFill>
              </a:rPr>
              <a:t>Обучающие компьютерные программы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539552" y="1412776"/>
          <a:ext cx="7632848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1520" y="1556792"/>
            <a:ext cx="4244280" cy="4781128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None/>
            </a:pPr>
            <a:r>
              <a:rPr lang="ru-RU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 </a:t>
            </a:r>
            <a:r>
              <a:rPr lang="ru-RU" dirty="0" smtClean="0"/>
              <a:t>Можно ли использовать ОКП с другими УМК?</a:t>
            </a:r>
            <a:endParaRPr lang="en-US" dirty="0" smtClean="0"/>
          </a:p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None/>
            </a:pPr>
            <a:r>
              <a:rPr lang="ru-RU" dirty="0" smtClean="0"/>
              <a:t>4</a:t>
            </a:r>
            <a:r>
              <a:rPr lang="ru-RU" dirty="0" smtClean="0"/>
              <a:t>. Купил (а) </a:t>
            </a:r>
            <a:r>
              <a:rPr lang="ru-RU" dirty="0" smtClean="0"/>
              <a:t>диск и не могу установить программу / Сломался компьютер и не успели деактивировать программу. Что делать?</a:t>
            </a:r>
            <a:endParaRPr lang="en-US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99720" y="1484784"/>
            <a:ext cx="4244280" cy="4781128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None/>
            </a:pPr>
            <a:r>
              <a:rPr lang="ru-RU" dirty="0" smtClean="0"/>
              <a:t>4. Можно. Достаточно просто изучить диск и подобрать необходимые упражнения.</a:t>
            </a:r>
          </a:p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r>
              <a:rPr lang="ru-RU" dirty="0" smtClean="0"/>
              <a:t>5. Напишите письмо в службу технической поддержки, опишите свою проблему. Вам обязательно помогут. </a:t>
            </a:r>
            <a:r>
              <a:rPr lang="ru-RU" dirty="0" smtClean="0">
                <a:solidFill>
                  <a:srgbClr val="C00000"/>
                </a:solidFill>
              </a:rPr>
              <a:t>Эл.адрес – </a:t>
            </a:r>
            <a:r>
              <a:rPr lang="en-US" dirty="0" smtClean="0">
                <a:solidFill>
                  <a:srgbClr val="C00000"/>
                </a:solidFill>
              </a:rPr>
              <a:t>support@comp4edu.ru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b="1" dirty="0" smtClean="0"/>
              <a:t>Часто задаваемые вопросы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764704"/>
            <a:ext cx="6408712" cy="36004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Century Gothic" pitchFamily="34" charset="0"/>
                <a:ea typeface="Arial Unicode MS" pitchFamily="34" charset="-128"/>
                <a:cs typeface="Arial Unicode MS" pitchFamily="34" charset="-128"/>
              </a:rPr>
              <a:t>Спасибо для внимание!</a:t>
            </a:r>
            <a:br>
              <a:rPr lang="ru-RU" sz="3600" b="1" dirty="0" smtClean="0">
                <a:solidFill>
                  <a:srgbClr val="002060"/>
                </a:solidFill>
                <a:latin typeface="Century Gothic" pitchFamily="34" charset="0"/>
                <a:ea typeface="Arial Unicode MS" pitchFamily="34" charset="-128"/>
                <a:cs typeface="Arial Unicode MS" pitchFamily="34" charset="-128"/>
              </a:rPr>
            </a:br>
            <a:r>
              <a:rPr lang="ru-RU" sz="3600" dirty="0" smtClean="0">
                <a:solidFill>
                  <a:srgbClr val="002060"/>
                </a:solidFill>
                <a:latin typeface="Century Gothic" pitchFamily="34" charset="0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sz="3600" dirty="0" smtClean="0">
                <a:solidFill>
                  <a:srgbClr val="002060"/>
                </a:solidFill>
                <a:latin typeface="Century Gothic" pitchFamily="34" charset="0"/>
                <a:ea typeface="Arial Unicode MS" pitchFamily="34" charset="-128"/>
                <a:cs typeface="Arial Unicode MS" pitchFamily="34" charset="-128"/>
              </a:rPr>
            </a:br>
            <a:r>
              <a:rPr lang="ru-RU" sz="2800" dirty="0" smtClean="0">
                <a:solidFill>
                  <a:srgbClr val="002060"/>
                </a:solidFill>
                <a:latin typeface="Century Gothic" pitchFamily="34" charset="0"/>
                <a:ea typeface="Arial Unicode MS" pitchFamily="34" charset="-128"/>
                <a:cs typeface="Arial Unicode MS" pitchFamily="34" charset="-128"/>
              </a:rPr>
              <a:t>Вопросы приветствуются!</a:t>
            </a:r>
            <a:endParaRPr lang="ru-RU" sz="3600" dirty="0">
              <a:solidFill>
                <a:srgbClr val="002060"/>
              </a:solidFill>
              <a:latin typeface="Century Gothic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691680" y="4005064"/>
            <a:ext cx="5760640" cy="1628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entury Gothic" pitchFamily="34" charset="0"/>
              </a:rPr>
              <a:t>Казеичева Алёна Евгеньевна</a:t>
            </a:r>
            <a:r>
              <a:rPr kumimoji="0" lang="ru-RU" sz="16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entury Gothic" pitchFamily="34" charset="0"/>
              </a:rPr>
              <a:t>,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6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entury Gothic" pitchFamily="34" charset="0"/>
              </a:rPr>
              <a:t>Заместитель руководителя Центра образовательных программ издательства «Титул», аспирант лаборатории дидактики иностранных языков Института содержания  и методов обучения Российской академии образования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="1" dirty="0" smtClean="0">
                <a:solidFill>
                  <a:srgbClr val="002060"/>
                </a:solidFill>
                <a:latin typeface="Century Gothic" pitchFamily="34" charset="0"/>
              </a:rPr>
              <a:t>E-mail: alyonaek@titul.ru</a:t>
            </a:r>
            <a:endParaRPr kumimoji="0" lang="ru-RU" b="1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980728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002060"/>
                </a:solidFill>
              </a:rPr>
              <a:t>Электронные приложения</a:t>
            </a:r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>
          <a:xfrm>
            <a:off x="395536" y="1196752"/>
            <a:ext cx="8352928" cy="1152128"/>
          </a:xfrm>
          <a:solidFill>
            <a:schemeClr val="tx2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just" eaLnBrk="1" hangingPunct="1">
              <a:buFont typeface="Arial" charset="0"/>
              <a:buNone/>
            </a:pPr>
            <a:r>
              <a:rPr lang="ru-RU" sz="2800" dirty="0" smtClean="0"/>
              <a:t>  Электронные приложения к </a:t>
            </a:r>
            <a:r>
              <a:rPr lang="ru-RU" sz="2800" dirty="0" smtClean="0"/>
              <a:t>федеральн</a:t>
            </a:r>
            <a:r>
              <a:rPr lang="ru-RU" sz="2800" dirty="0" smtClean="0"/>
              <a:t>ому</a:t>
            </a:r>
            <a:r>
              <a:rPr lang="ru-RU" sz="2800" dirty="0" smtClean="0"/>
              <a:t> курсу </a:t>
            </a:r>
            <a:r>
              <a:rPr lang="en-US" sz="2800" dirty="0" smtClean="0"/>
              <a:t>“</a:t>
            </a:r>
            <a:r>
              <a:rPr lang="en-US" sz="2800" dirty="0" smtClean="0"/>
              <a:t>Happy </a:t>
            </a:r>
            <a:r>
              <a:rPr lang="en-US" sz="2800" dirty="0" smtClean="0"/>
              <a:t>English.ru”</a:t>
            </a:r>
            <a:r>
              <a:rPr lang="ru-RU" sz="2800" dirty="0" smtClean="0"/>
              <a:t> </a:t>
            </a:r>
            <a:r>
              <a:rPr lang="ru-RU" sz="2800" dirty="0" smtClean="0"/>
              <a:t>для 10-11 классов содержат: 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359024" y="2276872"/>
          <a:ext cx="8605464" cy="4437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251520" y="404664"/>
          <a:ext cx="8568952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 txBox="1">
            <a:spLocks/>
          </p:cNvSpPr>
          <p:nvPr/>
        </p:nvSpPr>
        <p:spPr>
          <a:xfrm>
            <a:off x="971600" y="116632"/>
            <a:ext cx="7467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Методические особенности ОКП</a:t>
            </a:r>
          </a:p>
        </p:txBody>
      </p:sp>
      <p:graphicFrame>
        <p:nvGraphicFramePr>
          <p:cNvPr id="6" name="Схема 5"/>
          <p:cNvGraphicFramePr/>
          <p:nvPr/>
        </p:nvGraphicFramePr>
        <p:xfrm>
          <a:off x="1043608" y="1628800"/>
          <a:ext cx="7200800" cy="4624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51520" y="0"/>
            <a:ext cx="8568952" cy="15841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Выдержка из книги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для учителя 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 УМК 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</a:t>
            </a:r>
            <a:r>
              <a:rPr lang="en-US" sz="4400" dirty="0" smtClean="0">
                <a:latin typeface="+mj-lt"/>
                <a:ea typeface="+mj-ea"/>
                <a:cs typeface="+mj-cs"/>
              </a:rPr>
              <a:t>Happy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English.ru”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для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4 класса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1628801"/>
            <a:ext cx="8301608" cy="5040560"/>
          </a:xfrm>
        </p:spPr>
        <p:txBody>
          <a:bodyPr>
            <a:noAutofit/>
          </a:bodyPr>
          <a:lstStyle/>
          <a:p>
            <a:r>
              <a:rPr lang="ru-RU" sz="2200" b="1" dirty="0" smtClean="0"/>
              <a:t>Информационно-коммуникационные технологии </a:t>
            </a:r>
            <a:r>
              <a:rPr lang="ru-RU" sz="2200" dirty="0" smtClean="0"/>
              <a:t>привносят в образовательный процесс новые возможности, позволяя более активно включать учащихся в учебную деятельность, создают реальную возможность для использования всего потенциала знаний, умений и навыков в коммуникативном контексте.</a:t>
            </a:r>
          </a:p>
          <a:p>
            <a:r>
              <a:rPr lang="ru-RU" sz="2200" b="1" dirty="0" smtClean="0"/>
              <a:t>Подробные методические рекомендации </a:t>
            </a:r>
            <a:r>
              <a:rPr lang="ru-RU" sz="2200" dirty="0" smtClean="0"/>
              <a:t>по работе с каждой обучающей компьютерной программой размещены на диске, что позволяет их использовать как под руководством учителя, так и самостоятельно, а также позволяет родителям полноценно участвовать в процессе обучения. </a:t>
            </a:r>
          </a:p>
          <a:p>
            <a:r>
              <a:rPr lang="ru-RU" sz="2200" b="1" dirty="0" smtClean="0"/>
              <a:t>Обучающие компьютерные программы </a:t>
            </a:r>
            <a:r>
              <a:rPr lang="ru-RU" sz="2200" dirty="0" smtClean="0"/>
              <a:t>предоставляют дополнительные возможности для организации классной, домашней и самостоятельной работы учащихся, а также для её оперативного контроля. </a:t>
            </a: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Планируемые личностные результаты ФГОС </a:t>
            </a:r>
            <a:r>
              <a:rPr lang="ru-RU" b="1" dirty="0" smtClean="0"/>
              <a:t>(примеры)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525963"/>
          </a:xfrm>
        </p:spPr>
        <p:txBody>
          <a:bodyPr rtlCol="0">
            <a:normAutofit fontScale="85000" lnSpcReduction="10000"/>
          </a:bodyPr>
          <a:lstStyle/>
          <a:p>
            <a:pPr marL="342900" indent="-34290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Когнитивное развитие ребенка;</a:t>
            </a:r>
          </a:p>
          <a:p>
            <a:pPr marL="342900" indent="-34290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развитие </a:t>
            </a:r>
            <a:r>
              <a:rPr lang="ru-RU" dirty="0" smtClean="0"/>
              <a:t>личностных качеств: доброжелательности, толерантности, любознательности, патриотизма, формирование основ гражданской идентичности (готовность к межкультурной коммуникации);</a:t>
            </a:r>
          </a:p>
          <a:p>
            <a:pPr marL="342900" indent="-34290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овладение </a:t>
            </a:r>
            <a:r>
              <a:rPr lang="ru-RU" dirty="0" smtClean="0"/>
              <a:t>навыками адаптации к динамично развивающемуся миру;</a:t>
            </a:r>
          </a:p>
          <a:p>
            <a:pPr marL="342900" indent="-34290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р</a:t>
            </a:r>
            <a:r>
              <a:rPr lang="ru-RU" dirty="0" smtClean="0"/>
              <a:t>азвитие </a:t>
            </a:r>
            <a:r>
              <a:rPr lang="ru-RU" dirty="0" smtClean="0"/>
              <a:t>навыков сотрудничества со сверстниками и взрослыми;</a:t>
            </a:r>
          </a:p>
          <a:p>
            <a:pPr marL="342900" indent="-34290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и </a:t>
            </a:r>
            <a:r>
              <a:rPr lang="ru-RU" dirty="0" smtClean="0"/>
              <a:t>т. </a:t>
            </a:r>
            <a:r>
              <a:rPr lang="ru-RU" dirty="0" smtClean="0"/>
              <a:t>д.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548680"/>
            <a:ext cx="7344816" cy="936104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/>
              <a:t>Планируемые предметные результаты ФГОС по иностранному языку представлены следующими разделами</a:t>
            </a:r>
            <a:br>
              <a:rPr lang="ru-RU" sz="3100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988840"/>
            <a:ext cx="8496944" cy="352839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3000" b="1" dirty="0" smtClean="0"/>
              <a:t>Коммуникативные умения</a:t>
            </a:r>
            <a:r>
              <a:rPr lang="ru-RU" sz="3000" dirty="0" smtClean="0"/>
              <a:t>: аудирование, говорение (диалогическая и монологическая речь), чтение, письменная речь</a:t>
            </a:r>
            <a:r>
              <a:rPr lang="ru-RU" sz="3000" dirty="0" smtClean="0"/>
              <a:t>.</a:t>
            </a:r>
            <a:endParaRPr lang="en-US" sz="3000" dirty="0" smtClean="0"/>
          </a:p>
          <a:p>
            <a:pPr algn="just">
              <a:buNone/>
            </a:pPr>
            <a:endParaRPr lang="ru-RU" sz="3000" dirty="0" smtClean="0"/>
          </a:p>
          <a:p>
            <a:pPr algn="just">
              <a:buNone/>
            </a:pPr>
            <a:r>
              <a:rPr lang="ru-RU" sz="3000" b="1" dirty="0" smtClean="0"/>
              <a:t>Языковые средства и навыки оперирования ими</a:t>
            </a:r>
            <a:r>
              <a:rPr lang="ru-RU" sz="3000" dirty="0" smtClean="0"/>
              <a:t>: фонетика, орфография, лексическая сторона речи, грамматическая сторона речи. </a:t>
            </a:r>
            <a:endParaRPr lang="ru-RU" sz="3000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67544" y="6165304"/>
            <a:ext cx="8676456" cy="504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Цитируется</a:t>
            </a:r>
            <a:r>
              <a:rPr kumimoji="0" lang="ru-RU" sz="11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по: «Иностранный язык. Планируемые результаты. Система заданий. 5 – 9 классы / М.З. Биболетова, М.В. Вербицкая, 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1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К.С. Махмурян, Н.Н. </a:t>
            </a:r>
            <a:r>
              <a:rPr kumimoji="0" lang="ru-RU" sz="11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Трубанева</a:t>
            </a:r>
            <a:r>
              <a:rPr lang="ru-RU" sz="1100" dirty="0" smtClean="0"/>
              <a:t> / 2013 г., 123 с. – С.11</a:t>
            </a:r>
            <a:r>
              <a:rPr kumimoji="0" lang="ru-RU" sz="11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»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4250</TotalTime>
  <Words>772</Words>
  <Application>Microsoft Office PowerPoint</Application>
  <PresentationFormat>Экран (4:3)</PresentationFormat>
  <Paragraphs>121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Достижение планируемых результатов ФГОС с помощью обучающих компьютерных программ  к курсу “Happy English.ru”</vt:lpstr>
      <vt:lpstr>Слайд 2</vt:lpstr>
      <vt:lpstr>Обучающие компьютерные программы</vt:lpstr>
      <vt:lpstr>Электронные приложения</vt:lpstr>
      <vt:lpstr>Слайд 5</vt:lpstr>
      <vt:lpstr>Слайд 6</vt:lpstr>
      <vt:lpstr>Слайд 7</vt:lpstr>
      <vt:lpstr>Планируемые личностные результаты ФГОС (примеры)</vt:lpstr>
      <vt:lpstr>Планируемые предметные результаты ФГОС по иностранному языку представлены следующими разделами </vt:lpstr>
      <vt:lpstr>Планируемые метапредметные результаты ФГОС (примеры)</vt:lpstr>
      <vt:lpstr>Обучающая компьютерная программа к “Happy English.ru” 9 класс</vt:lpstr>
      <vt:lpstr>Возможность распечатать результаты выполнения упражнений</vt:lpstr>
      <vt:lpstr>Слайд 13</vt:lpstr>
      <vt:lpstr>Отзывы и рекомендации пользователей  обучающих компьютерных программ https://www.englishteachers.ru/forum/index.php?showtopic=3209&amp;hl=</vt:lpstr>
      <vt:lpstr>Слайд 15</vt:lpstr>
      <vt:lpstr>Примеры использования ОКП для достижения планируемых результатов ФГОС</vt:lpstr>
      <vt:lpstr>Орфография</vt:lpstr>
      <vt:lpstr>Фонетика, анализ и классификация</vt:lpstr>
      <vt:lpstr>Лексика</vt:lpstr>
      <vt:lpstr>Лексика</vt:lpstr>
      <vt:lpstr>Грамматика </vt:lpstr>
      <vt:lpstr>Грамматика </vt:lpstr>
      <vt:lpstr>Лексика, заполнение формы</vt:lpstr>
      <vt:lpstr>Языковая игра</vt:lpstr>
      <vt:lpstr>Говорение, достижение взаимопонимания  в процессе устного общения</vt:lpstr>
      <vt:lpstr>Языковые игры, обучение лексике</vt:lpstr>
      <vt:lpstr>Language in use</vt:lpstr>
      <vt:lpstr>ОКП используются</vt:lpstr>
      <vt:lpstr>Часто задаваемые вопросы</vt:lpstr>
      <vt:lpstr>Часто задаваемые вопросы</vt:lpstr>
      <vt:lpstr>Спасибо для внимание!  Вопросы приветствуются!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titul</dc:creator>
  <cp:lastModifiedBy>traveler</cp:lastModifiedBy>
  <cp:revision>142</cp:revision>
  <dcterms:created xsi:type="dcterms:W3CDTF">2014-12-12T14:17:22Z</dcterms:created>
  <dcterms:modified xsi:type="dcterms:W3CDTF">2015-02-24T16:05:11Z</dcterms:modified>
</cp:coreProperties>
</file>