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Возможности электронного учебника при обучении взрослых</a:t>
            </a:r>
            <a:br>
              <a:rPr lang="ru-RU" dirty="0" smtClean="0"/>
            </a:br>
            <a:r>
              <a:rPr lang="ru-RU" dirty="0" smtClean="0"/>
              <a:t>(на примере «</a:t>
            </a:r>
            <a:r>
              <a:rPr lang="en-US" dirty="0" smtClean="0"/>
              <a:t>English for Adults</a:t>
            </a:r>
            <a:r>
              <a:rPr lang="ru-RU" dirty="0" smtClean="0"/>
              <a:t>»)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Отработка лексики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462"/>
            <a:ext cx="8521830" cy="587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dirty="0" smtClean="0"/>
              <a:t>Чтение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496944" cy="570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/>
          <a:lstStyle/>
          <a:p>
            <a:r>
              <a:rPr lang="ru-RU" dirty="0" err="1" smtClean="0"/>
              <a:t>Аудирование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16729"/>
            <a:ext cx="9144000" cy="4519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Говорение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62113"/>
            <a:ext cx="9087348" cy="463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Письмо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33475"/>
            <a:ext cx="6562725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Языковые </a:t>
            </a:r>
            <a:r>
              <a:rPr lang="ru-RU" dirty="0" smtClean="0"/>
              <a:t>игры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Дают возможность повторить изученный материал в «жизненной» ситуации;</a:t>
            </a:r>
          </a:p>
          <a:p>
            <a:r>
              <a:rPr lang="ru-RU" dirty="0" smtClean="0"/>
              <a:t>Тренируют память;</a:t>
            </a:r>
          </a:p>
          <a:p>
            <a:r>
              <a:rPr lang="ru-RU" dirty="0" smtClean="0"/>
              <a:t>Создают комфортную обстановку на занятиях;</a:t>
            </a:r>
          </a:p>
          <a:p>
            <a:r>
              <a:rPr lang="ru-RU" dirty="0" smtClean="0"/>
              <a:t>Вызывают интерес у обучающихся.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 книг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980728"/>
            <a:ext cx="3491880" cy="563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2965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546" y="0"/>
            <a:ext cx="8652579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Содержание книг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790182"/>
            <a:ext cx="3600400" cy="5912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8840"/>
            <a:ext cx="5292080" cy="683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24744"/>
            <a:ext cx="8273979" cy="3672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Карта книги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5975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90" y="195264"/>
            <a:ext cx="9068310" cy="624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Структура урока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052736"/>
            <a:ext cx="48768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8748464" cy="6530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 smtClean="0"/>
              <a:t>Работа с электронным словарем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8381578" cy="581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Фоника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590" y="1700213"/>
            <a:ext cx="9013172" cy="4249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836712"/>
          </a:xfrm>
        </p:spPr>
        <p:txBody>
          <a:bodyPr/>
          <a:lstStyle/>
          <a:p>
            <a:r>
              <a:rPr lang="ru-RU" dirty="0" smtClean="0"/>
              <a:t>Грамматика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3060"/>
          <a:stretch>
            <a:fillRect/>
          </a:stretch>
        </p:blipFill>
        <p:spPr bwMode="auto">
          <a:xfrm>
            <a:off x="844459" y="692696"/>
            <a:ext cx="773879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/>
              <a:t>Лексика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34624"/>
            <a:ext cx="8568952" cy="5803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54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Возможности электронного учебника при обучении взрослых (на примере «English for Adults»)</vt:lpstr>
      <vt:lpstr>Содержание книг</vt:lpstr>
      <vt:lpstr>Содержание книг</vt:lpstr>
      <vt:lpstr>Карта книги</vt:lpstr>
      <vt:lpstr>Структура урока</vt:lpstr>
      <vt:lpstr>Работа с электронным словарем</vt:lpstr>
      <vt:lpstr>Фоника</vt:lpstr>
      <vt:lpstr>Грамматика</vt:lpstr>
      <vt:lpstr>Лексика</vt:lpstr>
      <vt:lpstr>Отработка лексики</vt:lpstr>
      <vt:lpstr>Чтение</vt:lpstr>
      <vt:lpstr>Аудирование</vt:lpstr>
      <vt:lpstr>Говорение</vt:lpstr>
      <vt:lpstr>Письмо</vt:lpstr>
      <vt:lpstr>Языковые игры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Возможности электронного учебника при обучении взрослых (на примере «English for Adults»)</dc:title>
  <dc:creator>titul</dc:creator>
  <cp:lastModifiedBy>traveler</cp:lastModifiedBy>
  <cp:revision>10</cp:revision>
  <dcterms:created xsi:type="dcterms:W3CDTF">2015-02-26T22:55:05Z</dcterms:created>
  <dcterms:modified xsi:type="dcterms:W3CDTF">2015-02-27T07:32:37Z</dcterms:modified>
</cp:coreProperties>
</file>