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50.xml.rels" ContentType="application/vnd.openxmlformats-package.relationships+xml"/>
  <Override PartName="/ppt/slides/_rels/slide44.xml.rels" ContentType="application/vnd.openxmlformats-package.relationships+xml"/>
  <Override PartName="/ppt/slides/_rels/slide43.xml.rels" ContentType="application/vnd.openxmlformats-package.relationships+xml"/>
  <Override PartName="/ppt/slides/_rels/slide42.xml.rels" ContentType="application/vnd.openxmlformats-package.relationships+xml"/>
  <Override PartName="/ppt/slides/_rels/slide41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49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48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47.xml.rels" ContentType="application/vnd.openxmlformats-package.relationships+xml"/>
  <Override PartName="/ppt/slides/_rels/slide5.xml.rels" ContentType="application/vnd.openxmlformats-package.relationships+xml"/>
  <Override PartName="/ppt/slides/_rels/slide22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38.xml.rels" ContentType="application/vnd.openxmlformats-package.relationships+xml"/>
  <Override PartName="/ppt/slides/_rels/slide13.xml.rels" ContentType="application/vnd.openxmlformats-package.relationships+xml"/>
  <Override PartName="/ppt/slides/_rels/slide37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36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35.xml.rels" ContentType="application/vnd.openxmlformats-package.relationships+xml"/>
  <Override PartName="/ppt/slides/_rels/slide10.xml.rels" ContentType="application/vnd.openxmlformats-package.relationships+xml"/>
  <Override PartName="/ppt/slides/_rels/slide46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45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27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5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44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43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42.xml" ContentType="application/vnd.openxmlformats-officedocument.presentationml.slide+xml"/>
  <Override PartName="/ppt/slides/slide8.xml" ContentType="application/vnd.openxmlformats-officedocument.presentationml.slide+xml"/>
  <Override PartName="/ppt/slides/slide17.xml" ContentType="application/vnd.openxmlformats-officedocument.presentationml.slide+xml"/>
  <Override PartName="/ppt/slides/slide41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40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media/image146.png" ContentType="image/png"/>
  <Override PartName="/ppt/media/image142.png" ContentType="image/png"/>
  <Override PartName="/ppt/media/image140.png" ContentType="image/png"/>
  <Override PartName="/ppt/media/image139.png" ContentType="image/png"/>
  <Override PartName="/ppt/media/image137.png" ContentType="image/png"/>
  <Override PartName="/ppt/media/image136.png" ContentType="image/png"/>
  <Override PartName="/ppt/media/image123.png" ContentType="image/png"/>
  <Override PartName="/ppt/media/image121.jpeg" ContentType="image/jpeg"/>
  <Override PartName="/ppt/media/image118.png" ContentType="image/png"/>
  <Override PartName="/ppt/media/image110.png" ContentType="image/png"/>
  <Override PartName="/ppt/media/image109.jpeg" ContentType="image/jpeg"/>
  <Override PartName="/ppt/media/image108.png" ContentType="image/png"/>
  <Override PartName="/ppt/media/image119.jpeg" ContentType="image/jpeg"/>
  <Override PartName="/ppt/media/image106.jpeg" ContentType="image/jpeg"/>
  <Override PartName="/ppt/media/image105.png" ContentType="image/png"/>
  <Override PartName="/ppt/media/image103.gif" ContentType="image/gif"/>
  <Override PartName="/ppt/media/image100.png" ContentType="image/png"/>
  <Override PartName="/ppt/media/image133.jpeg" ContentType="image/jpeg"/>
  <Override PartName="/ppt/media/image120.jpeg" ContentType="image/jpeg"/>
  <Override PartName="/ppt/media/image84.jpeg" ContentType="image/jpeg"/>
  <Override PartName="/ppt/media/image97.jpeg" ContentType="image/jpeg"/>
  <Override PartName="/ppt/media/image141.png" ContentType="image/png"/>
  <Override PartName="/ppt/media/image92.jpeg" ContentType="image/jpeg"/>
  <Override PartName="/ppt/media/image87.jpeg" ContentType="image/jpeg"/>
  <Override PartName="/ppt/media/image122.jpeg" ContentType="image/jpeg"/>
  <Override PartName="/ppt/media/image99.jpeg" ContentType="image/jpeg"/>
  <Override PartName="/ppt/media/image86.jpeg" ContentType="image/jpeg"/>
  <Override PartName="/ppt/media/image35.jpeg" ContentType="image/jpeg"/>
  <Override PartName="/ppt/media/image48.jpeg" ContentType="image/jpeg"/>
  <Override PartName="/ppt/media/image79.png" ContentType="image/png"/>
  <Override PartName="/ppt/media/image91.jpeg" ContentType="image/jpeg"/>
  <Override PartName="/ppt/media/image127.jpeg" ContentType="image/jpeg"/>
  <Override PartName="/ppt/media/image101.jpeg" ContentType="image/jpeg"/>
  <Override PartName="/ppt/media/image65.jpeg" ContentType="image/jpeg"/>
  <Override PartName="/ppt/media/image78.jpeg" ContentType="image/jpeg"/>
  <Override PartName="/ppt/media/image90.jpeg" ContentType="image/jpeg"/>
  <Override PartName="/ppt/media/image126.jpeg" ContentType="image/jpeg"/>
  <Override PartName="/ppt/media/image114.png" ContentType="image/png"/>
  <Override PartName="/ppt/media/image113.jpeg" ContentType="image/jpeg"/>
  <Override PartName="/ppt/media/image77.jpeg" ContentType="image/jpeg"/>
  <Override PartName="/ppt/media/image125.jpeg" ContentType="image/jpeg"/>
  <Override PartName="/ppt/media/image112.jpeg" ContentType="image/jpeg"/>
  <Override PartName="/ppt/media/image104.png" ContentType="image/png"/>
  <Override PartName="/ppt/media/image89.jpeg" ContentType="image/jpeg"/>
  <Override PartName="/ppt/media/image76.jpeg" ContentType="image/jpeg"/>
  <Override PartName="/ppt/media/image74.png" ContentType="image/png"/>
  <Override PartName="/ppt/media/image85.png" ContentType="image/png"/>
  <Override PartName="/ppt/media/image71.jpeg" ContentType="image/jpeg"/>
  <Override PartName="/ppt/media/image130.jpeg" ContentType="image/jpeg"/>
  <Override PartName="/ppt/media/image94.jpeg" ContentType="image/jpeg"/>
  <Override PartName="/ppt/media/image81.jpeg" ContentType="image/jpeg"/>
  <Override PartName="/ppt/media/image68.jpeg" ContentType="image/jpeg"/>
  <Override PartName="/ppt/media/image80.jpeg" ContentType="image/jpeg"/>
  <Override PartName="/ppt/media/image129.jpeg" ContentType="image/jpeg"/>
  <Override PartName="/ppt/media/image116.jpeg" ContentType="image/jpeg"/>
  <Override PartName="/ppt/media/image67.jpeg" ContentType="image/jpeg"/>
  <Override PartName="/ppt/media/image134.png" ContentType="image/png"/>
  <Override PartName="/ppt/media/image128.jpeg" ContentType="image/jpeg"/>
  <Override PartName="/ppt/media/image115.jpeg" ContentType="image/jpeg"/>
  <Override PartName="/ppt/media/image102.jpeg" ContentType="image/jpeg"/>
  <Override PartName="/ppt/media/image66.jpeg" ContentType="image/jpeg"/>
  <Override PartName="/ppt/media/image138.png" ContentType="image/png"/>
  <Override PartName="/ppt/media/image82.png" ContentType="image/png"/>
  <Override PartName="/ppt/media/image2.png" ContentType="image/png"/>
  <Override PartName="/ppt/media/image64.png" ContentType="image/png"/>
  <Override PartName="/ppt/media/image144.jpeg" ContentType="image/jpeg"/>
  <Override PartName="/ppt/media/image131.jpeg" ContentType="image/jpeg"/>
  <Override PartName="/ppt/media/image95.jpeg" ContentType="image/jpeg"/>
  <Override PartName="/ppt/media/image117.png" ContentType="image/png"/>
  <Override PartName="/ppt/media/image61.png" ContentType="image/png"/>
  <Override PartName="/ppt/media/image4.png" ContentType="image/png"/>
  <Override PartName="/ppt/media/image72.jpeg" ContentType="image/jpeg"/>
  <Override PartName="/ppt/media/image33.jpeg" ContentType="image/jpeg"/>
  <Override PartName="/ppt/media/image59.jpeg" ContentType="image/jpeg"/>
  <Override PartName="/ppt/media/image75.png" ContentType="image/png"/>
  <Override PartName="/ppt/media/image46.png" ContentType="image/png"/>
  <Override PartName="/ppt/media/image70.jpeg" ContentType="image/jpeg"/>
  <Override PartName="/ppt/media/image31.jpeg" ContentType="image/jpeg"/>
  <Override PartName="/ppt/media/image44.jpeg" ContentType="image/jpeg"/>
  <Override PartName="/ppt/media/image57.jpeg" ContentType="image/jpeg"/>
  <Override PartName="/ppt/media/image43.jpeg" ContentType="image/jpeg"/>
  <Override PartName="/ppt/media/image29.png" ContentType="image/png"/>
  <Override PartName="/ppt/media/image30.jpeg" ContentType="image/jpeg"/>
  <Override PartName="/ppt/media/image56.jpeg" ContentType="image/jpeg"/>
  <Override PartName="/ppt/media/image19.png" ContentType="image/png"/>
  <Override PartName="/ppt/media/image42.jpeg" ContentType="image/jpeg"/>
  <Override PartName="/ppt/media/image55.jpeg" ContentType="image/jpeg"/>
  <Override PartName="/ppt/media/image50.jpeg" ContentType="image/jpeg"/>
  <Override PartName="/ppt/media/image32.jpeg" ContentType="image/jpeg"/>
  <Override PartName="/ppt/media/image49.png" ContentType="image/png"/>
  <Override PartName="/ppt/media/image5.jpeg" ContentType="image/jpeg"/>
  <Override PartName="/ppt/media/image41.png" ContentType="image/png"/>
  <Override PartName="/ppt/media/image37.jpeg" ContentType="image/jpeg"/>
  <Override PartName="/ppt/media/image60.jpeg" ContentType="image/jpeg"/>
  <Override PartName="/ppt/media/image7.png" ContentType="image/png"/>
  <Override PartName="/ppt/media/image69.png" ContentType="image/png"/>
  <Override PartName="/ppt/media/image34.jpeg" ContentType="image/jpeg"/>
  <Override PartName="/ppt/media/image47.jpeg" ContentType="image/jpeg"/>
  <Override PartName="/ppt/media/image36.jpeg" ContentType="image/jpeg"/>
  <Override PartName="/ppt/media/image93.png" ContentType="image/png"/>
  <Override PartName="/ppt/media/image53.jpeg" ContentType="image/jpeg"/>
  <Override PartName="/ppt/media/image1.png" ContentType="image/png"/>
  <Override PartName="/ppt/media/image63.png" ContentType="image/png"/>
  <Override PartName="/ppt/media/image18.jpeg" ContentType="image/jpeg"/>
  <Override PartName="/ppt/media/image25.png" ContentType="image/png"/>
  <Override PartName="/ppt/media/image39.jpeg" ContentType="image/jpeg"/>
  <Override PartName="/ppt/media/image52.jpeg" ContentType="image/jpeg"/>
  <Override PartName="/ppt/media/image3.png" ContentType="image/png"/>
  <Override PartName="/ppt/media/image17.jpeg" ContentType="image/jpeg"/>
  <Override PartName="/ppt/media/image15.jpeg" ContentType="image/jpeg"/>
  <Override PartName="/ppt/media/image28.jpeg" ContentType="image/jpeg"/>
  <Override PartName="/ppt/media/image12.jpeg" ContentType="image/jpeg"/>
  <Override PartName="/ppt/media/image38.jpeg" ContentType="image/jpeg"/>
  <Override PartName="/ppt/media/image124.jpeg" ContentType="image/jpeg"/>
  <Override PartName="/ppt/media/image111.jpeg" ContentType="image/jpeg"/>
  <Override PartName="/ppt/media/image62.jpeg" ContentType="image/jpeg"/>
  <Override PartName="/ppt/media/image96.png" ContentType="image/png"/>
  <Override PartName="/ppt/media/image14.jpeg" ContentType="image/jpeg"/>
  <Override PartName="/ppt/media/image27.jpeg" ContentType="image/jpeg"/>
  <Override PartName="/ppt/media/image11.jpeg" ContentType="image/jpeg"/>
  <Override PartName="/ppt/media/image24.jpeg" ContentType="image/jpeg"/>
  <Override PartName="/ppt/media/image98.png" ContentType="image/png"/>
  <Override PartName="/ppt/media/image40.png" ContentType="image/png"/>
  <Override PartName="/ppt/media/image23.jpeg" ContentType="image/jpeg"/>
  <Override PartName="/ppt/media/image135.png" ContentType="image/png"/>
  <Override PartName="/ppt/media/image21.jpeg" ContentType="image/jpeg"/>
  <Override PartName="/ppt/media/image10.png" ContentType="image/png"/>
  <Override PartName="/ppt/media/image26.png" ContentType="image/png"/>
  <Override PartName="/ppt/media/image20.jpeg" ContentType="image/jpeg"/>
  <Override PartName="/ppt/media/image107.png" ContentType="image/png"/>
  <Override PartName="/ppt/media/image51.png" ContentType="image/png"/>
  <Override PartName="/ppt/media/image73.png" ContentType="image/png"/>
  <Override PartName="/ppt/media/image45.png" ContentType="image/png"/>
  <Override PartName="/ppt/media/image13.png" ContentType="image/png"/>
  <Override PartName="/ppt/media/image88.png" ContentType="image/png"/>
  <Override PartName="/ppt/media/image143.png" ContentType="image/png"/>
  <Override PartName="/ppt/media/image9.jpeg" ContentType="image/jpeg"/>
  <Override PartName="/ppt/media/image145.png" ContentType="image/png"/>
  <Override PartName="/ppt/media/image22.jpeg" ContentType="image/jpeg"/>
  <Override PartName="/ppt/media/image58.png" ContentType="image/png"/>
  <Override PartName="/ppt/media/image6.jpeg" ContentType="image/jpeg"/>
  <Override PartName="/ppt/media/image8.jpeg" ContentType="image/jpeg"/>
  <Override PartName="/ppt/media/image132.jpeg" ContentType="image/jpeg"/>
  <Override PartName="/ppt/media/image83.jpeg" ContentType="image/jpeg"/>
  <Override PartName="/ppt/media/image54.png" ContentType="image/png"/>
  <Override PartName="/ppt/media/image16.png" ContentType="image/png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5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6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0" y="0"/>
            <a:ext cx="10080360" cy="755928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jpeg"/><Relationship Id="rId3" Type="http://schemas.openxmlformats.org/officeDocument/2006/relationships/image" Target="../media/image43.jpeg"/><Relationship Id="rId4" Type="http://schemas.openxmlformats.org/officeDocument/2006/relationships/image" Target="../media/image44.jpeg"/><Relationship Id="rId5" Type="http://schemas.openxmlformats.org/officeDocument/2006/relationships/image" Target="../media/image45.png"/><Relationship Id="rId6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jpeg"/><Relationship Id="rId3" Type="http://schemas.openxmlformats.org/officeDocument/2006/relationships/image" Target="../media/image48.jpeg"/><Relationship Id="rId4" Type="http://schemas.openxmlformats.org/officeDocument/2006/relationships/image" Target="../media/image49.png"/><Relationship Id="rId5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image" Target="../media/image51.png"/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5" Type="http://schemas.openxmlformats.org/officeDocument/2006/relationships/image" Target="../media/image54.png"/><Relationship Id="rId6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55.jpeg"/><Relationship Id="rId2" Type="http://schemas.openxmlformats.org/officeDocument/2006/relationships/image" Target="../media/image56.jpeg"/><Relationship Id="rId3" Type="http://schemas.openxmlformats.org/officeDocument/2006/relationships/image" Target="../media/image57.jpeg"/><Relationship Id="rId4" Type="http://schemas.openxmlformats.org/officeDocument/2006/relationships/image" Target="../media/image58.png"/><Relationship Id="rId5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image" Target="../media/image60.jpeg"/><Relationship Id="rId3" Type="http://schemas.openxmlformats.org/officeDocument/2006/relationships/image" Target="../media/image61.png"/><Relationship Id="rId4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65.jpeg"/><Relationship Id="rId2" Type="http://schemas.openxmlformats.org/officeDocument/2006/relationships/image" Target="../media/image66.jpeg"/><Relationship Id="rId3" Type="http://schemas.openxmlformats.org/officeDocument/2006/relationships/image" Target="../media/image67.jpeg"/><Relationship Id="rId4" Type="http://schemas.openxmlformats.org/officeDocument/2006/relationships/image" Target="../media/image68.jpeg"/><Relationship Id="rId5" Type="http://schemas.openxmlformats.org/officeDocument/2006/relationships/image" Target="../media/image69.png"/><Relationship Id="rId6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70.jpeg"/><Relationship Id="rId2" Type="http://schemas.openxmlformats.org/officeDocument/2006/relationships/image" Target="../media/image71.jpeg"/><Relationship Id="rId3" Type="http://schemas.openxmlformats.org/officeDocument/2006/relationships/image" Target="../media/image72.jpe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75.png"/><Relationship Id="rId7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76.jpeg"/><Relationship Id="rId2" Type="http://schemas.openxmlformats.org/officeDocument/2006/relationships/image" Target="../media/image77.jpeg"/><Relationship Id="rId3" Type="http://schemas.openxmlformats.org/officeDocument/2006/relationships/image" Target="../media/image78.jpeg"/><Relationship Id="rId4" Type="http://schemas.openxmlformats.org/officeDocument/2006/relationships/image" Target="../media/image79.png"/><Relationship Id="rId5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80.jpeg"/><Relationship Id="rId2" Type="http://schemas.openxmlformats.org/officeDocument/2006/relationships/image" Target="../media/image81.jpeg"/><Relationship Id="rId3" Type="http://schemas.openxmlformats.org/officeDocument/2006/relationships/image" Target="../media/image82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83.jpeg"/><Relationship Id="rId2" Type="http://schemas.openxmlformats.org/officeDocument/2006/relationships/image" Target="../media/image84.jpeg"/><Relationship Id="rId3" Type="http://schemas.openxmlformats.org/officeDocument/2006/relationships/image" Target="../media/image85.png"/><Relationship Id="rId4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86.jpeg"/><Relationship Id="rId2" Type="http://schemas.openxmlformats.org/officeDocument/2006/relationships/image" Target="../media/image87.jpeg"/><Relationship Id="rId3" Type="http://schemas.openxmlformats.org/officeDocument/2006/relationships/image" Target="../media/image88.png"/><Relationship Id="rId4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89.jpeg"/><Relationship Id="rId2" Type="http://schemas.openxmlformats.org/officeDocument/2006/relationships/image" Target="../media/image90.jpeg"/><Relationship Id="rId3" Type="http://schemas.openxmlformats.org/officeDocument/2006/relationships/image" Target="../media/image91.jpeg"/><Relationship Id="rId4" Type="http://schemas.openxmlformats.org/officeDocument/2006/relationships/image" Target="../media/image92.jpeg"/><Relationship Id="rId5" Type="http://schemas.openxmlformats.org/officeDocument/2006/relationships/image" Target="../media/image93.png"/><Relationship Id="rId6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94.jpeg"/><Relationship Id="rId2" Type="http://schemas.openxmlformats.org/officeDocument/2006/relationships/image" Target="../media/image95.jpeg"/><Relationship Id="rId3" Type="http://schemas.openxmlformats.org/officeDocument/2006/relationships/image" Target="../media/image96.png"/><Relationship Id="rId4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97.jpeg"/><Relationship Id="rId2" Type="http://schemas.openxmlformats.org/officeDocument/2006/relationships/image" Target="../media/image98.png"/><Relationship Id="rId3" Type="http://schemas.openxmlformats.org/officeDocument/2006/relationships/image" Target="../media/image99.jpeg"/><Relationship Id="rId4" Type="http://schemas.openxmlformats.org/officeDocument/2006/relationships/image" Target="../media/image100.png"/><Relationship Id="rId5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01.jpeg"/><Relationship Id="rId2" Type="http://schemas.openxmlformats.org/officeDocument/2006/relationships/image" Target="../media/image102.jpeg"/><Relationship Id="rId3" Type="http://schemas.openxmlformats.org/officeDocument/2006/relationships/image" Target="../media/image103.gif"/><Relationship Id="rId4" Type="http://schemas.openxmlformats.org/officeDocument/2006/relationships/image" Target="../media/image104.png"/><Relationship Id="rId5" Type="http://schemas.openxmlformats.org/officeDocument/2006/relationships/image" Target="../media/image105.png"/><Relationship Id="rId6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106.jpeg"/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4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09.jpeg"/><Relationship Id="rId2" Type="http://schemas.openxmlformats.org/officeDocument/2006/relationships/image" Target="../media/image110.png"/><Relationship Id="rId3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111.jpeg"/><Relationship Id="rId2" Type="http://schemas.openxmlformats.org/officeDocument/2006/relationships/image" Target="../media/image112.jpeg"/><Relationship Id="rId3" Type="http://schemas.openxmlformats.org/officeDocument/2006/relationships/image" Target="../media/image113.jpeg"/><Relationship Id="rId4" Type="http://schemas.openxmlformats.org/officeDocument/2006/relationships/image" Target="../media/image114.png"/><Relationship Id="rId5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115.jpeg"/><Relationship Id="rId2" Type="http://schemas.openxmlformats.org/officeDocument/2006/relationships/image" Target="../media/image116.jpeg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119.jpeg"/><Relationship Id="rId2" Type="http://schemas.openxmlformats.org/officeDocument/2006/relationships/image" Target="../media/image120.jpeg"/><Relationship Id="rId3" Type="http://schemas.openxmlformats.org/officeDocument/2006/relationships/image" Target="../media/image121.jpeg"/><Relationship Id="rId4" Type="http://schemas.openxmlformats.org/officeDocument/2006/relationships/image" Target="../media/image122.jpeg"/><Relationship Id="rId5" Type="http://schemas.openxmlformats.org/officeDocument/2006/relationships/image" Target="../media/image123.png"/><Relationship Id="rId6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24.jpeg"/><Relationship Id="rId2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125.jpeg"/><Relationship Id="rId2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126.jpeg"/><Relationship Id="rId2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127.jpeg"/><Relationship Id="rId2" Type="http://schemas.openxmlformats.org/officeDocument/2006/relationships/image" Target="../media/image128.jpeg"/><Relationship Id="rId3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129.jpeg"/><Relationship Id="rId2" Type="http://schemas.openxmlformats.org/officeDocument/2006/relationships/image" Target="../media/image130.jpeg"/><Relationship Id="rId3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131.jpeg"/><Relationship Id="rId2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132.jpe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1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133.jpeg"/><Relationship Id="rId2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134.png"/><Relationship Id="rId2" Type="http://schemas.openxmlformats.org/officeDocument/2006/relationships/slideLayout" Target="../slideLayouts/slideLayout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135.png"/><Relationship Id="rId2" Type="http://schemas.openxmlformats.org/officeDocument/2006/relationships/slideLayout" Target="../slideLayouts/slideLayout1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136.png"/><Relationship Id="rId2" Type="http://schemas.openxmlformats.org/officeDocument/2006/relationships/slideLayout" Target="../slideLayouts/slideLayout1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137.png"/><Relationship Id="rId2" Type="http://schemas.openxmlformats.org/officeDocument/2006/relationships/image" Target="../media/image138.png"/><Relationship Id="rId3" Type="http://schemas.openxmlformats.org/officeDocument/2006/relationships/slideLayout" Target="../slideLayouts/slideLayout1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139.png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slideLayout" Target="../slideLayouts/slideLayout1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142.png"/><Relationship Id="rId2" Type="http://schemas.openxmlformats.org/officeDocument/2006/relationships/slideLayout" Target="../slideLayouts/slideLayout1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143.png"/><Relationship Id="rId2" Type="http://schemas.openxmlformats.org/officeDocument/2006/relationships/image" Target="../media/image144.jpeg"/><Relationship Id="rId3" Type="http://schemas.openxmlformats.org/officeDocument/2006/relationships/slideLayout" Target="../slideLayouts/slideLayout1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145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png"/><Relationship Id="rId4" Type="http://schemas.openxmlformats.org/officeDocument/2006/relationships/slideLayout" Target="../slideLayouts/slideLayout1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146.pn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jpe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6" Type="http://schemas.openxmlformats.org/officeDocument/2006/relationships/image" Target="../media/image35.jpeg"/><Relationship Id="rId7" Type="http://schemas.openxmlformats.org/officeDocument/2006/relationships/image" Target="../media/image36.jpeg"/><Relationship Id="rId8" Type="http://schemas.openxmlformats.org/officeDocument/2006/relationships/image" Target="../media/image37.jpeg"/><Relationship Id="rId9" Type="http://schemas.openxmlformats.org/officeDocument/2006/relationships/image" Target="../media/image38.jpeg"/><Relationship Id="rId10" Type="http://schemas.openxmlformats.org/officeDocument/2006/relationships/image" Target="../media/image39.jpeg"/><Relationship Id="rId11" Type="http://schemas.openxmlformats.org/officeDocument/2006/relationships/image" Target="../media/image40.png"/><Relationship Id="rId1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ustomShape 1"/>
          <p:cNvSpPr/>
          <p:nvPr/>
        </p:nvSpPr>
        <p:spPr>
          <a:xfrm>
            <a:off x="576000" y="288000"/>
            <a:ext cx="8926560" cy="2374560"/>
          </a:xfrm>
          <a:prstGeom prst="roundRect">
            <a:avLst>
              <a:gd name="adj" fmla="val 13753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000000"/>
                </a:solidFill>
                <a:latin typeface="Georgia"/>
                <a:ea typeface="DejaVu Sans"/>
              </a:rPr>
              <a:t>ФОРМИРОВАНИЕ СМЫСЛОВОГО ЧТЕНИЯ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000000"/>
                </a:solidFill>
                <a:latin typeface="Georgia"/>
                <a:ea typeface="DejaVu Sans"/>
              </a:rPr>
              <a:t>В ОБУЧЕНИИ АНГЛИЙСКОМУ ЯЗЫКУ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000000"/>
                </a:solidFill>
                <a:latin typeface="Georgia"/>
                <a:ea typeface="DejaVu Sans"/>
              </a:rPr>
              <a:t>(на примере курсов и пособий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000000"/>
                </a:solidFill>
                <a:latin typeface="Georgia"/>
                <a:ea typeface="DejaVu Sans"/>
              </a:rPr>
              <a:t>издательства «Титул»)</a:t>
            </a:r>
            <a:endParaRPr/>
          </a:p>
        </p:txBody>
      </p:sp>
      <p:sp>
        <p:nvSpPr>
          <p:cNvPr id="38" name="CustomShape 2"/>
          <p:cNvSpPr/>
          <p:nvPr/>
        </p:nvSpPr>
        <p:spPr>
          <a:xfrm>
            <a:off x="4320000" y="3744000"/>
            <a:ext cx="3886560" cy="1006560"/>
          </a:xfrm>
          <a:prstGeom prst="roundRect">
            <a:avLst>
              <a:gd name="adj" fmla="val 13753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i="1" lang="ru-RU" strike="noStrike">
                <a:solidFill>
                  <a:srgbClr val="000000"/>
                </a:solidFill>
                <a:latin typeface="Arial"/>
                <a:ea typeface="DejaVu Sans"/>
              </a:rPr>
              <a:t>АПАЛЬК</a:t>
            </a:r>
            <a:r>
              <a:rPr b="1" i="1" lang="ru-RU" strike="noStrike">
                <a:solidFill>
                  <a:srgbClr val="000000"/>
                </a:solidFill>
                <a:latin typeface="Arial"/>
                <a:ea typeface="DejaVu Sans"/>
              </a:rPr>
              <a:t>О</a:t>
            </a:r>
            <a:r>
              <a:rPr i="1" lang="ru-RU" strike="noStrike">
                <a:solidFill>
                  <a:srgbClr val="000000"/>
                </a:solidFill>
                <a:latin typeface="Arial"/>
                <a:ea typeface="DejaVu Sans"/>
              </a:rPr>
              <a:t>В</a:t>
            </a:r>
            <a:endParaRPr/>
          </a:p>
          <a:p>
            <a:pPr algn="ctr">
              <a:lnSpc>
                <a:spcPct val="100000"/>
              </a:lnSpc>
            </a:pPr>
            <a:r>
              <a:rPr i="1"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i="1" lang="ru-RU" strike="noStrike">
                <a:solidFill>
                  <a:srgbClr val="000000"/>
                </a:solidFill>
                <a:latin typeface="Arial"/>
                <a:ea typeface="DejaVu Sans"/>
              </a:rPr>
              <a:t>ВАЛЕРИЙ ГЕННАДИЕВИЧ</a:t>
            </a:r>
            <a:endParaRPr/>
          </a:p>
          <a:p>
            <a:pPr algn="ctr">
              <a:lnSpc>
                <a:spcPct val="100000"/>
              </a:lnSpc>
            </a:pPr>
            <a:r>
              <a:rPr i="1" lang="ru-RU" sz="1400" strike="noStrike">
                <a:solidFill>
                  <a:srgbClr val="000000"/>
                </a:solidFill>
                <a:latin typeface="Arial"/>
                <a:ea typeface="DejaVu Sans"/>
              </a:rPr>
              <a:t>КАНД.ПЕД.НАУК</a:t>
            </a:r>
            <a:endParaRPr/>
          </a:p>
        </p:txBody>
      </p:sp>
      <p:pic>
        <p:nvPicPr>
          <p:cNvPr id="39" name="" descr=""/>
          <p:cNvPicPr/>
          <p:nvPr/>
        </p:nvPicPr>
        <p:blipFill>
          <a:blip r:embed="rId1"/>
          <a:stretch/>
        </p:blipFill>
        <p:spPr>
          <a:xfrm>
            <a:off x="4464000" y="5328000"/>
            <a:ext cx="3598560" cy="1614240"/>
          </a:xfrm>
          <a:prstGeom prst="rect">
            <a:avLst/>
          </a:prstGeom>
          <a:ln>
            <a:noFill/>
          </a:ln>
        </p:spPr>
      </p:pic>
      <p:pic>
        <p:nvPicPr>
          <p:cNvPr id="40" name="" descr=""/>
          <p:cNvPicPr/>
          <p:nvPr/>
        </p:nvPicPr>
        <p:blipFill>
          <a:blip r:embed="rId2"/>
          <a:stretch/>
        </p:blipFill>
        <p:spPr>
          <a:xfrm>
            <a:off x="1404000" y="3013920"/>
            <a:ext cx="2374560" cy="2393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2" descr=""/>
          <p:cNvPicPr/>
          <p:nvPr/>
        </p:nvPicPr>
        <p:blipFill>
          <a:blip r:embed="rId1"/>
          <a:srcRect l="17081" t="32436" r="59904" b="61344"/>
          <a:stretch/>
        </p:blipFill>
        <p:spPr>
          <a:xfrm>
            <a:off x="6412320" y="5472000"/>
            <a:ext cx="2943360" cy="1080000"/>
          </a:xfrm>
          <a:prstGeom prst="rect">
            <a:avLst/>
          </a:prstGeom>
          <a:ln w="127080">
            <a:solidFill>
              <a:srgbClr val="ffffff"/>
            </a:solidFill>
            <a:round/>
          </a:ln>
          <a:effectLst>
            <a:outerShdw algn="br" blurRad="76200" dir="10500000" dist="95250" kx="900000" rotWithShape="0" sx="97000" sy="23000">
              <a:srgbClr val="000000">
                <a:alpha val="20000"/>
              </a:srgbClr>
            </a:outerShdw>
          </a:effectLst>
          <a:scene3d>
            <a:camera prst="orthographicFront"/>
            <a:lightRig dir="t" rig="twoP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0" name="Picture 2" descr=""/>
          <p:cNvPicPr/>
          <p:nvPr/>
        </p:nvPicPr>
        <p:blipFill>
          <a:blip r:embed="rId2"/>
          <a:stretch/>
        </p:blipFill>
        <p:spPr>
          <a:xfrm>
            <a:off x="1864800" y="3779640"/>
            <a:ext cx="3729240" cy="364968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01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2" name="Picture 2" descr=""/>
          <p:cNvPicPr/>
          <p:nvPr/>
        </p:nvPicPr>
        <p:blipFill>
          <a:blip r:embed="rId3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03" name="Picture 2" descr=""/>
          <p:cNvPicPr/>
          <p:nvPr/>
        </p:nvPicPr>
        <p:blipFill>
          <a:blip r:embed="rId4"/>
          <a:srcRect l="0" t="5619" r="0" b="359"/>
          <a:stretch/>
        </p:blipFill>
        <p:spPr>
          <a:xfrm>
            <a:off x="4802040" y="195840"/>
            <a:ext cx="4999680" cy="382068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04" name="CustomShape 2"/>
          <p:cNvSpPr/>
          <p:nvPr/>
        </p:nvSpPr>
        <p:spPr>
          <a:xfrm>
            <a:off x="2598840" y="1636560"/>
            <a:ext cx="3154320" cy="315720"/>
          </a:xfrm>
          <a:prstGeom prst="rect">
            <a:avLst/>
          </a:prstGeom>
          <a:solidFill>
            <a:srgbClr val="0099ff"/>
          </a:solidFill>
          <a:ln w="3240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2060"/>
                </a:solidFill>
                <a:latin typeface="Times New Roman"/>
                <a:ea typeface="DejaVu Sans"/>
              </a:rPr>
              <a:t>смысловое чтение</a:t>
            </a:r>
            <a:endParaRPr/>
          </a:p>
        </p:txBody>
      </p:sp>
      <p:pic>
        <p:nvPicPr>
          <p:cNvPr id="105" name="" descr=""/>
          <p:cNvPicPr/>
          <p:nvPr/>
        </p:nvPicPr>
        <p:blipFill>
          <a:blip r:embed="rId5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2" descr=""/>
          <p:cNvPicPr/>
          <p:nvPr/>
        </p:nvPicPr>
        <p:blipFill>
          <a:blip r:embed="rId1"/>
          <a:srcRect l="25305" t="21087" r="13128" b="30659"/>
          <a:stretch/>
        </p:blipFill>
        <p:spPr>
          <a:xfrm>
            <a:off x="2140200" y="2668320"/>
            <a:ext cx="7713360" cy="467604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07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8" name="Picture 2" descr=""/>
          <p:cNvPicPr/>
          <p:nvPr/>
        </p:nvPicPr>
        <p:blipFill>
          <a:blip r:embed="rId2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09" name="Picture 2" descr=""/>
          <p:cNvPicPr/>
          <p:nvPr/>
        </p:nvPicPr>
        <p:blipFill>
          <a:blip r:embed="rId3"/>
          <a:stretch/>
        </p:blipFill>
        <p:spPr>
          <a:xfrm>
            <a:off x="6831360" y="128520"/>
            <a:ext cx="2944800" cy="23799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10" name="" descr=""/>
          <p:cNvPicPr/>
          <p:nvPr/>
        </p:nvPicPr>
        <p:blipFill>
          <a:blip r:embed="rId4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2" descr=""/>
          <p:cNvPicPr/>
          <p:nvPr/>
        </p:nvPicPr>
        <p:blipFill>
          <a:blip r:embed="rId1"/>
          <a:srcRect l="13072" t="0" r="9804" b="0"/>
          <a:stretch/>
        </p:blipFill>
        <p:spPr>
          <a:xfrm>
            <a:off x="8393400" y="286920"/>
            <a:ext cx="1487520" cy="18885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12" name="Picture 7" descr=""/>
          <p:cNvPicPr/>
          <p:nvPr/>
        </p:nvPicPr>
        <p:blipFill>
          <a:blip r:embed="rId2"/>
          <a:srcRect l="25305" t="41141" r="18609" b="14128"/>
          <a:stretch/>
        </p:blipFill>
        <p:spPr>
          <a:xfrm>
            <a:off x="1864800" y="286920"/>
            <a:ext cx="6428880" cy="39672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13" name="Picture 2" descr=""/>
          <p:cNvPicPr/>
          <p:nvPr/>
        </p:nvPicPr>
        <p:blipFill>
          <a:blip r:embed="rId3"/>
          <a:stretch/>
        </p:blipFill>
        <p:spPr>
          <a:xfrm>
            <a:off x="6300360" y="4335120"/>
            <a:ext cx="3621240" cy="30657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14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15" name="Picture 2" descr=""/>
          <p:cNvPicPr/>
          <p:nvPr/>
        </p:nvPicPr>
        <p:blipFill>
          <a:blip r:embed="rId4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16" name="" descr=""/>
          <p:cNvPicPr/>
          <p:nvPr/>
        </p:nvPicPr>
        <p:blipFill>
          <a:blip r:embed="rId5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4" descr=""/>
          <p:cNvPicPr/>
          <p:nvPr/>
        </p:nvPicPr>
        <p:blipFill>
          <a:blip r:embed="rId1"/>
          <a:stretch/>
        </p:blipFill>
        <p:spPr>
          <a:xfrm>
            <a:off x="5595840" y="3387960"/>
            <a:ext cx="4285080" cy="39798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18" name="Picture 6" descr=""/>
          <p:cNvPicPr/>
          <p:nvPr/>
        </p:nvPicPr>
        <p:blipFill>
          <a:blip r:embed="rId2"/>
          <a:stretch/>
        </p:blipFill>
        <p:spPr>
          <a:xfrm>
            <a:off x="1864800" y="525240"/>
            <a:ext cx="4061880" cy="49197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19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Picture 2" descr=""/>
          <p:cNvPicPr/>
          <p:nvPr/>
        </p:nvPicPr>
        <p:blipFill>
          <a:blip r:embed="rId3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121" name="CustomShape 2"/>
          <p:cNvSpPr/>
          <p:nvPr/>
        </p:nvSpPr>
        <p:spPr>
          <a:xfrm>
            <a:off x="6389640" y="786600"/>
            <a:ext cx="3173760" cy="1658880"/>
          </a:xfrm>
          <a:prstGeom prst="verticalScroll">
            <a:avLst>
              <a:gd name="adj" fmla="val 13778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r>
              <a:rPr b="1" i="1" lang="ru-RU" sz="2000" strike="noStrike">
                <a:solidFill>
                  <a:srgbClr val="000066"/>
                </a:solidFill>
                <a:latin typeface="Times New Roman"/>
                <a:ea typeface="DejaVu Sans"/>
              </a:rPr>
              <a:t>“</a:t>
            </a:r>
            <a:r>
              <a:rPr b="1" i="1" lang="ru-RU" sz="2000" strike="noStrike">
                <a:solidFill>
                  <a:srgbClr val="000066"/>
                </a:solidFill>
                <a:latin typeface="Times New Roman"/>
                <a:ea typeface="DejaVu Sans"/>
              </a:rPr>
              <a:t>Он неграмотен: не умеет </a:t>
            </a:r>
            <a:endParaRPr/>
          </a:p>
          <a:p>
            <a:r>
              <a:rPr b="1" i="1" lang="ru-RU" sz="2000" strike="noStrike">
                <a:solidFill>
                  <a:srgbClr val="000066"/>
                </a:solidFill>
                <a:latin typeface="Times New Roman"/>
                <a:ea typeface="DejaVu Sans"/>
              </a:rPr>
              <a:t>ни читать,</a:t>
            </a:r>
            <a:endParaRPr/>
          </a:p>
          <a:p>
            <a:pPr algn="ctr">
              <a:lnSpc>
                <a:spcPct val="100000"/>
              </a:lnSpc>
            </a:pPr>
            <a:r>
              <a:rPr b="1" i="1" lang="ru-RU" sz="2000" strike="noStrike">
                <a:solidFill>
                  <a:srgbClr val="000066"/>
                </a:solidFill>
                <a:latin typeface="Times New Roman"/>
                <a:ea typeface="DejaVu Sans"/>
              </a:rPr>
              <a:t>ни плавать”</a:t>
            </a:r>
            <a:endParaRPr/>
          </a:p>
        </p:txBody>
      </p:sp>
      <p:pic>
        <p:nvPicPr>
          <p:cNvPr id="122" name="" descr=""/>
          <p:cNvPicPr/>
          <p:nvPr/>
        </p:nvPicPr>
        <p:blipFill>
          <a:blip r:embed="rId4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2" descr=""/>
          <p:cNvPicPr/>
          <p:nvPr/>
        </p:nvPicPr>
        <p:blipFill>
          <a:blip r:embed="rId1"/>
          <a:stretch/>
        </p:blipFill>
        <p:spPr>
          <a:xfrm>
            <a:off x="1872000" y="288000"/>
            <a:ext cx="8141400" cy="58471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24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5" name="Picture 2" descr=""/>
          <p:cNvPicPr/>
          <p:nvPr/>
        </p:nvPicPr>
        <p:blipFill>
          <a:blip r:embed="rId2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26" name="" descr=""/>
          <p:cNvPicPr/>
          <p:nvPr/>
        </p:nvPicPr>
        <p:blipFill>
          <a:blip r:embed="rId3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0" y="2988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8" name="Picture 2" descr=""/>
          <p:cNvPicPr/>
          <p:nvPr/>
        </p:nvPicPr>
        <p:blipFill>
          <a:blip r:embed="rId1"/>
          <a:stretch/>
        </p:blipFill>
        <p:spPr>
          <a:xfrm>
            <a:off x="0" y="5580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29" name="Picture 4" descr=""/>
          <p:cNvPicPr/>
          <p:nvPr/>
        </p:nvPicPr>
        <p:blipFill>
          <a:blip r:embed="rId2"/>
          <a:stretch/>
        </p:blipFill>
        <p:spPr>
          <a:xfrm>
            <a:off x="1229760" y="714240"/>
            <a:ext cx="9696240" cy="7270920"/>
          </a:xfrm>
          <a:prstGeom prst="rect">
            <a:avLst/>
          </a:prstGeom>
          <a:ln>
            <a:noFill/>
          </a:ln>
        </p:spPr>
      </p:pic>
      <p:sp>
        <p:nvSpPr>
          <p:cNvPr id="130" name="CustomShape 2"/>
          <p:cNvSpPr/>
          <p:nvPr/>
        </p:nvSpPr>
        <p:spPr>
          <a:xfrm rot="1356600">
            <a:off x="5199840" y="1984680"/>
            <a:ext cx="2960280" cy="820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400" strike="noStrike">
                <a:solidFill>
                  <a:srgbClr val="ffffff"/>
                </a:solidFill>
                <a:latin typeface="Calibri"/>
                <a:ea typeface="DejaVu Sans"/>
              </a:rPr>
              <a:t>Работа с информацией </a:t>
            </a:r>
            <a:endParaRPr/>
          </a:p>
        </p:txBody>
      </p:sp>
      <p:sp>
        <p:nvSpPr>
          <p:cNvPr id="131" name="CustomShape 3"/>
          <p:cNvSpPr/>
          <p:nvPr/>
        </p:nvSpPr>
        <p:spPr>
          <a:xfrm rot="20404800">
            <a:off x="2842560" y="2873160"/>
            <a:ext cx="2943720" cy="942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800" strike="noStrike">
                <a:solidFill>
                  <a:srgbClr val="ffffff"/>
                </a:solidFill>
                <a:latin typeface="Calibri"/>
                <a:ea typeface="DejaVu Sans"/>
              </a:rPr>
              <a:t>Социализация обучающихся</a:t>
            </a:r>
            <a:endParaRPr/>
          </a:p>
        </p:txBody>
      </p:sp>
      <p:sp>
        <p:nvSpPr>
          <p:cNvPr id="132" name="CustomShape 4"/>
          <p:cNvSpPr/>
          <p:nvPr/>
        </p:nvSpPr>
        <p:spPr>
          <a:xfrm rot="1833000">
            <a:off x="5071680" y="5011200"/>
            <a:ext cx="2526480" cy="515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800" strike="noStrike">
                <a:solidFill>
                  <a:srgbClr val="ffffff"/>
                </a:solidFill>
                <a:latin typeface="Calibri"/>
                <a:ea typeface="DejaVu Sans"/>
              </a:rPr>
              <a:t>Воспитание </a:t>
            </a:r>
            <a:endParaRPr/>
          </a:p>
        </p:txBody>
      </p:sp>
      <p:sp>
        <p:nvSpPr>
          <p:cNvPr id="133" name="CustomShape 5"/>
          <p:cNvSpPr/>
          <p:nvPr/>
        </p:nvSpPr>
        <p:spPr>
          <a:xfrm rot="19449000">
            <a:off x="6576840" y="3181680"/>
            <a:ext cx="2566080" cy="515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800" strike="noStrike">
                <a:solidFill>
                  <a:srgbClr val="ffffff"/>
                </a:solidFill>
                <a:latin typeface="Calibri"/>
                <a:ea typeface="DejaVu Sans"/>
              </a:rPr>
              <a:t>Духовность</a:t>
            </a:r>
            <a:endParaRPr/>
          </a:p>
        </p:txBody>
      </p:sp>
      <p:sp>
        <p:nvSpPr>
          <p:cNvPr id="134" name="CustomShape 6"/>
          <p:cNvSpPr/>
          <p:nvPr/>
        </p:nvSpPr>
        <p:spPr>
          <a:xfrm>
            <a:off x="2928600" y="284760"/>
            <a:ext cx="4126320" cy="909000"/>
          </a:xfrm>
          <a:prstGeom prst="roundRect">
            <a:avLst>
              <a:gd name="adj" fmla="val 13805"/>
            </a:avLst>
          </a:prstGeom>
          <a:solidFill>
            <a:srgbClr val="9999ff"/>
          </a:solidFill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trike="noStrike">
                <a:solidFill>
                  <a:srgbClr val="002060"/>
                </a:solidFill>
                <a:latin typeface="Times New Roman"/>
                <a:ea typeface="Times New Roman"/>
              </a:rPr>
              <a:t>Чтение</a:t>
            </a:r>
            <a:endParaRPr/>
          </a:p>
        </p:txBody>
      </p:sp>
      <p:pic>
        <p:nvPicPr>
          <p:cNvPr id="135" name="" descr=""/>
          <p:cNvPicPr/>
          <p:nvPr/>
        </p:nvPicPr>
        <p:blipFill>
          <a:blip r:embed="rId3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7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38" name="Picture 2" descr=""/>
          <p:cNvPicPr/>
          <p:nvPr/>
        </p:nvPicPr>
        <p:blipFill>
          <a:blip r:embed="rId2"/>
          <a:srcRect l="0" t="0" r="4061" b="0"/>
          <a:stretch/>
        </p:blipFill>
        <p:spPr>
          <a:xfrm>
            <a:off x="5111640" y="207720"/>
            <a:ext cx="4690080" cy="34909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39" name="Picture 2" descr=""/>
          <p:cNvPicPr/>
          <p:nvPr/>
        </p:nvPicPr>
        <p:blipFill>
          <a:blip r:embed="rId3"/>
          <a:stretch/>
        </p:blipFill>
        <p:spPr>
          <a:xfrm>
            <a:off x="1944000" y="1874520"/>
            <a:ext cx="4761360" cy="32691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40" name="Picture 4" descr=""/>
          <p:cNvPicPr/>
          <p:nvPr/>
        </p:nvPicPr>
        <p:blipFill>
          <a:blip r:embed="rId4"/>
          <a:stretch/>
        </p:blipFill>
        <p:spPr>
          <a:xfrm>
            <a:off x="5833800" y="4678560"/>
            <a:ext cx="4039920" cy="26755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41" name="" descr=""/>
          <p:cNvPicPr/>
          <p:nvPr/>
        </p:nvPicPr>
        <p:blipFill>
          <a:blip r:embed="rId5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8" descr=""/>
          <p:cNvPicPr/>
          <p:nvPr/>
        </p:nvPicPr>
        <p:blipFill>
          <a:blip r:embed="rId1"/>
          <a:stretch/>
        </p:blipFill>
        <p:spPr>
          <a:xfrm rot="21016200">
            <a:off x="5607000" y="4203000"/>
            <a:ext cx="3332880" cy="2306520"/>
          </a:xfrm>
          <a:prstGeom prst="rect">
            <a:avLst/>
          </a:prstGeom>
          <a:ln>
            <a:noFill/>
          </a:ln>
        </p:spPr>
      </p:pic>
      <p:pic>
        <p:nvPicPr>
          <p:cNvPr id="143" name="Picture 6" descr=""/>
          <p:cNvPicPr/>
          <p:nvPr/>
        </p:nvPicPr>
        <p:blipFill>
          <a:blip r:embed="rId2"/>
          <a:stretch/>
        </p:blipFill>
        <p:spPr>
          <a:xfrm rot="963600">
            <a:off x="7472520" y="1658520"/>
            <a:ext cx="2272680" cy="2728800"/>
          </a:xfrm>
          <a:prstGeom prst="rect">
            <a:avLst/>
          </a:prstGeom>
          <a:ln>
            <a:noFill/>
          </a:ln>
        </p:spPr>
      </p:pic>
      <p:sp>
        <p:nvSpPr>
          <p:cNvPr id="144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45" name="Picture 2" descr=""/>
          <p:cNvPicPr/>
          <p:nvPr/>
        </p:nvPicPr>
        <p:blipFill>
          <a:blip r:embed="rId3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46" name="Picture 2" descr=""/>
          <p:cNvPicPr/>
          <p:nvPr/>
        </p:nvPicPr>
        <p:blipFill>
          <a:blip r:embed="rId4"/>
          <a:stretch/>
        </p:blipFill>
        <p:spPr>
          <a:xfrm rot="21324600">
            <a:off x="5286240" y="2091240"/>
            <a:ext cx="3558240" cy="2363400"/>
          </a:xfrm>
          <a:prstGeom prst="rect">
            <a:avLst/>
          </a:prstGeom>
          <a:ln>
            <a:noFill/>
          </a:ln>
        </p:spPr>
      </p:pic>
      <p:sp>
        <p:nvSpPr>
          <p:cNvPr id="147" name="CustomShape 2"/>
          <p:cNvSpPr/>
          <p:nvPr/>
        </p:nvSpPr>
        <p:spPr>
          <a:xfrm>
            <a:off x="2261880" y="163656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Внимание</a:t>
            </a:r>
            <a:endParaRPr/>
          </a:p>
        </p:txBody>
      </p:sp>
      <p:sp>
        <p:nvSpPr>
          <p:cNvPr id="148" name="CustomShape 3"/>
          <p:cNvSpPr/>
          <p:nvPr/>
        </p:nvSpPr>
        <p:spPr>
          <a:xfrm>
            <a:off x="2261880" y="449424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Эмоции</a:t>
            </a:r>
            <a:endParaRPr/>
          </a:p>
        </p:txBody>
      </p:sp>
      <p:sp>
        <p:nvSpPr>
          <p:cNvPr id="149" name="CustomShape 4"/>
          <p:cNvSpPr/>
          <p:nvPr/>
        </p:nvSpPr>
        <p:spPr>
          <a:xfrm>
            <a:off x="2261880" y="377964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Мышление</a:t>
            </a:r>
            <a:endParaRPr/>
          </a:p>
        </p:txBody>
      </p:sp>
      <p:sp>
        <p:nvSpPr>
          <p:cNvPr id="150" name="CustomShape 5"/>
          <p:cNvSpPr/>
          <p:nvPr/>
        </p:nvSpPr>
        <p:spPr>
          <a:xfrm>
            <a:off x="2261880" y="306540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Воображение </a:t>
            </a:r>
            <a:endParaRPr/>
          </a:p>
        </p:txBody>
      </p:sp>
      <p:sp>
        <p:nvSpPr>
          <p:cNvPr id="151" name="CustomShape 6"/>
          <p:cNvSpPr/>
          <p:nvPr/>
        </p:nvSpPr>
        <p:spPr>
          <a:xfrm>
            <a:off x="2261880" y="663732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Установки </a:t>
            </a:r>
            <a:endParaRPr/>
          </a:p>
        </p:txBody>
      </p:sp>
      <p:sp>
        <p:nvSpPr>
          <p:cNvPr id="152" name="CustomShape 7"/>
          <p:cNvSpPr/>
          <p:nvPr/>
        </p:nvSpPr>
        <p:spPr>
          <a:xfrm>
            <a:off x="2261880" y="591984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Интересы</a:t>
            </a:r>
            <a:endParaRPr/>
          </a:p>
        </p:txBody>
      </p:sp>
      <p:sp>
        <p:nvSpPr>
          <p:cNvPr id="153" name="CustomShape 8"/>
          <p:cNvSpPr/>
          <p:nvPr/>
        </p:nvSpPr>
        <p:spPr>
          <a:xfrm>
            <a:off x="2261880" y="520848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Воля </a:t>
            </a:r>
            <a:endParaRPr/>
          </a:p>
        </p:txBody>
      </p:sp>
      <p:sp>
        <p:nvSpPr>
          <p:cNvPr id="154" name="CustomShape 9"/>
          <p:cNvSpPr/>
          <p:nvPr/>
        </p:nvSpPr>
        <p:spPr>
          <a:xfrm>
            <a:off x="2261880" y="235116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Память</a:t>
            </a:r>
            <a:endParaRPr/>
          </a:p>
        </p:txBody>
      </p:sp>
      <p:sp>
        <p:nvSpPr>
          <p:cNvPr id="155" name="CustomShape 10"/>
          <p:cNvSpPr/>
          <p:nvPr/>
        </p:nvSpPr>
        <p:spPr>
          <a:xfrm>
            <a:off x="2427840" y="424800"/>
            <a:ext cx="6825600" cy="707040"/>
          </a:xfrm>
          <a:prstGeom prst="roundRect">
            <a:avLst>
              <a:gd name="adj" fmla="val 13805"/>
            </a:avLst>
          </a:prstGeom>
          <a:solidFill>
            <a:srgbClr val="9999ff"/>
          </a:solidFill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0066"/>
                </a:solidFill>
                <a:latin typeface="Times New Roman"/>
                <a:ea typeface="DejaVu Sans"/>
              </a:rPr>
              <a:t>Понимание текста</a:t>
            </a:r>
            <a:endParaRPr/>
          </a:p>
        </p:txBody>
      </p:sp>
      <p:pic>
        <p:nvPicPr>
          <p:cNvPr id="156" name="Picture 4" descr=""/>
          <p:cNvPicPr/>
          <p:nvPr/>
        </p:nvPicPr>
        <p:blipFill>
          <a:blip r:embed="rId5"/>
          <a:stretch/>
        </p:blipFill>
        <p:spPr>
          <a:xfrm>
            <a:off x="6389640" y="4400280"/>
            <a:ext cx="3926160" cy="3157560"/>
          </a:xfrm>
          <a:prstGeom prst="rect">
            <a:avLst/>
          </a:prstGeom>
          <a:ln>
            <a:noFill/>
          </a:ln>
        </p:spPr>
      </p:pic>
      <p:pic>
        <p:nvPicPr>
          <p:cNvPr id="157" name="" descr=""/>
          <p:cNvPicPr/>
          <p:nvPr/>
        </p:nvPicPr>
        <p:blipFill>
          <a:blip r:embed="rId6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59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60" name="Picture 2" descr=""/>
          <p:cNvPicPr/>
          <p:nvPr/>
        </p:nvPicPr>
        <p:blipFill>
          <a:blip r:embed="rId2"/>
          <a:stretch/>
        </p:blipFill>
        <p:spPr>
          <a:xfrm>
            <a:off x="2023560" y="366480"/>
            <a:ext cx="2833920" cy="41983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61" name="Picture 6" descr=""/>
          <p:cNvPicPr/>
          <p:nvPr/>
        </p:nvPicPr>
        <p:blipFill>
          <a:blip r:embed="rId3"/>
          <a:stretch/>
        </p:blipFill>
        <p:spPr>
          <a:xfrm>
            <a:off x="3373200" y="3891600"/>
            <a:ext cx="6436800" cy="34585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62" name="" descr=""/>
          <p:cNvPicPr/>
          <p:nvPr/>
        </p:nvPicPr>
        <p:blipFill>
          <a:blip r:embed="rId4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2" descr=""/>
          <p:cNvPicPr/>
          <p:nvPr/>
        </p:nvPicPr>
        <p:blipFill>
          <a:blip r:embed="rId1"/>
          <a:stretch/>
        </p:blipFill>
        <p:spPr>
          <a:xfrm>
            <a:off x="3452760" y="2985840"/>
            <a:ext cx="4985280" cy="43639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64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65" name="Picture 2" descr=""/>
          <p:cNvPicPr/>
          <p:nvPr/>
        </p:nvPicPr>
        <p:blipFill>
          <a:blip r:embed="rId2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166" name="CustomShape 2"/>
          <p:cNvSpPr/>
          <p:nvPr/>
        </p:nvSpPr>
        <p:spPr>
          <a:xfrm>
            <a:off x="2182320" y="1795320"/>
            <a:ext cx="7619400" cy="942480"/>
          </a:xfrm>
          <a:prstGeom prst="rect">
            <a:avLst/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Первая фаза — это восприятие текста, раскрытие его содержания и смысла</a:t>
            </a:r>
            <a:endParaRPr/>
          </a:p>
        </p:txBody>
      </p:sp>
      <p:sp>
        <p:nvSpPr>
          <p:cNvPr id="167" name="CustomShape 3"/>
          <p:cNvSpPr/>
          <p:nvPr/>
        </p:nvSpPr>
        <p:spPr>
          <a:xfrm>
            <a:off x="2499840" y="460800"/>
            <a:ext cx="6825600" cy="707040"/>
          </a:xfrm>
          <a:prstGeom prst="roundRect">
            <a:avLst>
              <a:gd name="adj" fmla="val 13805"/>
            </a:avLst>
          </a:prstGeom>
          <a:solidFill>
            <a:srgbClr val="9999ff"/>
          </a:solidFill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0066"/>
                </a:solidFill>
                <a:latin typeface="Times New Roman"/>
                <a:ea typeface="DejaVu Sans"/>
              </a:rPr>
              <a:t>Процесс чтения</a:t>
            </a:r>
            <a:endParaRPr/>
          </a:p>
        </p:txBody>
      </p:sp>
      <p:pic>
        <p:nvPicPr>
          <p:cNvPr id="168" name="" descr=""/>
          <p:cNvPicPr/>
          <p:nvPr/>
        </p:nvPicPr>
        <p:blipFill>
          <a:blip r:embed="rId3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2376000" y="-169560"/>
            <a:ext cx="5326560" cy="187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2"/>
          <p:cNvSpPr/>
          <p:nvPr/>
        </p:nvSpPr>
        <p:spPr>
          <a:xfrm>
            <a:off x="504000" y="1823760"/>
            <a:ext cx="9070560" cy="584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3" name="Picture 2" descr=""/>
          <p:cNvPicPr/>
          <p:nvPr/>
        </p:nvPicPr>
        <p:blipFill>
          <a:blip r:embed="rId1"/>
          <a:stretch/>
        </p:blipFill>
        <p:spPr>
          <a:xfrm>
            <a:off x="6898320" y="385200"/>
            <a:ext cx="2532240" cy="3141360"/>
          </a:xfrm>
          <a:prstGeom prst="rect">
            <a:avLst/>
          </a:prstGeom>
          <a:ln>
            <a:noFill/>
          </a:ln>
        </p:spPr>
      </p:pic>
      <p:sp>
        <p:nvSpPr>
          <p:cNvPr id="44" name="CustomShape 3"/>
          <p:cNvSpPr/>
          <p:nvPr/>
        </p:nvSpPr>
        <p:spPr>
          <a:xfrm>
            <a:off x="864000" y="4632840"/>
            <a:ext cx="8317080" cy="191772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z="2400" strike="noStrike">
                <a:solidFill>
                  <a:srgbClr val="000000"/>
                </a:solidFill>
                <a:latin typeface="Times New Roman"/>
                <a:ea typeface="DejaVu Sans"/>
              </a:rPr>
              <a:t>«Каждый человек обязан (я подчеркиваю – обязан) заботиться о своем интеллектуальном развитии. Это его обязанность перед обществом, в котором он живет, и перед самим собой. Основной (но, разумеется, не единственный) способ своего интеллектуального развития – чтение»</a:t>
            </a:r>
            <a:endParaRPr/>
          </a:p>
        </p:txBody>
      </p:sp>
      <p:sp>
        <p:nvSpPr>
          <p:cNvPr id="45" name="CustomShape 4"/>
          <p:cNvSpPr/>
          <p:nvPr/>
        </p:nvSpPr>
        <p:spPr>
          <a:xfrm>
            <a:off x="5788440" y="3825000"/>
            <a:ext cx="3232080" cy="395640"/>
          </a:xfrm>
          <a:prstGeom prst="roundRect">
            <a:avLst>
              <a:gd name="adj" fmla="val 13776"/>
            </a:avLst>
          </a:prstGeom>
          <a:ln w="3240"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b="1" lang="ru-RU" strike="noStrike">
                <a:solidFill>
                  <a:srgbClr val="002060"/>
                </a:solidFill>
                <a:latin typeface="Times New Roman"/>
                <a:ea typeface="DejaVu Sans"/>
              </a:rPr>
              <a:t>Дмитрий Сергеевич Лихачев</a:t>
            </a:r>
            <a:endParaRPr/>
          </a:p>
        </p:txBody>
      </p:sp>
      <p:pic>
        <p:nvPicPr>
          <p:cNvPr id="46" name="" descr=""/>
          <p:cNvPicPr/>
          <p:nvPr/>
        </p:nvPicPr>
        <p:blipFill>
          <a:blip r:embed="rId2"/>
          <a:stretch/>
        </p:blipFill>
        <p:spPr>
          <a:xfrm>
            <a:off x="1008000" y="2128680"/>
            <a:ext cx="4240440" cy="1902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70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171" name="CustomShape 2"/>
          <p:cNvSpPr/>
          <p:nvPr/>
        </p:nvSpPr>
        <p:spPr>
          <a:xfrm>
            <a:off x="2182320" y="1795320"/>
            <a:ext cx="7619400" cy="515880"/>
          </a:xfrm>
          <a:prstGeom prst="rect">
            <a:avLst/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Вторая фаза — это извлечение смысла</a:t>
            </a:r>
            <a:endParaRPr/>
          </a:p>
        </p:txBody>
      </p:sp>
      <p:sp>
        <p:nvSpPr>
          <p:cNvPr id="172" name="CustomShape 3"/>
          <p:cNvSpPr/>
          <p:nvPr/>
        </p:nvSpPr>
        <p:spPr>
          <a:xfrm>
            <a:off x="2499840" y="604800"/>
            <a:ext cx="6825600" cy="70704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0066"/>
                </a:solidFill>
                <a:latin typeface="Times New Roman"/>
                <a:ea typeface="DejaVu Sans"/>
              </a:rPr>
              <a:t>Процесс чтения</a:t>
            </a:r>
            <a:endParaRPr/>
          </a:p>
        </p:txBody>
      </p:sp>
      <p:pic>
        <p:nvPicPr>
          <p:cNvPr id="173" name="Picture 2" descr=""/>
          <p:cNvPicPr/>
          <p:nvPr/>
        </p:nvPicPr>
        <p:blipFill>
          <a:blip r:embed="rId2"/>
          <a:stretch/>
        </p:blipFill>
        <p:spPr>
          <a:xfrm>
            <a:off x="3373200" y="2589120"/>
            <a:ext cx="4920120" cy="47646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74" name="" descr=""/>
          <p:cNvPicPr/>
          <p:nvPr/>
        </p:nvPicPr>
        <p:blipFill>
          <a:blip r:embed="rId3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76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177" name="CustomShape 2"/>
          <p:cNvSpPr/>
          <p:nvPr/>
        </p:nvSpPr>
        <p:spPr>
          <a:xfrm>
            <a:off x="2182320" y="1848600"/>
            <a:ext cx="7619400" cy="942840"/>
          </a:xfrm>
          <a:prstGeom prst="rect">
            <a:avLst/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Третья  фаза — это создание собственного нового смысла</a:t>
            </a:r>
            <a:endParaRPr/>
          </a:p>
        </p:txBody>
      </p:sp>
      <p:sp>
        <p:nvSpPr>
          <p:cNvPr id="178" name="CustomShape 3"/>
          <p:cNvSpPr/>
          <p:nvPr/>
        </p:nvSpPr>
        <p:spPr>
          <a:xfrm>
            <a:off x="2499840" y="604800"/>
            <a:ext cx="6825600" cy="70704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trike="noStrike">
                <a:solidFill>
                  <a:srgbClr val="000066"/>
                </a:solidFill>
                <a:latin typeface="Times New Roman"/>
                <a:ea typeface="DejaVu Sans"/>
              </a:rPr>
              <a:t>Процесс чтения</a:t>
            </a:r>
            <a:endParaRPr/>
          </a:p>
        </p:txBody>
      </p:sp>
      <p:pic>
        <p:nvPicPr>
          <p:cNvPr id="179" name="Picture 2" descr=""/>
          <p:cNvPicPr/>
          <p:nvPr/>
        </p:nvPicPr>
        <p:blipFill>
          <a:blip r:embed="rId2"/>
          <a:stretch/>
        </p:blipFill>
        <p:spPr>
          <a:xfrm>
            <a:off x="2817360" y="2985840"/>
            <a:ext cx="6111360" cy="43639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80" name="" descr=""/>
          <p:cNvPicPr/>
          <p:nvPr/>
        </p:nvPicPr>
        <p:blipFill>
          <a:blip r:embed="rId3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82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83" name="Picture 2" descr=""/>
          <p:cNvPicPr/>
          <p:nvPr/>
        </p:nvPicPr>
        <p:blipFill>
          <a:blip r:embed="rId2"/>
          <a:srcRect l="0" t="0" r="10690" b="0"/>
          <a:stretch/>
        </p:blipFill>
        <p:spPr>
          <a:xfrm>
            <a:off x="7025040" y="366480"/>
            <a:ext cx="2777040" cy="22212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84" name="CustomShape 2"/>
          <p:cNvSpPr/>
          <p:nvPr/>
        </p:nvSpPr>
        <p:spPr>
          <a:xfrm>
            <a:off x="6230880" y="4335480"/>
            <a:ext cx="3253320" cy="104400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Смысловое чтение</a:t>
            </a:r>
            <a:endParaRPr/>
          </a:p>
        </p:txBody>
      </p:sp>
      <p:sp>
        <p:nvSpPr>
          <p:cNvPr id="185" name="CustomShape 3"/>
          <p:cNvSpPr/>
          <p:nvPr/>
        </p:nvSpPr>
        <p:spPr>
          <a:xfrm>
            <a:off x="2023560" y="6002640"/>
            <a:ext cx="3253320" cy="5713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«Зубрёжка»</a:t>
            </a:r>
            <a:endParaRPr/>
          </a:p>
        </p:txBody>
      </p:sp>
      <p:pic>
        <p:nvPicPr>
          <p:cNvPr id="186" name="Picture 2" descr=""/>
          <p:cNvPicPr/>
          <p:nvPr/>
        </p:nvPicPr>
        <p:blipFill>
          <a:blip r:embed="rId3"/>
          <a:stretch/>
        </p:blipFill>
        <p:spPr>
          <a:xfrm>
            <a:off x="4564080" y="1794960"/>
            <a:ext cx="2376000" cy="23004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87" name="Picture 2" descr=""/>
          <p:cNvPicPr/>
          <p:nvPr/>
        </p:nvPicPr>
        <p:blipFill>
          <a:blip r:embed="rId4"/>
          <a:stretch/>
        </p:blipFill>
        <p:spPr>
          <a:xfrm>
            <a:off x="1944000" y="2827080"/>
            <a:ext cx="2537280" cy="22212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88" name="CustomShape 4"/>
          <p:cNvSpPr/>
          <p:nvPr/>
        </p:nvSpPr>
        <p:spPr>
          <a:xfrm rot="19981800">
            <a:off x="5083200" y="6025320"/>
            <a:ext cx="3396960" cy="1005120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89" name="" descr=""/>
          <p:cNvPicPr/>
          <p:nvPr/>
        </p:nvPicPr>
        <p:blipFill>
          <a:blip r:embed="rId5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2182320" y="446040"/>
            <a:ext cx="7539840" cy="1314720"/>
          </a:xfrm>
          <a:prstGeom prst="roundRect">
            <a:avLst>
              <a:gd name="adj" fmla="val 13805"/>
            </a:avLst>
          </a:prstGeom>
          <a:ln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trike="noStrike" u="sng">
                <a:solidFill>
                  <a:srgbClr val="002060"/>
                </a:solidFill>
                <a:latin typeface="Times New Roman"/>
                <a:ea typeface="Times New Roman"/>
              </a:rPr>
              <a:t>Смысловое чтение </a:t>
            </a:r>
            <a:r>
              <a:rPr b="1" lang="ru-RU" sz="2400" strike="noStrike">
                <a:solidFill>
                  <a:srgbClr val="002060"/>
                </a:solidFill>
                <a:latin typeface="Times New Roman"/>
                <a:ea typeface="Times New Roman"/>
              </a:rPr>
              <a:t>-  вид чтения, которое нацелено на понимание читающим смыслового содержания текста. </a:t>
            </a:r>
            <a:endParaRPr/>
          </a:p>
        </p:txBody>
      </p:sp>
      <p:sp>
        <p:nvSpPr>
          <p:cNvPr id="191" name="CustomShape 2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2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93" name="Picture 2" descr=""/>
          <p:cNvPicPr/>
          <p:nvPr/>
        </p:nvPicPr>
        <p:blipFill>
          <a:blip r:embed="rId2"/>
          <a:stretch/>
        </p:blipFill>
        <p:spPr>
          <a:xfrm>
            <a:off x="2023560" y="2351160"/>
            <a:ext cx="3148200" cy="4921920"/>
          </a:xfrm>
          <a:prstGeom prst="rect">
            <a:avLst/>
          </a:prstGeom>
          <a:ln>
            <a:noFill/>
          </a:ln>
        </p:spPr>
      </p:pic>
      <p:pic>
        <p:nvPicPr>
          <p:cNvPr id="194" name="" descr=""/>
          <p:cNvPicPr/>
          <p:nvPr/>
        </p:nvPicPr>
        <p:blipFill>
          <a:blip r:embed="rId3"/>
          <a:stretch/>
        </p:blipFill>
        <p:spPr>
          <a:xfrm>
            <a:off x="2736000" y="5256000"/>
            <a:ext cx="4253400" cy="1908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6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197" name="Picture 2" descr=""/>
          <p:cNvPicPr/>
          <p:nvPr/>
        </p:nvPicPr>
        <p:blipFill>
          <a:blip r:embed="rId2"/>
          <a:srcRect l="17081" t="32436" r="59904" b="61344"/>
          <a:stretch/>
        </p:blipFill>
        <p:spPr>
          <a:xfrm>
            <a:off x="7263000" y="207720"/>
            <a:ext cx="2585520" cy="948600"/>
          </a:xfrm>
          <a:prstGeom prst="rect">
            <a:avLst/>
          </a:prstGeom>
          <a:ln w="127080">
            <a:solidFill>
              <a:srgbClr val="ffffff"/>
            </a:solidFill>
            <a:round/>
          </a:ln>
          <a:effectLst>
            <a:outerShdw algn="br" blurRad="76200" dir="10500000" dist="95250" kx="900000" rotWithShape="0" sx="97000" sy="23000">
              <a:srgbClr val="000000">
                <a:alpha val="20000"/>
              </a:srgbClr>
            </a:outerShdw>
          </a:effectLst>
          <a:scene3d>
            <a:camera prst="orthographicFront"/>
            <a:lightRig dir="t" rig="twoP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98" name="Picture 2" descr=""/>
          <p:cNvPicPr/>
          <p:nvPr/>
        </p:nvPicPr>
        <p:blipFill>
          <a:blip r:embed="rId3"/>
          <a:srcRect l="26256" t="11493" r="16379" b="19447"/>
          <a:stretch/>
        </p:blipFill>
        <p:spPr>
          <a:xfrm>
            <a:off x="3373200" y="2271600"/>
            <a:ext cx="4775040" cy="4675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9" name="CustomShape 2"/>
          <p:cNvSpPr/>
          <p:nvPr/>
        </p:nvSpPr>
        <p:spPr>
          <a:xfrm>
            <a:off x="2103120" y="525240"/>
            <a:ext cx="2895120" cy="1990080"/>
          </a:xfrm>
          <a:prstGeom prst="roundRect">
            <a:avLst>
              <a:gd name="adj" fmla="val 13805"/>
            </a:avLst>
          </a:prstGeom>
          <a:solidFill>
            <a:schemeClr val="tx2">
              <a:lumMod val="20000"/>
              <a:lumOff val="80000"/>
            </a:schemeClr>
          </a:solidFill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Мышление, память,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воображение,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внимание </a:t>
            </a:r>
            <a:endParaRPr/>
          </a:p>
        </p:txBody>
      </p:sp>
      <p:sp>
        <p:nvSpPr>
          <p:cNvPr id="200" name="CustomShape 3"/>
          <p:cNvSpPr/>
          <p:nvPr/>
        </p:nvSpPr>
        <p:spPr>
          <a:xfrm>
            <a:off x="6469200" y="1557000"/>
            <a:ext cx="3491280" cy="1044000"/>
          </a:xfrm>
          <a:prstGeom prst="roundRect">
            <a:avLst>
              <a:gd name="adj" fmla="val 13805"/>
            </a:avLst>
          </a:prstGeom>
          <a:solidFill>
            <a:srgbClr val="ccffcc"/>
          </a:solidFill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Принятие учебной задачи</a:t>
            </a:r>
            <a:endParaRPr/>
          </a:p>
        </p:txBody>
      </p:sp>
      <p:sp>
        <p:nvSpPr>
          <p:cNvPr id="201" name="CustomShape 4"/>
          <p:cNvSpPr/>
          <p:nvPr/>
        </p:nvSpPr>
        <p:spPr>
          <a:xfrm>
            <a:off x="5992920" y="6399360"/>
            <a:ext cx="3768840" cy="571320"/>
          </a:xfrm>
          <a:prstGeom prst="roundRect">
            <a:avLst>
              <a:gd name="adj" fmla="val 13805"/>
            </a:avLst>
          </a:prstGeom>
          <a:solidFill>
            <a:srgbClr val="ffff99"/>
          </a:solidFill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Мотивация чтения</a:t>
            </a:r>
            <a:endParaRPr/>
          </a:p>
        </p:txBody>
      </p:sp>
      <p:pic>
        <p:nvPicPr>
          <p:cNvPr id="202" name="" descr=""/>
          <p:cNvPicPr/>
          <p:nvPr/>
        </p:nvPicPr>
        <p:blipFill>
          <a:blip r:embed="rId4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1836000" y="144000"/>
            <a:ext cx="8079840" cy="1512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04" name="CustomShape 2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05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206" name="CustomShape 3"/>
          <p:cNvSpPr/>
          <p:nvPr/>
        </p:nvSpPr>
        <p:spPr>
          <a:xfrm>
            <a:off x="2304000" y="286920"/>
            <a:ext cx="7381440" cy="136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Стратегия смыслового чтения - комбинация приемов для восприятия текстовой информации и ее переработки</a:t>
            </a:r>
            <a:endParaRPr/>
          </a:p>
        </p:txBody>
      </p:sp>
      <p:pic>
        <p:nvPicPr>
          <p:cNvPr id="207" name="Picture 2" descr=""/>
          <p:cNvPicPr/>
          <p:nvPr/>
        </p:nvPicPr>
        <p:blipFill>
          <a:blip r:embed="rId2"/>
          <a:srcRect l="3893" t="2603" r="10082" b="8719"/>
          <a:stretch/>
        </p:blipFill>
        <p:spPr>
          <a:xfrm>
            <a:off x="1864800" y="2885400"/>
            <a:ext cx="3729600" cy="2881080"/>
          </a:xfrm>
          <a:prstGeom prst="rect">
            <a:avLst/>
          </a:prstGeom>
          <a:ln>
            <a:noFill/>
          </a:ln>
        </p:spPr>
      </p:pic>
      <p:pic>
        <p:nvPicPr>
          <p:cNvPr id="208" name="Picture 4" descr=""/>
          <p:cNvPicPr/>
          <p:nvPr/>
        </p:nvPicPr>
        <p:blipFill>
          <a:blip r:embed="rId3"/>
          <a:stretch/>
        </p:blipFill>
        <p:spPr>
          <a:xfrm>
            <a:off x="2896560" y="4811400"/>
            <a:ext cx="5237640" cy="2474640"/>
          </a:xfrm>
          <a:prstGeom prst="rect">
            <a:avLst/>
          </a:prstGeom>
          <a:ln w="3240">
            <a:solidFill>
              <a:srgbClr val="0099ff"/>
            </a:solidFill>
            <a:round/>
          </a:ln>
        </p:spPr>
      </p:pic>
      <p:pic>
        <p:nvPicPr>
          <p:cNvPr id="209" name="Picture 6" descr=""/>
          <p:cNvPicPr/>
          <p:nvPr/>
        </p:nvPicPr>
        <p:blipFill>
          <a:blip r:embed="rId4"/>
          <a:stretch/>
        </p:blipFill>
        <p:spPr>
          <a:xfrm>
            <a:off x="5360760" y="2455560"/>
            <a:ext cx="4600080" cy="2195640"/>
          </a:xfrm>
          <a:prstGeom prst="rect">
            <a:avLst/>
          </a:prstGeom>
          <a:ln w="3240">
            <a:solidFill>
              <a:srgbClr val="0099ff"/>
            </a:solidFill>
            <a:round/>
          </a:ln>
        </p:spPr>
      </p:pic>
      <p:pic>
        <p:nvPicPr>
          <p:cNvPr id="210" name="" descr=""/>
          <p:cNvPicPr/>
          <p:nvPr/>
        </p:nvPicPr>
        <p:blipFill>
          <a:blip r:embed="rId5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12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213" name="CustomShape 2"/>
          <p:cNvSpPr/>
          <p:nvPr/>
        </p:nvSpPr>
        <p:spPr>
          <a:xfrm>
            <a:off x="2016000" y="287280"/>
            <a:ext cx="7626960" cy="12247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Обучение стратегии чтения 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	</a:t>
            </a: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	</a:t>
            </a: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	</a:t>
            </a: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формирует навыки: </a:t>
            </a:r>
            <a:endParaRPr/>
          </a:p>
        </p:txBody>
      </p:sp>
      <p:sp>
        <p:nvSpPr>
          <p:cNvPr id="214" name="CustomShape 3"/>
          <p:cNvSpPr/>
          <p:nvPr/>
        </p:nvSpPr>
        <p:spPr>
          <a:xfrm flipH="1" rot="5400000">
            <a:off x="6662520" y="324720"/>
            <a:ext cx="645840" cy="460404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247680" rIns="247680" tIns="123840" bIns="123840" anchor="ctr" vert="vert"/>
          <a:p>
            <a:pPr lvl="1">
              <a:lnSpc>
                <a:spcPct val="90000"/>
              </a:lnSpc>
              <a:buFont typeface="StarSymbol"/>
              <a:buChar char="l"/>
            </a:pPr>
            <a:r>
              <a:rPr lang="ru-RU" sz="2400" strike="noStrike">
                <a:solidFill>
                  <a:srgbClr val="000000"/>
                </a:solidFill>
                <a:latin typeface="Times New Roman"/>
                <a:ea typeface="DejaVu Sans"/>
              </a:rPr>
              <a:t>факты, мнения, суждения, оценки</a:t>
            </a:r>
            <a:endParaRPr/>
          </a:p>
        </p:txBody>
      </p:sp>
      <p:sp>
        <p:nvSpPr>
          <p:cNvPr id="215" name="CustomShape 4"/>
          <p:cNvSpPr/>
          <p:nvPr/>
        </p:nvSpPr>
        <p:spPr>
          <a:xfrm>
            <a:off x="2103120" y="1797480"/>
            <a:ext cx="2589120" cy="1442160"/>
          </a:xfrm>
          <a:prstGeom prst="roundRect">
            <a:avLst>
              <a:gd name="adj" fmla="val 13805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90000"/>
              </a:lnSpc>
            </a:pPr>
            <a:r>
              <a:rPr lang="ru-RU" sz="2400" strike="noStrike">
                <a:solidFill>
                  <a:srgbClr val="ffffff"/>
                </a:solidFill>
                <a:latin typeface="Times New Roman"/>
                <a:ea typeface="DejaVu Sans"/>
              </a:rPr>
              <a:t>различения типов содержания сообщений </a:t>
            </a:r>
            <a:endParaRPr/>
          </a:p>
        </p:txBody>
      </p:sp>
      <p:sp>
        <p:nvSpPr>
          <p:cNvPr id="216" name="CustomShape 5"/>
          <p:cNvSpPr/>
          <p:nvPr/>
        </p:nvSpPr>
        <p:spPr>
          <a:xfrm flipH="1" rot="5400000">
            <a:off x="6597360" y="1909440"/>
            <a:ext cx="792720" cy="460404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247680" rIns="247680" tIns="123840" bIns="123840" anchor="ctr" vert="vert"/>
          <a:p>
            <a:pPr lvl="1">
              <a:lnSpc>
                <a:spcPct val="90000"/>
              </a:lnSpc>
              <a:buFont typeface="StarSymbol"/>
              <a:buChar char="l"/>
            </a:pPr>
            <a:r>
              <a:rPr lang="ru-RU" sz="2400" strike="noStrike">
                <a:solidFill>
                  <a:srgbClr val="000000"/>
                </a:solidFill>
                <a:latin typeface="Times New Roman"/>
                <a:ea typeface="DejaVu Sans"/>
              </a:rPr>
              <a:t>основная идея, тема </a:t>
            </a:r>
            <a:endParaRPr/>
          </a:p>
        </p:txBody>
      </p:sp>
      <p:sp>
        <p:nvSpPr>
          <p:cNvPr id="217" name="CustomShape 6"/>
          <p:cNvSpPr/>
          <p:nvPr/>
        </p:nvSpPr>
        <p:spPr>
          <a:xfrm>
            <a:off x="2103120" y="3313440"/>
            <a:ext cx="2589120" cy="1442160"/>
          </a:xfrm>
          <a:prstGeom prst="roundRect">
            <a:avLst>
              <a:gd name="adj" fmla="val 13805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90000"/>
              </a:lnSpc>
            </a:pPr>
            <a:r>
              <a:rPr lang="ru-RU" sz="2400" strike="noStrike">
                <a:solidFill>
                  <a:srgbClr val="ffffff"/>
                </a:solidFill>
                <a:latin typeface="Times New Roman"/>
                <a:ea typeface="DejaVu Sans"/>
              </a:rPr>
              <a:t>распознавания иерархии смыслов</a:t>
            </a:r>
            <a:endParaRPr/>
          </a:p>
        </p:txBody>
      </p:sp>
      <p:sp>
        <p:nvSpPr>
          <p:cNvPr id="218" name="CustomShape 7"/>
          <p:cNvSpPr/>
          <p:nvPr/>
        </p:nvSpPr>
        <p:spPr>
          <a:xfrm flipH="1" rot="5400000">
            <a:off x="6451560" y="3280320"/>
            <a:ext cx="1084680" cy="460404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247680" rIns="247680" tIns="123840" bIns="123840" anchor="ctr" vert="vert"/>
          <a:p>
            <a:pPr lvl="1">
              <a:lnSpc>
                <a:spcPct val="90000"/>
              </a:lnSpc>
              <a:buFont typeface="StarSymbol"/>
              <a:buChar char="l"/>
            </a:pPr>
            <a:r>
              <a:rPr lang="ru-RU" sz="2400" strike="noStrike">
                <a:solidFill>
                  <a:srgbClr val="000000"/>
                </a:solidFill>
                <a:latin typeface="Times New Roman"/>
                <a:ea typeface="DejaVu Sans"/>
              </a:rPr>
              <a:t>процесс рефлексивного восприятия смысла информации</a:t>
            </a:r>
            <a:endParaRPr/>
          </a:p>
        </p:txBody>
      </p:sp>
      <p:sp>
        <p:nvSpPr>
          <p:cNvPr id="219" name="CustomShape 8"/>
          <p:cNvSpPr/>
          <p:nvPr/>
        </p:nvSpPr>
        <p:spPr>
          <a:xfrm>
            <a:off x="2103120" y="4829040"/>
            <a:ext cx="2589120" cy="1442520"/>
          </a:xfrm>
          <a:prstGeom prst="roundRect">
            <a:avLst>
              <a:gd name="adj" fmla="val 13805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90000"/>
              </a:lnSpc>
            </a:pPr>
            <a:r>
              <a:rPr lang="ru-RU" sz="2400" strike="noStrike">
                <a:solidFill>
                  <a:srgbClr val="ffffff"/>
                </a:solidFill>
                <a:latin typeface="Times New Roman"/>
                <a:ea typeface="DejaVu Sans"/>
              </a:rPr>
              <a:t>собственного понимания </a:t>
            </a:r>
            <a:endParaRPr/>
          </a:p>
        </p:txBody>
      </p:sp>
      <p:pic>
        <p:nvPicPr>
          <p:cNvPr id="220" name="Picture 2" descr=""/>
          <p:cNvPicPr/>
          <p:nvPr/>
        </p:nvPicPr>
        <p:blipFill>
          <a:blip r:embed="rId2"/>
          <a:stretch/>
        </p:blipFill>
        <p:spPr>
          <a:xfrm>
            <a:off x="8222760" y="5400000"/>
            <a:ext cx="2158200" cy="2157840"/>
          </a:xfrm>
          <a:prstGeom prst="rect">
            <a:avLst/>
          </a:prstGeom>
          <a:ln>
            <a:noFill/>
          </a:ln>
        </p:spPr>
      </p:pic>
      <p:pic>
        <p:nvPicPr>
          <p:cNvPr id="221" name="" descr=""/>
          <p:cNvPicPr/>
          <p:nvPr/>
        </p:nvPicPr>
        <p:blipFill>
          <a:blip r:embed="rId3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23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224" name="CustomShape 2"/>
          <p:cNvSpPr/>
          <p:nvPr/>
        </p:nvSpPr>
        <p:spPr>
          <a:xfrm>
            <a:off x="1872000" y="216000"/>
            <a:ext cx="7612200" cy="144000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strike="noStrike">
                <a:solidFill>
                  <a:srgbClr val="000066"/>
                </a:solidFill>
                <a:latin typeface="Times New Roman"/>
                <a:ea typeface="DejaVu Sans"/>
              </a:rPr>
              <a:t>Методологические основы критического мышления </a:t>
            </a:r>
            <a:endParaRPr/>
          </a:p>
        </p:txBody>
      </p:sp>
      <p:sp>
        <p:nvSpPr>
          <p:cNvPr id="225" name="CustomShape 3"/>
          <p:cNvSpPr/>
          <p:nvPr/>
        </p:nvSpPr>
        <p:spPr>
          <a:xfrm>
            <a:off x="4901400" y="3391200"/>
            <a:ext cx="1506600" cy="712800"/>
          </a:xfrm>
          <a:prstGeom prst="triangle">
            <a:avLst>
              <a:gd name="adj" fmla="val 14141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CustomShape 4"/>
          <p:cNvSpPr/>
          <p:nvPr/>
        </p:nvSpPr>
        <p:spPr>
          <a:xfrm>
            <a:off x="5688000" y="4464000"/>
            <a:ext cx="4126320" cy="50400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Times New Roman"/>
                <a:ea typeface="DejaVu Sans"/>
              </a:rPr>
              <a:t>рефлексия (размышление) </a:t>
            </a:r>
            <a:endParaRPr/>
          </a:p>
        </p:txBody>
      </p:sp>
      <p:sp>
        <p:nvSpPr>
          <p:cNvPr id="227" name="CustomShape 5"/>
          <p:cNvSpPr/>
          <p:nvPr/>
        </p:nvSpPr>
        <p:spPr>
          <a:xfrm>
            <a:off x="2160000" y="4464000"/>
            <a:ext cx="3253320" cy="50400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Times New Roman"/>
                <a:ea typeface="DejaVu Sans"/>
              </a:rPr>
              <a:t>вызов (побуждение)</a:t>
            </a:r>
            <a:endParaRPr/>
          </a:p>
        </p:txBody>
      </p:sp>
      <p:sp>
        <p:nvSpPr>
          <p:cNvPr id="228" name="CustomShape 6"/>
          <p:cNvSpPr/>
          <p:nvPr/>
        </p:nvSpPr>
        <p:spPr>
          <a:xfrm>
            <a:off x="3528000" y="2520000"/>
            <a:ext cx="4126320" cy="50400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Times New Roman"/>
                <a:ea typeface="DejaVu Sans"/>
              </a:rPr>
              <a:t>осмысление (реализация)</a:t>
            </a:r>
            <a:endParaRPr/>
          </a:p>
        </p:txBody>
      </p:sp>
      <p:pic>
        <p:nvPicPr>
          <p:cNvPr id="229" name="" descr=""/>
          <p:cNvPicPr/>
          <p:nvPr/>
        </p:nvPicPr>
        <p:blipFill>
          <a:blip r:embed="rId2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31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232" name="Picture 2" descr=""/>
          <p:cNvPicPr/>
          <p:nvPr/>
        </p:nvPicPr>
        <p:blipFill>
          <a:blip r:embed="rId2"/>
          <a:stretch/>
        </p:blipFill>
        <p:spPr>
          <a:xfrm>
            <a:off x="1944000" y="216000"/>
            <a:ext cx="7105680" cy="532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233" name="Picture 4" descr=""/>
          <p:cNvPicPr/>
          <p:nvPr/>
        </p:nvPicPr>
        <p:blipFill>
          <a:blip r:embed="rId3"/>
          <a:srcRect l="14906" t="12328" r="14105" b="11081"/>
          <a:stretch/>
        </p:blipFill>
        <p:spPr>
          <a:xfrm>
            <a:off x="7883640" y="4680000"/>
            <a:ext cx="1764360" cy="190368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234" name="" descr=""/>
          <p:cNvPicPr/>
          <p:nvPr/>
        </p:nvPicPr>
        <p:blipFill>
          <a:blip r:embed="rId4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4" descr=""/>
          <p:cNvPicPr/>
          <p:nvPr/>
        </p:nvPicPr>
        <p:blipFill>
          <a:blip r:embed="rId1"/>
          <a:stretch/>
        </p:blipFill>
        <p:spPr>
          <a:xfrm>
            <a:off x="1864800" y="207720"/>
            <a:ext cx="6343200" cy="64065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236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37" name="Picture 2" descr=""/>
          <p:cNvPicPr/>
          <p:nvPr/>
        </p:nvPicPr>
        <p:blipFill>
          <a:blip r:embed="rId2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238" name="Picture 8" descr=""/>
          <p:cNvPicPr/>
          <p:nvPr/>
        </p:nvPicPr>
        <p:blipFill>
          <a:blip r:embed="rId3"/>
          <a:srcRect l="18217" t="0" r="18683" b="0"/>
          <a:stretch/>
        </p:blipFill>
        <p:spPr>
          <a:xfrm>
            <a:off x="7704000" y="4104000"/>
            <a:ext cx="1904040" cy="2856240"/>
          </a:xfrm>
          <a:prstGeom prst="rect">
            <a:avLst/>
          </a:prstGeom>
          <a:ln>
            <a:noFill/>
          </a:ln>
        </p:spPr>
      </p:pic>
      <p:pic>
        <p:nvPicPr>
          <p:cNvPr id="239" name="" descr=""/>
          <p:cNvPicPr/>
          <p:nvPr/>
        </p:nvPicPr>
        <p:blipFill>
          <a:blip r:embed="rId4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-3240" y="1134360"/>
            <a:ext cx="1618200" cy="685656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8" name="Picture 2" descr=""/>
          <p:cNvPicPr/>
          <p:nvPr/>
        </p:nvPicPr>
        <p:blipFill>
          <a:blip r:embed="rId1"/>
          <a:stretch/>
        </p:blipFill>
        <p:spPr>
          <a:xfrm>
            <a:off x="0" y="23400"/>
            <a:ext cx="1614960" cy="1099800"/>
          </a:xfrm>
          <a:prstGeom prst="rect">
            <a:avLst/>
          </a:prstGeom>
          <a:ln>
            <a:noFill/>
          </a:ln>
        </p:spPr>
      </p:pic>
      <p:pic>
        <p:nvPicPr>
          <p:cNvPr id="49" name="Picture 1" descr=""/>
          <p:cNvPicPr/>
          <p:nvPr/>
        </p:nvPicPr>
        <p:blipFill>
          <a:blip r:embed="rId2"/>
          <a:stretch/>
        </p:blipFill>
        <p:spPr>
          <a:xfrm>
            <a:off x="1763640" y="836640"/>
            <a:ext cx="3563280" cy="534564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50" name="" descr=""/>
          <p:cNvPicPr/>
          <p:nvPr/>
        </p:nvPicPr>
        <p:blipFill>
          <a:blip r:embed="rId3"/>
          <a:stretch/>
        </p:blipFill>
        <p:spPr>
          <a:xfrm>
            <a:off x="4464000" y="5328000"/>
            <a:ext cx="3598560" cy="1614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41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242" name="Picture 6" descr=""/>
          <p:cNvPicPr/>
          <p:nvPr/>
        </p:nvPicPr>
        <p:blipFill>
          <a:blip r:embed="rId2"/>
          <a:srcRect l="15426" t="23318" r="16821" b="0"/>
          <a:stretch/>
        </p:blipFill>
        <p:spPr>
          <a:xfrm>
            <a:off x="5595840" y="4176360"/>
            <a:ext cx="4285080" cy="31687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243" name="Picture 2" descr=""/>
          <p:cNvPicPr/>
          <p:nvPr/>
        </p:nvPicPr>
        <p:blipFill>
          <a:blip r:embed="rId3"/>
          <a:stretch/>
        </p:blipFill>
        <p:spPr>
          <a:xfrm>
            <a:off x="1864800" y="1261080"/>
            <a:ext cx="4205880" cy="4293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244" name="Picture 2" descr=""/>
          <p:cNvPicPr/>
          <p:nvPr/>
        </p:nvPicPr>
        <p:blipFill>
          <a:blip r:embed="rId4"/>
          <a:stretch/>
        </p:blipFill>
        <p:spPr>
          <a:xfrm>
            <a:off x="5595840" y="366480"/>
            <a:ext cx="4281480" cy="285624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245" name="" descr=""/>
          <p:cNvPicPr/>
          <p:nvPr/>
        </p:nvPicPr>
        <p:blipFill>
          <a:blip r:embed="rId5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2376000" y="-169560"/>
            <a:ext cx="5326560" cy="187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7" name="CustomShape 2"/>
          <p:cNvSpPr/>
          <p:nvPr/>
        </p:nvSpPr>
        <p:spPr>
          <a:xfrm>
            <a:off x="1728000" y="288000"/>
            <a:ext cx="6912000" cy="1224000"/>
          </a:xfrm>
          <a:prstGeom prst="roundRect">
            <a:avLst>
              <a:gd name="adj" fmla="val 13301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Психологический аспект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обучения чтению</a:t>
            </a:r>
            <a:endParaRPr/>
          </a:p>
        </p:txBody>
      </p:sp>
      <p:sp>
        <p:nvSpPr>
          <p:cNvPr id="248" name="CustomShape 3"/>
          <p:cNvSpPr/>
          <p:nvPr/>
        </p:nvSpPr>
        <p:spPr>
          <a:xfrm>
            <a:off x="2376720" y="1656000"/>
            <a:ext cx="5326560" cy="1007280"/>
          </a:xfrm>
          <a:prstGeom prst="roundRect">
            <a:avLst>
              <a:gd name="adj" fmla="val 13301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1. Овладение звуко-буквенными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обозначениями</a:t>
            </a:r>
            <a:endParaRPr/>
          </a:p>
        </p:txBody>
      </p:sp>
      <p:sp>
        <p:nvSpPr>
          <p:cNvPr id="249" name="CustomShape 4"/>
          <p:cNvSpPr/>
          <p:nvPr/>
        </p:nvSpPr>
        <p:spPr>
          <a:xfrm>
            <a:off x="2407680" y="3183480"/>
            <a:ext cx="5326560" cy="1007280"/>
          </a:xfrm>
          <a:prstGeom prst="roundRect">
            <a:avLst>
              <a:gd name="adj" fmla="val 13301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2. Послоговое чтение</a:t>
            </a:r>
            <a:endParaRPr/>
          </a:p>
        </p:txBody>
      </p:sp>
      <p:sp>
        <p:nvSpPr>
          <p:cNvPr id="250" name="CustomShape 5"/>
          <p:cNvSpPr/>
          <p:nvPr/>
        </p:nvSpPr>
        <p:spPr>
          <a:xfrm>
            <a:off x="2376720" y="4752000"/>
            <a:ext cx="5326560" cy="1007280"/>
          </a:xfrm>
          <a:prstGeom prst="roundRect">
            <a:avLst>
              <a:gd name="adj" fmla="val 13301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3. Становление синтетических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приемов чтения</a:t>
            </a:r>
            <a:endParaRPr/>
          </a:p>
        </p:txBody>
      </p:sp>
      <p:sp>
        <p:nvSpPr>
          <p:cNvPr id="251" name="CustomShape 6"/>
          <p:cNvSpPr/>
          <p:nvPr/>
        </p:nvSpPr>
        <p:spPr>
          <a:xfrm>
            <a:off x="2376000" y="6264000"/>
            <a:ext cx="5326560" cy="1007280"/>
          </a:xfrm>
          <a:prstGeom prst="roundRect">
            <a:avLst>
              <a:gd name="adj" fmla="val 13301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4. Синтетическое чтение</a:t>
            </a:r>
            <a:endParaRPr/>
          </a:p>
        </p:txBody>
      </p:sp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ustomShape 1"/>
          <p:cNvSpPr/>
          <p:nvPr/>
        </p:nvSpPr>
        <p:spPr>
          <a:xfrm>
            <a:off x="2376000" y="936000"/>
            <a:ext cx="5184000" cy="102528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2"/>
          <p:cNvSpPr/>
          <p:nvPr/>
        </p:nvSpPr>
        <p:spPr>
          <a:xfrm>
            <a:off x="7224120" y="6884280"/>
            <a:ext cx="2351520" cy="52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>
              <a:lnSpc>
                <a:spcPct val="100000"/>
              </a:lnSpc>
            </a:pPr>
            <a:fld id="{3C4D3774-5D4F-48BE-BDA4-4519EB78B80A}" type="slidenum">
              <a:rPr lang="ru-RU" sz="1400" strike="noStrike">
                <a:solidFill>
                  <a:srgbClr val="000000"/>
                </a:solidFill>
                <a:latin typeface="Arial"/>
                <a:ea typeface="DejaVu Sans"/>
              </a:rPr>
              <a:t>&lt;номер&gt;</a:t>
            </a:fld>
            <a:endParaRPr/>
          </a:p>
        </p:txBody>
      </p:sp>
      <p:sp>
        <p:nvSpPr>
          <p:cNvPr id="254" name="CustomShape 3"/>
          <p:cNvSpPr/>
          <p:nvPr/>
        </p:nvSpPr>
        <p:spPr>
          <a:xfrm>
            <a:off x="792000" y="216000"/>
            <a:ext cx="7920000" cy="720000"/>
          </a:xfrm>
          <a:prstGeom prst="roundRect">
            <a:avLst>
              <a:gd name="adj" fmla="val 13301"/>
            </a:avLst>
          </a:prstGeom>
          <a:solidFill>
            <a:srgbClr val="cccc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5" name="CustomShape 4"/>
          <p:cNvSpPr/>
          <p:nvPr/>
        </p:nvSpPr>
        <p:spPr>
          <a:xfrm>
            <a:off x="2579040" y="1148040"/>
            <a:ext cx="4692960" cy="65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/>
          <a:p>
            <a:pPr>
              <a:lnSpc>
                <a:spcPct val="130000"/>
              </a:lnSpc>
              <a:buFont typeface="Arial"/>
              <a:buChar char="•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Установление  соответствия буква-звук</a:t>
            </a:r>
            <a:endParaRPr/>
          </a:p>
          <a:p>
            <a:pPr>
              <a:lnSpc>
                <a:spcPct val="130000"/>
              </a:lnSpc>
              <a:buFont typeface="Arial"/>
              <a:buChar char="•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Знакомство с  транскрипцией</a:t>
            </a:r>
            <a:endParaRPr/>
          </a:p>
        </p:txBody>
      </p:sp>
      <p:pic>
        <p:nvPicPr>
          <p:cNvPr id="256" name="Picture 4" descr=""/>
          <p:cNvPicPr/>
          <p:nvPr/>
        </p:nvPicPr>
        <p:blipFill>
          <a:blip r:embed="rId1"/>
          <a:stretch/>
        </p:blipFill>
        <p:spPr>
          <a:xfrm>
            <a:off x="594720" y="2033280"/>
            <a:ext cx="8573400" cy="5889600"/>
          </a:xfrm>
          <a:prstGeom prst="rect">
            <a:avLst/>
          </a:prstGeom>
          <a:ln>
            <a:noFill/>
          </a:ln>
        </p:spPr>
      </p:pic>
      <p:sp>
        <p:nvSpPr>
          <p:cNvPr id="257" name="CustomShape 5"/>
          <p:cNvSpPr/>
          <p:nvPr/>
        </p:nvSpPr>
        <p:spPr>
          <a:xfrm>
            <a:off x="864000" y="25920"/>
            <a:ext cx="7632000" cy="982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0000"/>
                </a:solidFill>
                <a:latin typeface="Arial"/>
                <a:ea typeface="DejaVu Sans"/>
              </a:rPr>
              <a:t>Этапы формирования навыков техники чтения</a:t>
            </a:r>
            <a:endParaRPr/>
          </a:p>
        </p:txBody>
      </p:sp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CustomShape 1"/>
          <p:cNvSpPr/>
          <p:nvPr/>
        </p:nvSpPr>
        <p:spPr>
          <a:xfrm>
            <a:off x="7224120" y="6884280"/>
            <a:ext cx="2351520" cy="52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>
              <a:lnSpc>
                <a:spcPct val="100000"/>
              </a:lnSpc>
            </a:pPr>
            <a:fld id="{7C8DF173-4ABE-4665-ABE7-2407BCE4001F}" type="slidenum">
              <a:rPr lang="ru-RU" sz="1400" strike="noStrike">
                <a:solidFill>
                  <a:srgbClr val="000000"/>
                </a:solidFill>
                <a:latin typeface="Arial"/>
                <a:ea typeface="DejaVu Sans"/>
              </a:rPr>
              <a:t>&lt;номер&gt;</a:t>
            </a:fld>
            <a:endParaRPr/>
          </a:p>
        </p:txBody>
      </p:sp>
      <p:pic>
        <p:nvPicPr>
          <p:cNvPr id="259" name="Picture 2" descr=""/>
          <p:cNvPicPr/>
          <p:nvPr/>
        </p:nvPicPr>
        <p:blipFill>
          <a:blip r:embed="rId1"/>
          <a:stretch/>
        </p:blipFill>
        <p:spPr>
          <a:xfrm>
            <a:off x="4579920" y="0"/>
            <a:ext cx="5500080" cy="7558920"/>
          </a:xfrm>
          <a:prstGeom prst="rect">
            <a:avLst/>
          </a:prstGeom>
          <a:ln>
            <a:noFill/>
          </a:ln>
        </p:spPr>
      </p:pic>
      <p:sp>
        <p:nvSpPr>
          <p:cNvPr id="260" name="CustomShape 2"/>
          <p:cNvSpPr/>
          <p:nvPr/>
        </p:nvSpPr>
        <p:spPr>
          <a:xfrm>
            <a:off x="288000" y="1159920"/>
            <a:ext cx="3960000" cy="1720080"/>
          </a:xfrm>
          <a:prstGeom prst="roundRect">
            <a:avLst>
              <a:gd name="adj" fmla="val 13301"/>
            </a:avLst>
          </a:prstGeom>
          <a:solidFill>
            <a:srgbClr val="ccccff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1" name="CustomShape 3"/>
          <p:cNvSpPr/>
          <p:nvPr/>
        </p:nvSpPr>
        <p:spPr>
          <a:xfrm>
            <a:off x="576000" y="1440000"/>
            <a:ext cx="3571560" cy="127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r>
              <a:rPr b="1"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Этапы формирования</a:t>
            </a:r>
            <a:endParaRPr/>
          </a:p>
          <a:p>
            <a:r>
              <a:rPr b="1"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навыков техники чтения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118800" y="144000"/>
            <a:ext cx="4461120" cy="1368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63" name="CustomShape 2"/>
          <p:cNvSpPr/>
          <p:nvPr/>
        </p:nvSpPr>
        <p:spPr>
          <a:xfrm>
            <a:off x="7224120" y="6884280"/>
            <a:ext cx="2351520" cy="52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>
              <a:lnSpc>
                <a:spcPct val="100000"/>
              </a:lnSpc>
            </a:pPr>
            <a:fld id="{2D3DF23D-5D60-4E56-B52B-6729EC9FBB84}" type="slidenum">
              <a:rPr lang="ru-RU" sz="1400" strike="noStrike">
                <a:solidFill>
                  <a:srgbClr val="000000"/>
                </a:solidFill>
                <a:latin typeface="Arial"/>
                <a:ea typeface="DejaVu Sans"/>
              </a:rPr>
              <a:t>&lt;номер&gt;</a:t>
            </a:fld>
            <a:endParaRPr/>
          </a:p>
        </p:txBody>
      </p:sp>
      <p:pic>
        <p:nvPicPr>
          <p:cNvPr id="264" name="Picture 2" descr=""/>
          <p:cNvPicPr/>
          <p:nvPr/>
        </p:nvPicPr>
        <p:blipFill>
          <a:blip r:embed="rId1"/>
          <a:stretch/>
        </p:blipFill>
        <p:spPr>
          <a:xfrm>
            <a:off x="4579920" y="0"/>
            <a:ext cx="5500080" cy="7558920"/>
          </a:xfrm>
          <a:prstGeom prst="rect">
            <a:avLst/>
          </a:prstGeom>
          <a:ln>
            <a:noFill/>
          </a:ln>
        </p:spPr>
      </p:pic>
      <p:sp>
        <p:nvSpPr>
          <p:cNvPr id="265" name="CustomShape 3"/>
          <p:cNvSpPr/>
          <p:nvPr/>
        </p:nvSpPr>
        <p:spPr>
          <a:xfrm>
            <a:off x="360000" y="288000"/>
            <a:ext cx="4125960" cy="127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r>
              <a:rPr b="1" lang="ru-RU" sz="2000" strike="noStrike">
                <a:solidFill>
                  <a:srgbClr val="000000"/>
                </a:solidFill>
                <a:latin typeface="Georgia"/>
                <a:ea typeface="DejaVu Sans"/>
              </a:rPr>
              <a:t>Развитие познавательной сферы (планируемые мета-предметные результаты)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266" name="CustomShape 4"/>
          <p:cNvSpPr/>
          <p:nvPr/>
        </p:nvSpPr>
        <p:spPr>
          <a:xfrm>
            <a:off x="432000" y="2232000"/>
            <a:ext cx="3960000" cy="1656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67" name="CustomShape 5"/>
          <p:cNvSpPr/>
          <p:nvPr/>
        </p:nvSpPr>
        <p:spPr>
          <a:xfrm>
            <a:off x="394560" y="2448000"/>
            <a:ext cx="4285440" cy="936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Закрепление изученных букв происходит в занимательной 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форме</a:t>
            </a:r>
            <a:endParaRPr/>
          </a:p>
        </p:txBody>
      </p:sp>
    </p:spTree>
  </p:cSld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1944000" y="144000"/>
            <a:ext cx="6480000" cy="1512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69" name="CustomShape 2"/>
          <p:cNvSpPr/>
          <p:nvPr/>
        </p:nvSpPr>
        <p:spPr>
          <a:xfrm>
            <a:off x="196920" y="1763640"/>
            <a:ext cx="6282360" cy="5031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5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После того как второклассники познакомились с чтением гласных букв в закрытом типе слога, </a:t>
            </a:r>
            <a:endParaRPr/>
          </a:p>
          <a:p>
            <a:pPr>
              <a:lnSpc>
                <a:spcPct val="105000"/>
              </a:lnSpc>
              <a:buSzPct val="45000"/>
              <a:buFont typeface="StarSymbol"/>
              <a:buChar char="l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на 34 уроке они приступают к чтению гласных букв в </a:t>
            </a:r>
            <a:r>
              <a:rPr b="1" lang="ru-RU" strike="noStrike">
                <a:solidFill>
                  <a:srgbClr val="000000"/>
                </a:solidFill>
                <a:latin typeface="Arial"/>
                <a:ea typeface="DejaVu Sans"/>
              </a:rPr>
              <a:t>открытом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типе слога</a:t>
            </a:r>
            <a:endParaRPr/>
          </a:p>
          <a:p>
            <a:pPr>
              <a:lnSpc>
                <a:spcPct val="105000"/>
              </a:lnSpc>
              <a:buSzPct val="45000"/>
              <a:buFont typeface="StarSymbol"/>
              <a:buChar char="l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Параллельно изучают правила чтения наиболее частотных буквосочетаний</a:t>
            </a:r>
            <a:endParaRPr/>
          </a:p>
          <a:p>
            <a:pPr>
              <a:lnSpc>
                <a:spcPct val="105000"/>
              </a:lnSpc>
              <a:buSzPct val="45000"/>
              <a:buFont typeface="StarSymbol"/>
              <a:buChar char="l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На протяжении 43 уроков учащиеся изучают буквы</a:t>
            </a:r>
            <a:endParaRPr/>
          </a:p>
          <a:p>
            <a:pPr>
              <a:lnSpc>
                <a:spcPct val="105000"/>
              </a:lnSpc>
              <a:buSzPct val="45000"/>
              <a:buFont typeface="StarSymbol"/>
              <a:buChar char="l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На 4-м уроке начинают читать отдельные слова</a:t>
            </a:r>
            <a:endParaRPr/>
          </a:p>
          <a:p>
            <a:pPr>
              <a:lnSpc>
                <a:spcPct val="105000"/>
              </a:lnSpc>
              <a:buSzPct val="45000"/>
              <a:buFont typeface="StarSymbol"/>
              <a:buChar char="l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На 10-м уроке переходят к чтению словосочетаний</a:t>
            </a:r>
            <a:endParaRPr/>
          </a:p>
          <a:p>
            <a:pPr>
              <a:lnSpc>
                <a:spcPct val="105000"/>
              </a:lnSpc>
              <a:buSzPct val="45000"/>
              <a:buFont typeface="StarSymbol"/>
              <a:buChar char="l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На 19-м уроке начинают  читать отдельные предложения</a:t>
            </a:r>
            <a:endParaRPr/>
          </a:p>
        </p:txBody>
      </p:sp>
      <p:sp>
        <p:nvSpPr>
          <p:cNvPr id="270" name="CustomShape 3"/>
          <p:cNvSpPr/>
          <p:nvPr/>
        </p:nvSpPr>
        <p:spPr>
          <a:xfrm>
            <a:off x="1944000" y="48600"/>
            <a:ext cx="6408000" cy="160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 algn="ctr"/>
            <a:r>
              <a:rPr b="1"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Этапы формирования навыков техники чтения </a:t>
            </a:r>
            <a:endParaRPr/>
          </a:p>
          <a:p>
            <a:pPr algn="ctr"/>
            <a:r>
              <a:rPr b="1" i="1"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(продолжение)</a:t>
            </a:r>
            <a:endParaRPr/>
          </a:p>
        </p:txBody>
      </p:sp>
      <p:pic>
        <p:nvPicPr>
          <p:cNvPr id="271" name="Picture 5" descr=""/>
          <p:cNvPicPr/>
          <p:nvPr/>
        </p:nvPicPr>
        <p:blipFill>
          <a:blip r:embed="rId1"/>
          <a:stretch/>
        </p:blipFill>
        <p:spPr>
          <a:xfrm>
            <a:off x="6468120" y="4335840"/>
            <a:ext cx="3419280" cy="2281320"/>
          </a:xfrm>
          <a:prstGeom prst="rect">
            <a:avLst/>
          </a:prstGeom>
          <a:ln>
            <a:noFill/>
          </a:ln>
        </p:spPr>
      </p:pic>
      <p:pic>
        <p:nvPicPr>
          <p:cNvPr id="272" name="Picture 6" descr=""/>
          <p:cNvPicPr/>
          <p:nvPr/>
        </p:nvPicPr>
        <p:blipFill>
          <a:blip r:embed="rId2"/>
          <a:stretch/>
        </p:blipFill>
        <p:spPr>
          <a:xfrm>
            <a:off x="6468120" y="1874160"/>
            <a:ext cx="3413880" cy="2275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9" dur="indefinite" restart="never" nodeType="tmRoot">
          <p:childTnLst>
            <p:seq>
              <p:cTn id="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1"/>
          <p:cNvSpPr/>
          <p:nvPr/>
        </p:nvSpPr>
        <p:spPr>
          <a:xfrm>
            <a:off x="144000" y="524880"/>
            <a:ext cx="3625560" cy="120312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74" name="CustomShape 2"/>
          <p:cNvSpPr/>
          <p:nvPr/>
        </p:nvSpPr>
        <p:spPr>
          <a:xfrm>
            <a:off x="0" y="524880"/>
            <a:ext cx="4166640" cy="2697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>
              <a:lnSpc>
                <a:spcPct val="130000"/>
              </a:lnSpc>
              <a:buFont typeface="Arial"/>
              <a:buChar char="•"/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С  начала II четверти переходят к чтению мини-текстов и мини-диалогов</a:t>
            </a:r>
            <a:endParaRPr/>
          </a:p>
        </p:txBody>
      </p:sp>
      <p:pic>
        <p:nvPicPr>
          <p:cNvPr id="275" name="Picture 3" descr=""/>
          <p:cNvPicPr/>
          <p:nvPr/>
        </p:nvPicPr>
        <p:blipFill>
          <a:blip r:embed="rId1"/>
          <a:stretch/>
        </p:blipFill>
        <p:spPr>
          <a:xfrm>
            <a:off x="3769560" y="0"/>
            <a:ext cx="6310080" cy="4206240"/>
          </a:xfrm>
          <a:prstGeom prst="rect">
            <a:avLst/>
          </a:prstGeom>
          <a:ln>
            <a:noFill/>
          </a:ln>
        </p:spPr>
      </p:pic>
      <p:pic>
        <p:nvPicPr>
          <p:cNvPr id="276" name="Picture 4" descr=""/>
          <p:cNvPicPr/>
          <p:nvPr/>
        </p:nvPicPr>
        <p:blipFill>
          <a:blip r:embed="rId2"/>
          <a:stretch/>
        </p:blipFill>
        <p:spPr>
          <a:xfrm>
            <a:off x="185400" y="3372480"/>
            <a:ext cx="7302600" cy="3971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1" dur="indefinite" restart="never" nodeType="tmRoot">
          <p:childTnLst>
            <p:seq>
              <p:cTn id="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ustomShape 1"/>
          <p:cNvSpPr/>
          <p:nvPr/>
        </p:nvSpPr>
        <p:spPr>
          <a:xfrm>
            <a:off x="1656000" y="0"/>
            <a:ext cx="6624000" cy="1584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278" name="Picture 2" descr=""/>
          <p:cNvPicPr/>
          <p:nvPr/>
        </p:nvPicPr>
        <p:blipFill>
          <a:blip r:embed="rId1"/>
          <a:stretch/>
        </p:blipFill>
        <p:spPr>
          <a:xfrm>
            <a:off x="2554920" y="1081080"/>
            <a:ext cx="4638960" cy="6477480"/>
          </a:xfrm>
          <a:prstGeom prst="rect">
            <a:avLst/>
          </a:prstGeom>
          <a:ln>
            <a:noFill/>
          </a:ln>
        </p:spPr>
      </p:pic>
      <p:sp>
        <p:nvSpPr>
          <p:cNvPr id="279" name="CustomShape 2"/>
          <p:cNvSpPr/>
          <p:nvPr/>
        </p:nvSpPr>
        <p:spPr>
          <a:xfrm>
            <a:off x="504000" y="-178560"/>
            <a:ext cx="9072000" cy="12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 algn="ctr">
              <a:lnSpc>
                <a:spcPct val="100000"/>
              </a:lnSpc>
            </a:pPr>
            <a:r>
              <a:rPr b="1" lang="ru-RU" sz="1760" strike="noStrike">
                <a:solidFill>
                  <a:srgbClr val="000000"/>
                </a:solidFill>
                <a:latin typeface="Arial"/>
                <a:ea typeface="DejaVu Sans"/>
              </a:rPr>
              <a:t>УМК “Happy English.ru” для  3 класса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1760" strike="noStrike">
                <a:solidFill>
                  <a:srgbClr val="000000"/>
                </a:solidFill>
                <a:latin typeface="Arial"/>
                <a:ea typeface="DejaVu Sans"/>
              </a:rPr>
              <a:t>Метапредметные результаты —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1760" strike="noStrike">
                <a:solidFill>
                  <a:srgbClr val="000000"/>
                </a:solidFill>
                <a:latin typeface="Arial"/>
                <a:ea typeface="DejaVu Sans"/>
              </a:rPr>
              <a:t>развитие познавательной и эмоциональной сфер </a:t>
            </a:r>
            <a:endParaRPr/>
          </a:p>
        </p:txBody>
      </p:sp>
    </p:spTree>
  </p:cSld>
  <p:timing>
    <p:tnLst>
      <p:par>
        <p:cTn id="73" dur="indefinite" restart="never" nodeType="tmRoot">
          <p:childTnLst>
            <p:seq>
              <p:cTn id="7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ustomShape 1"/>
          <p:cNvSpPr/>
          <p:nvPr/>
        </p:nvSpPr>
        <p:spPr>
          <a:xfrm>
            <a:off x="1296000" y="235440"/>
            <a:ext cx="7920000" cy="134856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81" name="CustomShape 2"/>
          <p:cNvSpPr/>
          <p:nvPr/>
        </p:nvSpPr>
        <p:spPr>
          <a:xfrm>
            <a:off x="393480" y="235440"/>
            <a:ext cx="9072000" cy="12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b="1" lang="ru-RU" sz="3200" strike="noStrike">
                <a:solidFill>
                  <a:srgbClr val="000000"/>
                </a:solidFill>
                <a:latin typeface="Arial"/>
                <a:ea typeface="DejaVu Sans"/>
              </a:rPr>
              <a:t>Многофункциональные тексты</a:t>
            </a:r>
            <a:endParaRPr/>
          </a:p>
        </p:txBody>
      </p:sp>
      <p:sp>
        <p:nvSpPr>
          <p:cNvPr id="282" name="CustomShape 3"/>
          <p:cNvSpPr/>
          <p:nvPr/>
        </p:nvSpPr>
        <p:spPr>
          <a:xfrm>
            <a:off x="504000" y="1763640"/>
            <a:ext cx="9072000" cy="498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800" strike="noStrike">
                <a:solidFill>
                  <a:srgbClr val="000000"/>
                </a:solidFill>
                <a:latin typeface="Arial"/>
                <a:ea typeface="DejaVu Sans"/>
              </a:rPr>
              <a:t>Каждый текст учебника многофункционален : 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800" strike="noStrike">
                <a:solidFill>
                  <a:srgbClr val="000000"/>
                </a:solidFill>
                <a:latin typeface="Arial"/>
                <a:ea typeface="DejaVu Sans"/>
              </a:rPr>
              <a:t>несет воспитательную нагрузку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800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2800" strike="noStrike">
                <a:solidFill>
                  <a:srgbClr val="000000"/>
                </a:solidFill>
                <a:latin typeface="Arial"/>
                <a:ea typeface="DejaVu Sans"/>
              </a:rPr>
              <a:t>закладывает возможности отработки грамматических и лексических явлений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800" strike="noStrike">
                <a:solidFill>
                  <a:srgbClr val="000000"/>
                </a:solidFill>
                <a:latin typeface="Arial"/>
                <a:ea typeface="DejaVu Sans"/>
              </a:rPr>
              <a:t>является  информационной основой для формирования  собственного мнения и  участия в дискуссиях на заданную тему</a:t>
            </a:r>
            <a:endParaRPr/>
          </a:p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2800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2800" strike="noStrike">
                <a:solidFill>
                  <a:srgbClr val="000000"/>
                </a:solidFill>
                <a:latin typeface="Arial"/>
                <a:ea typeface="DejaVu Sans"/>
              </a:rPr>
              <a:t>Система упражнений для работы с каждым текстом предполагает развитие  всех метапредметных умений. </a:t>
            </a:r>
            <a:endParaRPr/>
          </a:p>
        </p:txBody>
      </p:sp>
    </p:spTree>
  </p:cSld>
  <p:timing>
    <p:tnLst>
      <p:par>
        <p:cTn id="75" dur="indefinite" restart="never" nodeType="tmRoot">
          <p:childTnLst>
            <p:seq>
              <p:cTn id="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357120" y="139680"/>
            <a:ext cx="9434880" cy="121104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84" name="CustomShape 2"/>
          <p:cNvSpPr/>
          <p:nvPr/>
        </p:nvSpPr>
        <p:spPr>
          <a:xfrm>
            <a:off x="7224120" y="6884280"/>
            <a:ext cx="2351520" cy="52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>
              <a:lnSpc>
                <a:spcPct val="100000"/>
              </a:lnSpc>
            </a:pPr>
            <a:fld id="{44663472-9B59-42E3-8BBD-4BFF7E75B2DF}" type="slidenum">
              <a:rPr lang="ru-RU" sz="1400" strike="noStrike">
                <a:solidFill>
                  <a:srgbClr val="000000"/>
                </a:solidFill>
                <a:latin typeface="Arial"/>
                <a:ea typeface="DejaVu Sans"/>
              </a:rPr>
              <a:t>&lt;номер&gt;</a:t>
            </a:fld>
            <a:endParaRPr/>
          </a:p>
        </p:txBody>
      </p:sp>
      <p:sp>
        <p:nvSpPr>
          <p:cNvPr id="285" name="CustomShape 3"/>
          <p:cNvSpPr/>
          <p:nvPr/>
        </p:nvSpPr>
        <p:spPr>
          <a:xfrm>
            <a:off x="357120" y="139680"/>
            <a:ext cx="9072000" cy="1019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b="1"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Полноценное обучение стратегиям чтения: ознакомительного, изучающего просмотрового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86" name="Picture 3" descr=""/>
          <p:cNvPicPr/>
          <p:nvPr/>
        </p:nvPicPr>
        <p:blipFill>
          <a:blip r:embed="rId1"/>
          <a:stretch/>
        </p:blipFill>
        <p:spPr>
          <a:xfrm>
            <a:off x="0" y="1350720"/>
            <a:ext cx="10080000" cy="6510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7" dur="indefinite" restart="never" nodeType="tmRoot">
          <p:childTnLst>
            <p:seq>
              <p:cTn id="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0" y="1062360"/>
            <a:ext cx="1618200" cy="685656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2" name="Picture 2" descr=""/>
          <p:cNvPicPr/>
          <p:nvPr/>
        </p:nvPicPr>
        <p:blipFill>
          <a:blip r:embed="rId1"/>
          <a:stretch/>
        </p:blipFill>
        <p:spPr>
          <a:xfrm>
            <a:off x="0" y="23400"/>
            <a:ext cx="1614960" cy="1099800"/>
          </a:xfrm>
          <a:prstGeom prst="rect">
            <a:avLst/>
          </a:prstGeom>
          <a:ln>
            <a:noFill/>
          </a:ln>
        </p:spPr>
      </p:pic>
      <p:pic>
        <p:nvPicPr>
          <p:cNvPr id="53" name="Picture 2" descr=""/>
          <p:cNvPicPr/>
          <p:nvPr/>
        </p:nvPicPr>
        <p:blipFill>
          <a:blip r:embed="rId2"/>
          <a:stretch/>
        </p:blipFill>
        <p:spPr>
          <a:xfrm>
            <a:off x="2065320" y="188640"/>
            <a:ext cx="3766680" cy="34275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54" name="CustomShape 2"/>
          <p:cNvSpPr/>
          <p:nvPr/>
        </p:nvSpPr>
        <p:spPr>
          <a:xfrm>
            <a:off x="1835640" y="3903480"/>
            <a:ext cx="3999240" cy="69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ru-RU" sz="2000" strike="noStrike">
                <a:solidFill>
                  <a:srgbClr val="002060"/>
                </a:solidFill>
                <a:latin typeface="Times New Roman"/>
                <a:ea typeface="Times New Roman"/>
              </a:rPr>
              <a:t>Профессор сэр Майкл Барбер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000" strike="noStrike">
                <a:solidFill>
                  <a:srgbClr val="002060"/>
                </a:solidFill>
                <a:latin typeface="Times New Roman"/>
                <a:ea typeface="Times New Roman"/>
              </a:rPr>
              <a:t>эксперт компании Pearson</a:t>
            </a:r>
            <a:endParaRPr/>
          </a:p>
        </p:txBody>
      </p:sp>
      <p:pic>
        <p:nvPicPr>
          <p:cNvPr id="55" name="" descr=""/>
          <p:cNvPicPr/>
          <p:nvPr/>
        </p:nvPicPr>
        <p:blipFill>
          <a:blip r:embed="rId3"/>
          <a:stretch/>
        </p:blipFill>
        <p:spPr>
          <a:xfrm>
            <a:off x="5688000" y="4968000"/>
            <a:ext cx="3598560" cy="1614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CustomShape 1"/>
          <p:cNvSpPr/>
          <p:nvPr/>
        </p:nvSpPr>
        <p:spPr>
          <a:xfrm>
            <a:off x="3312000" y="0"/>
            <a:ext cx="3168000" cy="936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CustomShape 2"/>
          <p:cNvSpPr/>
          <p:nvPr/>
        </p:nvSpPr>
        <p:spPr>
          <a:xfrm>
            <a:off x="7224120" y="6884280"/>
            <a:ext cx="2351520" cy="52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r">
              <a:lnSpc>
                <a:spcPct val="100000"/>
              </a:lnSpc>
            </a:pPr>
            <a:fld id="{DB6F1053-61BC-4D56-9582-5127A0E9E645}" type="slidenum">
              <a:rPr lang="ru-RU" sz="1400" strike="noStrike">
                <a:solidFill>
                  <a:srgbClr val="000000"/>
                </a:solidFill>
                <a:latin typeface="Arial"/>
                <a:ea typeface="DejaVu Sans"/>
              </a:rPr>
              <a:t>&lt;номер&gt;</a:t>
            </a:fld>
            <a:endParaRPr/>
          </a:p>
        </p:txBody>
      </p:sp>
      <p:pic>
        <p:nvPicPr>
          <p:cNvPr id="289" name="Picture 2" descr=""/>
          <p:cNvPicPr/>
          <p:nvPr/>
        </p:nvPicPr>
        <p:blipFill>
          <a:blip r:embed="rId1"/>
          <a:stretch/>
        </p:blipFill>
        <p:spPr>
          <a:xfrm>
            <a:off x="144000" y="936000"/>
            <a:ext cx="9897840" cy="6568560"/>
          </a:xfrm>
          <a:prstGeom prst="rect">
            <a:avLst/>
          </a:prstGeom>
          <a:ln>
            <a:noFill/>
          </a:ln>
        </p:spPr>
      </p:pic>
      <p:sp>
        <p:nvSpPr>
          <p:cNvPr id="290" name="CustomShape 3"/>
          <p:cNvSpPr/>
          <p:nvPr/>
        </p:nvSpPr>
        <p:spPr>
          <a:xfrm>
            <a:off x="3960360" y="144000"/>
            <a:ext cx="2519640" cy="66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endParaRPr/>
          </a:p>
          <a:p>
            <a:r>
              <a:rPr b="1" lang="ru-RU" sz="3600" strike="noStrike">
                <a:solidFill>
                  <a:srgbClr val="000000"/>
                </a:solidFill>
                <a:latin typeface="Arial"/>
                <a:ea typeface="Arial"/>
              </a:rPr>
              <a:t>8 класс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79" dur="indefinite" restart="never" nodeType="tmRoot">
          <p:childTnLst>
            <p:seq>
              <p:cTn id="8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CustomShape 1"/>
          <p:cNvSpPr/>
          <p:nvPr/>
        </p:nvSpPr>
        <p:spPr>
          <a:xfrm>
            <a:off x="2376000" y="-169560"/>
            <a:ext cx="5326560" cy="1874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92" name="" descr=""/>
          <p:cNvPicPr/>
          <p:nvPr/>
        </p:nvPicPr>
        <p:blipFill>
          <a:blip r:embed="rId1"/>
          <a:stretch/>
        </p:blipFill>
        <p:spPr>
          <a:xfrm>
            <a:off x="-576000" y="-557280"/>
            <a:ext cx="11302920" cy="8476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1" dur="indefinite" restart="never" nodeType="tmRoot">
          <p:childTnLst>
            <p:seq>
              <p:cTn id="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CustomShape 1"/>
          <p:cNvSpPr/>
          <p:nvPr/>
        </p:nvSpPr>
        <p:spPr>
          <a:xfrm>
            <a:off x="720000" y="302040"/>
            <a:ext cx="8928000" cy="142596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CustomShape 2"/>
          <p:cNvSpPr/>
          <p:nvPr/>
        </p:nvSpPr>
        <p:spPr>
          <a:xfrm>
            <a:off x="504000" y="302040"/>
            <a:ext cx="9072000" cy="12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4000" strike="noStrike">
                <a:solidFill>
                  <a:srgbClr val="000000"/>
                </a:solidFill>
                <a:latin typeface="Arial"/>
                <a:ea typeface="DejaVu Sans"/>
              </a:rPr>
              <a:t>Развитие критического мышления: как?</a:t>
            </a:r>
            <a:endParaRPr/>
          </a:p>
        </p:txBody>
      </p:sp>
      <p:sp>
        <p:nvSpPr>
          <p:cNvPr id="295" name="CustomShape 3"/>
          <p:cNvSpPr/>
          <p:nvPr/>
        </p:nvSpPr>
        <p:spPr>
          <a:xfrm>
            <a:off x="435600" y="1716480"/>
            <a:ext cx="9072000" cy="543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90000"/>
              </a:lnSpc>
            </a:pPr>
            <a:r>
              <a:rPr lang="ru-RU" sz="3000" strike="noStrike">
                <a:solidFill>
                  <a:srgbClr val="000000"/>
                </a:solidFill>
                <a:latin typeface="Arial"/>
                <a:ea typeface="DejaVu Sans"/>
              </a:rPr>
              <a:t>Педагогические принципы:</a:t>
            </a:r>
            <a:endParaRPr/>
          </a:p>
          <a:p>
            <a:pPr>
              <a:lnSpc>
                <a:spcPct val="90000"/>
              </a:lnSpc>
              <a:buSzPct val="45000"/>
              <a:buFont typeface="StarSymbol"/>
              <a:buChar char="l"/>
            </a:pPr>
            <a:r>
              <a:rPr lang="ru-RU" sz="3000" strike="noStrike">
                <a:solidFill>
                  <a:srgbClr val="000000"/>
                </a:solidFill>
                <a:latin typeface="Arial"/>
                <a:ea typeface="DejaVu Sans"/>
              </a:rPr>
              <a:t>не давать ученикам готовых решений;</a:t>
            </a:r>
            <a:endParaRPr/>
          </a:p>
          <a:p>
            <a:pPr>
              <a:lnSpc>
                <a:spcPct val="90000"/>
              </a:lnSpc>
              <a:buSzPct val="45000"/>
              <a:buFont typeface="StarSymbol"/>
              <a:buChar char="l"/>
            </a:pPr>
            <a:r>
              <a:rPr lang="ru-RU" sz="3000" strike="noStrike">
                <a:solidFill>
                  <a:srgbClr val="000000"/>
                </a:solidFill>
                <a:latin typeface="Arial"/>
                <a:ea typeface="DejaVu Sans"/>
              </a:rPr>
              <a:t>использовать задания без «единственно верного ответа»;</a:t>
            </a:r>
            <a:endParaRPr/>
          </a:p>
          <a:p>
            <a:pPr>
              <a:lnSpc>
                <a:spcPct val="90000"/>
              </a:lnSpc>
              <a:buSzPct val="45000"/>
              <a:buFont typeface="StarSymbol"/>
              <a:buChar char="l"/>
            </a:pPr>
            <a:r>
              <a:rPr lang="ru-RU" sz="3000" strike="noStrike">
                <a:solidFill>
                  <a:srgbClr val="000000"/>
                </a:solidFill>
                <a:latin typeface="Arial"/>
                <a:ea typeface="DejaVu Sans"/>
              </a:rPr>
              <a:t>использовать возможности для обмена идеями;</a:t>
            </a:r>
            <a:endParaRPr/>
          </a:p>
          <a:p>
            <a:pPr>
              <a:lnSpc>
                <a:spcPct val="90000"/>
              </a:lnSpc>
              <a:buSzPct val="45000"/>
              <a:buFont typeface="StarSymbol"/>
              <a:buChar char="l"/>
            </a:pPr>
            <a:r>
              <a:rPr lang="ru-RU" sz="3000" strike="noStrike">
                <a:solidFill>
                  <a:srgbClr val="000000"/>
                </a:solidFill>
                <a:latin typeface="Arial"/>
                <a:ea typeface="DejaVu Sans"/>
              </a:rPr>
              <a:t>сопоставлять и сравнивать как можно больше;</a:t>
            </a:r>
            <a:endParaRPr/>
          </a:p>
          <a:p>
            <a:pPr>
              <a:lnSpc>
                <a:spcPct val="90000"/>
              </a:lnSpc>
              <a:buSzPct val="45000"/>
              <a:buFont typeface="StarSymbol"/>
              <a:buChar char="l"/>
            </a:pPr>
            <a:r>
              <a:rPr lang="ru-RU" sz="3000" strike="noStrike">
                <a:solidFill>
                  <a:srgbClr val="000000"/>
                </a:solidFill>
                <a:latin typeface="Arial"/>
                <a:ea typeface="DejaVu Sans"/>
              </a:rPr>
              <a:t>классифицировать идеи, предметы и т. д.;</a:t>
            </a:r>
            <a:endParaRPr/>
          </a:p>
          <a:p>
            <a:pPr>
              <a:lnSpc>
                <a:spcPct val="90000"/>
              </a:lnSpc>
              <a:buSzPct val="45000"/>
              <a:buFont typeface="StarSymbol"/>
              <a:buChar char="l"/>
            </a:pPr>
            <a:r>
              <a:rPr lang="ru-RU" sz="3000" strike="noStrike">
                <a:solidFill>
                  <a:srgbClr val="000000"/>
                </a:solidFill>
                <a:latin typeface="Arial"/>
                <a:ea typeface="DejaVu Sans"/>
              </a:rPr>
              <a:t>идти от знания к оцениванию (см. таксономию Блума).</a:t>
            </a:r>
            <a:endParaRPr/>
          </a:p>
        </p:txBody>
      </p:sp>
    </p:spTree>
  </p:cSld>
  <p:timing>
    <p:tnLst>
      <p:par>
        <p:cTn id="83" dur="indefinite" restart="never" nodeType="tmRoot">
          <p:childTnLst>
            <p:seq>
              <p:cTn id="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720000" y="302400"/>
            <a:ext cx="8928000" cy="7776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97" name="CustomShape 2"/>
          <p:cNvSpPr/>
          <p:nvPr/>
        </p:nvSpPr>
        <p:spPr>
          <a:xfrm>
            <a:off x="504000" y="302400"/>
            <a:ext cx="9072000" cy="697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200" strike="noStrike">
                <a:solidFill>
                  <a:srgbClr val="000000"/>
                </a:solidFill>
                <a:latin typeface="Arial"/>
                <a:ea typeface="DejaVu Sans"/>
              </a:rPr>
              <a:t>Развитие критического мышления (NME7)</a:t>
            </a:r>
            <a:endParaRPr/>
          </a:p>
        </p:txBody>
      </p:sp>
      <p:pic>
        <p:nvPicPr>
          <p:cNvPr id="298" name="Picture 2" descr=""/>
          <p:cNvPicPr/>
          <p:nvPr/>
        </p:nvPicPr>
        <p:blipFill>
          <a:blip r:embed="rId1"/>
          <a:stretch/>
        </p:blipFill>
        <p:spPr>
          <a:xfrm>
            <a:off x="479160" y="959040"/>
            <a:ext cx="9411480" cy="6391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5" dur="indefinite" restart="never" nodeType="tmRoot">
          <p:childTnLst>
            <p:seq>
              <p:cTn id="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720000" y="144000"/>
            <a:ext cx="8784000" cy="792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2"/>
          <p:cNvSpPr/>
          <p:nvPr/>
        </p:nvSpPr>
        <p:spPr>
          <a:xfrm>
            <a:off x="516240" y="-360"/>
            <a:ext cx="9072000" cy="85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200" strike="noStrike">
                <a:solidFill>
                  <a:srgbClr val="000000"/>
                </a:solidFill>
                <a:latin typeface="Arial"/>
                <a:ea typeface="DejaVu Sans"/>
              </a:rPr>
              <a:t>Развитие критического мышления (NME7)</a:t>
            </a:r>
            <a:endParaRPr/>
          </a:p>
        </p:txBody>
      </p:sp>
      <p:pic>
        <p:nvPicPr>
          <p:cNvPr id="301" name="Picture 2" descr=""/>
          <p:cNvPicPr/>
          <p:nvPr/>
        </p:nvPicPr>
        <p:blipFill>
          <a:blip r:embed="rId1"/>
          <a:stretch/>
        </p:blipFill>
        <p:spPr>
          <a:xfrm>
            <a:off x="2738520" y="722520"/>
            <a:ext cx="4920480" cy="6642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7" dur="indefinite" restart="never" nodeType="tmRoot">
          <p:childTnLst>
            <p:seq>
              <p:cTn id="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CustomShape 1"/>
          <p:cNvSpPr/>
          <p:nvPr/>
        </p:nvSpPr>
        <p:spPr>
          <a:xfrm>
            <a:off x="1080000" y="288000"/>
            <a:ext cx="8424000" cy="109836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303" name="CustomShape 2"/>
          <p:cNvSpPr/>
          <p:nvPr/>
        </p:nvSpPr>
        <p:spPr>
          <a:xfrm>
            <a:off x="516240" y="127440"/>
            <a:ext cx="907200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200" strike="noStrike">
                <a:solidFill>
                  <a:srgbClr val="000000"/>
                </a:solidFill>
                <a:latin typeface="Arial"/>
                <a:ea typeface="DejaVu Sans"/>
              </a:rPr>
              <a:t>Обучение аргументации и высказыванию личного мнения (2-4 классы)</a:t>
            </a:r>
            <a:endParaRPr/>
          </a:p>
        </p:txBody>
      </p:sp>
      <p:pic>
        <p:nvPicPr>
          <p:cNvPr id="304" name="Picture 2" descr=""/>
          <p:cNvPicPr/>
          <p:nvPr/>
        </p:nvPicPr>
        <p:blipFill>
          <a:blip r:embed="rId1"/>
          <a:stretch/>
        </p:blipFill>
        <p:spPr>
          <a:xfrm>
            <a:off x="197280" y="1240200"/>
            <a:ext cx="4525200" cy="6164640"/>
          </a:xfrm>
          <a:prstGeom prst="rect">
            <a:avLst/>
          </a:prstGeom>
          <a:ln>
            <a:noFill/>
          </a:ln>
        </p:spPr>
      </p:pic>
      <p:pic>
        <p:nvPicPr>
          <p:cNvPr id="305" name="Picture 3" descr=""/>
          <p:cNvPicPr/>
          <p:nvPr/>
        </p:nvPicPr>
        <p:blipFill>
          <a:blip r:embed="rId2"/>
          <a:stretch/>
        </p:blipFill>
        <p:spPr>
          <a:xfrm>
            <a:off x="4723560" y="1319400"/>
            <a:ext cx="5190120" cy="1877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9" dur="indefinite" restart="never" nodeType="tmRoot">
          <p:childTnLst>
            <p:seq>
              <p:cTn id="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CustomShape 1"/>
          <p:cNvSpPr/>
          <p:nvPr/>
        </p:nvSpPr>
        <p:spPr>
          <a:xfrm>
            <a:off x="1080000" y="207720"/>
            <a:ext cx="8064000" cy="108828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307" name="CustomShape 2"/>
          <p:cNvSpPr/>
          <p:nvPr/>
        </p:nvSpPr>
        <p:spPr>
          <a:xfrm>
            <a:off x="435600" y="207720"/>
            <a:ext cx="9072000" cy="79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200" strike="noStrike">
                <a:solidFill>
                  <a:srgbClr val="000000"/>
                </a:solidFill>
                <a:latin typeface="Arial"/>
                <a:ea typeface="DejaVu Sans"/>
              </a:rPr>
              <a:t>Развитие умений анализа (2-3 классы)</a:t>
            </a:r>
            <a:endParaRPr/>
          </a:p>
        </p:txBody>
      </p:sp>
      <p:pic>
        <p:nvPicPr>
          <p:cNvPr id="308" name="Picture 2" descr=""/>
          <p:cNvPicPr/>
          <p:nvPr/>
        </p:nvPicPr>
        <p:blipFill>
          <a:blip r:embed="rId1"/>
          <a:stretch/>
        </p:blipFill>
        <p:spPr>
          <a:xfrm>
            <a:off x="357120" y="1240200"/>
            <a:ext cx="4280040" cy="1348560"/>
          </a:xfrm>
          <a:prstGeom prst="rect">
            <a:avLst/>
          </a:prstGeom>
          <a:ln>
            <a:noFill/>
          </a:ln>
        </p:spPr>
      </p:pic>
      <p:pic>
        <p:nvPicPr>
          <p:cNvPr id="309" name="Picture 3" descr=""/>
          <p:cNvPicPr/>
          <p:nvPr/>
        </p:nvPicPr>
        <p:blipFill>
          <a:blip r:embed="rId2"/>
          <a:stretch/>
        </p:blipFill>
        <p:spPr>
          <a:xfrm>
            <a:off x="5199120" y="1081080"/>
            <a:ext cx="4693320" cy="6349680"/>
          </a:xfrm>
          <a:prstGeom prst="rect">
            <a:avLst/>
          </a:prstGeom>
          <a:ln>
            <a:noFill/>
          </a:ln>
        </p:spPr>
      </p:pic>
      <p:pic>
        <p:nvPicPr>
          <p:cNvPr id="310" name="Picture 4" descr=""/>
          <p:cNvPicPr/>
          <p:nvPr/>
        </p:nvPicPr>
        <p:blipFill>
          <a:blip r:embed="rId3"/>
          <a:stretch/>
        </p:blipFill>
        <p:spPr>
          <a:xfrm>
            <a:off x="754200" y="2827800"/>
            <a:ext cx="3700440" cy="3315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1" dur="indefinite" restart="never" nodeType="tmRoot">
          <p:childTnLst>
            <p:seq>
              <p:cTn id="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CustomShape 1"/>
          <p:cNvSpPr/>
          <p:nvPr/>
        </p:nvSpPr>
        <p:spPr>
          <a:xfrm>
            <a:off x="1368000" y="216000"/>
            <a:ext cx="7704000" cy="76968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312" name="CustomShape 2"/>
          <p:cNvSpPr/>
          <p:nvPr/>
        </p:nvSpPr>
        <p:spPr>
          <a:xfrm>
            <a:off x="516240" y="127080"/>
            <a:ext cx="9072000" cy="85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3200" strike="noStrike">
                <a:solidFill>
                  <a:srgbClr val="000000"/>
                </a:solidFill>
                <a:latin typeface="Arial"/>
                <a:ea typeface="DejaVu Sans"/>
              </a:rPr>
              <a:t>Анализ причины и следствия (NME5)</a:t>
            </a:r>
            <a:endParaRPr/>
          </a:p>
        </p:txBody>
      </p:sp>
      <p:pic>
        <p:nvPicPr>
          <p:cNvPr id="313" name="Picture 2" descr=""/>
          <p:cNvPicPr/>
          <p:nvPr/>
        </p:nvPicPr>
        <p:blipFill>
          <a:blip r:embed="rId1"/>
          <a:stretch/>
        </p:blipFill>
        <p:spPr>
          <a:xfrm>
            <a:off x="168480" y="870840"/>
            <a:ext cx="9803520" cy="6634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3" dur="indefinite" restart="never" nodeType="tmRoot">
          <p:childTnLst>
            <p:seq>
              <p:cTn id="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CustomShape 1"/>
          <p:cNvSpPr/>
          <p:nvPr/>
        </p:nvSpPr>
        <p:spPr>
          <a:xfrm>
            <a:off x="277200" y="3672000"/>
            <a:ext cx="3826800" cy="1800000"/>
          </a:xfrm>
          <a:prstGeom prst="roundRect">
            <a:avLst>
              <a:gd name="adj" fmla="val 3600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315" name="Picture 2" descr=""/>
          <p:cNvPicPr/>
          <p:nvPr/>
        </p:nvPicPr>
        <p:blipFill>
          <a:blip r:embed="rId1"/>
          <a:stretch/>
        </p:blipFill>
        <p:spPr>
          <a:xfrm>
            <a:off x="4214160" y="0"/>
            <a:ext cx="5496840" cy="755892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id="316" name="Picture 2" descr=""/>
          <p:cNvPicPr/>
          <p:nvPr/>
        </p:nvPicPr>
        <p:blipFill>
          <a:blip r:embed="rId2"/>
          <a:stretch/>
        </p:blipFill>
        <p:spPr>
          <a:xfrm>
            <a:off x="198000" y="207720"/>
            <a:ext cx="2250000" cy="3093120"/>
          </a:xfrm>
          <a:prstGeom prst="rect">
            <a:avLst/>
          </a:prstGeom>
          <a:ln>
            <a:noFill/>
          </a:ln>
        </p:spPr>
      </p:pic>
      <p:sp>
        <p:nvSpPr>
          <p:cNvPr id="317" name="CustomShape 2"/>
          <p:cNvSpPr/>
          <p:nvPr/>
        </p:nvSpPr>
        <p:spPr>
          <a:xfrm>
            <a:off x="277200" y="3858840"/>
            <a:ext cx="3730320" cy="1259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Работа со схемой (изображение времени дано не словами, а циферблатом).</a:t>
            </a:r>
            <a:endParaRPr/>
          </a:p>
        </p:txBody>
      </p:sp>
      <p:sp>
        <p:nvSpPr>
          <p:cNvPr id="318" name="CustomShape 3"/>
          <p:cNvSpPr/>
          <p:nvPr/>
        </p:nvSpPr>
        <p:spPr>
          <a:xfrm flipV="1">
            <a:off x="3452400" y="2112120"/>
            <a:ext cx="1507680" cy="1983960"/>
          </a:xfrm>
          <a:prstGeom prst="straightConnector1">
            <a:avLst/>
          </a:prstGeom>
          <a:noFill/>
          <a:ln>
            <a:solidFill>
              <a:srgbClr val="4a7ebb"/>
            </a:solidFill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p:timing>
    <p:tnLst>
      <p:par>
        <p:cTn id="95" dur="indefinite" restart="never" nodeType="tmRoot">
          <p:childTnLst>
            <p:seq>
              <p:cTn id="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CustomShape 1"/>
          <p:cNvSpPr/>
          <p:nvPr/>
        </p:nvSpPr>
        <p:spPr>
          <a:xfrm>
            <a:off x="2376000" y="-167040"/>
            <a:ext cx="5328000" cy="186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20" name="" descr=""/>
          <p:cNvPicPr/>
          <p:nvPr/>
        </p:nvPicPr>
        <p:blipFill>
          <a:blip r:embed="rId1"/>
          <a:stretch/>
        </p:blipFill>
        <p:spPr>
          <a:xfrm>
            <a:off x="-149040" y="0"/>
            <a:ext cx="10300680" cy="7724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7" dur="indefinite" restart="never" nodeType="tmRoot">
          <p:childTnLst>
            <p:seq>
              <p:cTn id="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7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58" name="Picture 2" descr=""/>
          <p:cNvPicPr/>
          <p:nvPr/>
        </p:nvPicPr>
        <p:blipFill>
          <a:blip r:embed="rId2"/>
          <a:stretch/>
        </p:blipFill>
        <p:spPr>
          <a:xfrm>
            <a:off x="2023560" y="287280"/>
            <a:ext cx="5803560" cy="30942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59" name="CustomShape 2"/>
          <p:cNvSpPr/>
          <p:nvPr/>
        </p:nvSpPr>
        <p:spPr>
          <a:xfrm>
            <a:off x="2023560" y="3620880"/>
            <a:ext cx="3570480" cy="77472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000" strike="noStrike">
                <a:solidFill>
                  <a:srgbClr val="002060"/>
                </a:solidFill>
                <a:latin typeface="Times New Roman"/>
                <a:ea typeface="Times New Roman"/>
              </a:rPr>
              <a:t>Лекция в Высшей школе экономики в Москве</a:t>
            </a:r>
            <a:endParaRPr/>
          </a:p>
        </p:txBody>
      </p:sp>
      <p:pic>
        <p:nvPicPr>
          <p:cNvPr id="60" name="" descr=""/>
          <p:cNvPicPr/>
          <p:nvPr/>
        </p:nvPicPr>
        <p:blipFill>
          <a:blip r:embed="rId3"/>
          <a:stretch/>
        </p:blipFill>
        <p:spPr>
          <a:xfrm>
            <a:off x="3168000" y="4866480"/>
            <a:ext cx="5038920" cy="2260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CustomShape 1"/>
          <p:cNvSpPr/>
          <p:nvPr/>
        </p:nvSpPr>
        <p:spPr>
          <a:xfrm>
            <a:off x="792000" y="144000"/>
            <a:ext cx="8783640" cy="1583640"/>
          </a:xfrm>
          <a:prstGeom prst="roundRect">
            <a:avLst>
              <a:gd name="adj" fmla="val 11578"/>
            </a:avLst>
          </a:pr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pic>
        <p:nvPicPr>
          <p:cNvPr id="322" name="" descr=""/>
          <p:cNvPicPr/>
          <p:nvPr/>
        </p:nvPicPr>
        <p:blipFill>
          <a:blip r:embed="rId1"/>
          <a:stretch/>
        </p:blipFill>
        <p:spPr>
          <a:xfrm>
            <a:off x="3024000" y="4941720"/>
            <a:ext cx="4678560" cy="2098800"/>
          </a:xfrm>
          <a:prstGeom prst="rect">
            <a:avLst/>
          </a:prstGeom>
          <a:ln>
            <a:noFill/>
          </a:ln>
        </p:spPr>
      </p:pic>
      <p:sp>
        <p:nvSpPr>
          <p:cNvPr id="323" name="CustomShape 2"/>
          <p:cNvSpPr/>
          <p:nvPr/>
        </p:nvSpPr>
        <p:spPr>
          <a:xfrm>
            <a:off x="456120" y="-504000"/>
            <a:ext cx="9263520" cy="258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4400" strike="noStrike">
                <a:latin typeface="Arial"/>
              </a:rPr>
              <a:t>Дополнительная информация</a:t>
            </a:r>
            <a:endParaRPr/>
          </a:p>
        </p:txBody>
      </p:sp>
      <p:sp>
        <p:nvSpPr>
          <p:cNvPr id="324" name="CustomShape 3"/>
          <p:cNvSpPr/>
          <p:nvPr/>
        </p:nvSpPr>
        <p:spPr>
          <a:xfrm>
            <a:off x="1152000" y="1872000"/>
            <a:ext cx="8229240" cy="452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f7b615"/>
                </a:solidFill>
                <a:latin typeface="Arial"/>
              </a:rPr>
              <a:t>www.englishteachers.ru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f7b615"/>
                </a:solidFill>
                <a:latin typeface="Arial"/>
              </a:rPr>
              <a:t>www.titul.ru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f7b615"/>
                </a:solidFill>
                <a:latin typeface="Arial"/>
              </a:rPr>
              <a:t>ИНТЕРНЕТ-МАГАЗИН НА WWW.ENGLISHTEACHERS.RU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200" strike="noStrike">
                <a:solidFill>
                  <a:srgbClr val="f7b615"/>
                </a:solidFill>
                <a:latin typeface="Arial"/>
              </a:rPr>
              <a:t> </a:t>
            </a:r>
            <a:endParaRPr/>
          </a:p>
        </p:txBody>
      </p:sp>
    </p:spTree>
  </p:cSld>
  <p:timing>
    <p:tnLst>
      <p:par>
        <p:cTn id="99" dur="indefinite" restart="never" nodeType="tmRoot">
          <p:childTnLst>
            <p:seq>
              <p:cTn id="1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" descr=""/>
          <p:cNvPicPr/>
          <p:nvPr/>
        </p:nvPicPr>
        <p:blipFill>
          <a:blip r:embed="rId1"/>
          <a:srcRect l="0" t="0" r="6165" b="9081"/>
          <a:stretch/>
        </p:blipFill>
        <p:spPr>
          <a:xfrm>
            <a:off x="1944000" y="286920"/>
            <a:ext cx="5412600" cy="34909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62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3" name="Picture 2" descr=""/>
          <p:cNvPicPr/>
          <p:nvPr/>
        </p:nvPicPr>
        <p:blipFill>
          <a:blip r:embed="rId2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sp>
        <p:nvSpPr>
          <p:cNvPr id="64" name="CustomShape 2"/>
          <p:cNvSpPr/>
          <p:nvPr/>
        </p:nvSpPr>
        <p:spPr>
          <a:xfrm>
            <a:off x="3778920" y="4392000"/>
            <a:ext cx="4285080" cy="172008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r>
              <a:rPr b="1" lang="ru-RU" sz="2400" strike="noStrike">
                <a:solidFill>
                  <a:srgbClr val="002060"/>
                </a:solidFill>
                <a:latin typeface="Times New Roman"/>
                <a:ea typeface="Times New Roman"/>
              </a:rPr>
              <a:t>Коренное переустройство системы образования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2060"/>
                </a:solidFill>
                <a:latin typeface="Times New Roman"/>
                <a:ea typeface="Times New Roman"/>
              </a:rPr>
              <a:t>и пресловутая «грамотность чтения»?!</a:t>
            </a:r>
            <a:endParaRPr/>
          </a:p>
        </p:txBody>
      </p:sp>
      <p:pic>
        <p:nvPicPr>
          <p:cNvPr id="65" name="" descr=""/>
          <p:cNvPicPr/>
          <p:nvPr/>
        </p:nvPicPr>
        <p:blipFill>
          <a:blip r:embed="rId3"/>
          <a:stretch/>
        </p:blipFill>
        <p:spPr>
          <a:xfrm rot="16802400">
            <a:off x="-951120" y="399276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7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68" name="Picture 2" descr=""/>
          <p:cNvPicPr/>
          <p:nvPr/>
        </p:nvPicPr>
        <p:blipFill>
          <a:blip r:embed="rId2"/>
          <a:stretch/>
        </p:blipFill>
        <p:spPr>
          <a:xfrm>
            <a:off x="7421760" y="5049360"/>
            <a:ext cx="1969920" cy="2223360"/>
          </a:xfrm>
          <a:prstGeom prst="rect">
            <a:avLst/>
          </a:prstGeom>
          <a:ln>
            <a:noFill/>
          </a:ln>
        </p:spPr>
      </p:pic>
      <p:pic>
        <p:nvPicPr>
          <p:cNvPr id="69" name="Picture 3" descr=""/>
          <p:cNvPicPr/>
          <p:nvPr/>
        </p:nvPicPr>
        <p:blipFill>
          <a:blip r:embed="rId3"/>
          <a:srcRect l="12538" t="5225" r="8447" b="15751"/>
          <a:stretch/>
        </p:blipFill>
        <p:spPr>
          <a:xfrm>
            <a:off x="2023560" y="763200"/>
            <a:ext cx="1236600" cy="1236240"/>
          </a:xfrm>
          <a:prstGeom prst="rect">
            <a:avLst/>
          </a:prstGeom>
          <a:ln>
            <a:noFill/>
          </a:ln>
        </p:spPr>
      </p:pic>
      <p:pic>
        <p:nvPicPr>
          <p:cNvPr id="70" name="Picture 3" descr=""/>
          <p:cNvPicPr/>
          <p:nvPr/>
        </p:nvPicPr>
        <p:blipFill>
          <a:blip r:embed="rId4"/>
          <a:srcRect l="12538" t="5225" r="8447" b="15751"/>
          <a:stretch/>
        </p:blipFill>
        <p:spPr>
          <a:xfrm>
            <a:off x="2023560" y="2112840"/>
            <a:ext cx="1236600" cy="1236240"/>
          </a:xfrm>
          <a:prstGeom prst="rect">
            <a:avLst/>
          </a:prstGeom>
          <a:ln>
            <a:noFill/>
          </a:ln>
        </p:spPr>
      </p:pic>
      <p:pic>
        <p:nvPicPr>
          <p:cNvPr id="71" name="Picture 3" descr=""/>
          <p:cNvPicPr/>
          <p:nvPr/>
        </p:nvPicPr>
        <p:blipFill>
          <a:blip r:embed="rId5"/>
          <a:srcRect l="12538" t="5225" r="8447" b="15751"/>
          <a:stretch/>
        </p:blipFill>
        <p:spPr>
          <a:xfrm>
            <a:off x="2023560" y="3462120"/>
            <a:ext cx="1236600" cy="1236240"/>
          </a:xfrm>
          <a:prstGeom prst="rect">
            <a:avLst/>
          </a:prstGeom>
          <a:ln>
            <a:noFill/>
          </a:ln>
        </p:spPr>
      </p:pic>
      <p:sp>
        <p:nvSpPr>
          <p:cNvPr id="72" name="CustomShape 2"/>
          <p:cNvSpPr/>
          <p:nvPr/>
        </p:nvSpPr>
        <p:spPr>
          <a:xfrm>
            <a:off x="3452760" y="3779640"/>
            <a:ext cx="5952240" cy="70704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trike="noStrike">
                <a:solidFill>
                  <a:srgbClr val="000000"/>
                </a:solidFill>
                <a:latin typeface="Times New Roman"/>
                <a:ea typeface="DejaVu Sans"/>
              </a:rPr>
              <a:t>Как компетенция смыслового чтения влияет на результаты в обучении ИЯ?</a:t>
            </a:r>
            <a:endParaRPr/>
          </a:p>
        </p:txBody>
      </p:sp>
      <p:sp>
        <p:nvSpPr>
          <p:cNvPr id="73" name="CustomShape 3"/>
          <p:cNvSpPr/>
          <p:nvPr/>
        </p:nvSpPr>
        <p:spPr>
          <a:xfrm>
            <a:off x="3452760" y="1001520"/>
            <a:ext cx="5952240" cy="70704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trike="noStrike">
                <a:solidFill>
                  <a:srgbClr val="000000"/>
                </a:solidFill>
                <a:latin typeface="Times New Roman"/>
                <a:ea typeface="DejaVu Sans"/>
              </a:rPr>
              <a:t>Что такое стратегии чтения?</a:t>
            </a:r>
            <a:endParaRPr/>
          </a:p>
          <a:p>
            <a:pPr>
              <a:lnSpc>
                <a:spcPct val="100000"/>
              </a:lnSpc>
            </a:pPr>
            <a:r>
              <a:rPr i="1" lang="ru-RU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/>
          </a:p>
        </p:txBody>
      </p:sp>
      <p:sp>
        <p:nvSpPr>
          <p:cNvPr id="74" name="CustomShape 4"/>
          <p:cNvSpPr/>
          <p:nvPr/>
        </p:nvSpPr>
        <p:spPr>
          <a:xfrm>
            <a:off x="3452760" y="2351160"/>
            <a:ext cx="5985720" cy="70704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trike="noStrike">
                <a:solidFill>
                  <a:srgbClr val="000000"/>
                </a:solidFill>
                <a:latin typeface="Times New Roman"/>
                <a:ea typeface="DejaVu Sans"/>
              </a:rPr>
              <a:t>Как можно реализовать на уроке стратегиальный подход?</a:t>
            </a:r>
            <a:endParaRPr/>
          </a:p>
        </p:txBody>
      </p:sp>
      <p:pic>
        <p:nvPicPr>
          <p:cNvPr id="75" name="Picture 4" descr=""/>
          <p:cNvPicPr/>
          <p:nvPr/>
        </p:nvPicPr>
        <p:blipFill>
          <a:blip r:embed="rId6"/>
          <a:stretch/>
        </p:blipFill>
        <p:spPr>
          <a:xfrm>
            <a:off x="2182320" y="5049360"/>
            <a:ext cx="2856600" cy="2140560"/>
          </a:xfrm>
          <a:prstGeom prst="rect">
            <a:avLst/>
          </a:prstGeom>
          <a:ln>
            <a:noFill/>
          </a:ln>
        </p:spPr>
      </p:pic>
      <p:pic>
        <p:nvPicPr>
          <p:cNvPr id="76" name="" descr=""/>
          <p:cNvPicPr/>
          <p:nvPr/>
        </p:nvPicPr>
        <p:blipFill>
          <a:blip r:embed="rId7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78" name="Picture 2" descr=""/>
          <p:cNvPicPr/>
          <p:nvPr/>
        </p:nvPicPr>
        <p:blipFill>
          <a:blip r:embed="rId1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79" name="Picture 6" descr=""/>
          <p:cNvPicPr/>
          <p:nvPr/>
        </p:nvPicPr>
        <p:blipFill>
          <a:blip r:embed="rId2"/>
          <a:stretch/>
        </p:blipFill>
        <p:spPr>
          <a:xfrm>
            <a:off x="1976400" y="2985840"/>
            <a:ext cx="7905240" cy="4443480"/>
          </a:xfrm>
          <a:prstGeom prst="rect">
            <a:avLst/>
          </a:prstGeom>
          <a:ln>
            <a:noFill/>
          </a:ln>
        </p:spPr>
      </p:pic>
      <p:sp>
        <p:nvSpPr>
          <p:cNvPr id="80" name="CustomShape 2"/>
          <p:cNvSpPr/>
          <p:nvPr/>
        </p:nvSpPr>
        <p:spPr>
          <a:xfrm>
            <a:off x="2579400" y="366480"/>
            <a:ext cx="6666840" cy="638640"/>
          </a:xfrm>
          <a:prstGeom prst="roundRect">
            <a:avLst>
              <a:gd name="adj" fmla="val 13805"/>
            </a:avLst>
          </a:prstGeom>
          <a:ln w="3240">
            <a:solidFill>
              <a:srgbClr val="0099ff"/>
            </a:solidFill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trike="noStrike">
                <a:solidFill>
                  <a:srgbClr val="000066"/>
                </a:solidFill>
                <a:latin typeface="Times New Roman"/>
                <a:ea typeface="DejaVu Sans"/>
              </a:rPr>
              <a:t>Формула эффективности</a:t>
            </a:r>
            <a:endParaRPr/>
          </a:p>
        </p:txBody>
      </p:sp>
      <p:sp>
        <p:nvSpPr>
          <p:cNvPr id="81" name="CustomShape 3"/>
          <p:cNvSpPr/>
          <p:nvPr/>
        </p:nvSpPr>
        <p:spPr>
          <a:xfrm>
            <a:off x="2261520" y="1712880"/>
            <a:ext cx="3094560" cy="504000"/>
          </a:xfrm>
          <a:prstGeom prst="roundRect">
            <a:avLst>
              <a:gd name="adj" fmla="val 13805"/>
            </a:avLst>
          </a:prstGeom>
          <a:ln>
            <a:solidFill>
              <a:srgbClr val="4a7ebb"/>
            </a:solidFill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0066"/>
                </a:solidFill>
                <a:latin typeface="Times New Roman"/>
                <a:ea typeface="DejaVu Sans"/>
              </a:rPr>
              <a:t>Эффективность</a:t>
            </a:r>
            <a:endParaRPr/>
          </a:p>
        </p:txBody>
      </p:sp>
      <p:sp>
        <p:nvSpPr>
          <p:cNvPr id="82" name="CustomShape 4"/>
          <p:cNvSpPr/>
          <p:nvPr/>
        </p:nvSpPr>
        <p:spPr>
          <a:xfrm>
            <a:off x="6468840" y="2189160"/>
            <a:ext cx="2380320" cy="504000"/>
          </a:xfrm>
          <a:prstGeom prst="roundRect">
            <a:avLst>
              <a:gd name="adj" fmla="val 13805"/>
            </a:avLst>
          </a:prstGeom>
          <a:ln>
            <a:solidFill>
              <a:srgbClr val="4a7ebb"/>
            </a:solidFill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0066"/>
                </a:solidFill>
                <a:latin typeface="Times New Roman"/>
                <a:ea typeface="DejaVu Sans"/>
              </a:rPr>
              <a:t>Затраты</a:t>
            </a:r>
            <a:endParaRPr/>
          </a:p>
        </p:txBody>
      </p:sp>
      <p:sp>
        <p:nvSpPr>
          <p:cNvPr id="83" name="CustomShape 5"/>
          <p:cNvSpPr/>
          <p:nvPr/>
        </p:nvSpPr>
        <p:spPr>
          <a:xfrm>
            <a:off x="6468840" y="1311480"/>
            <a:ext cx="2380320" cy="504000"/>
          </a:xfrm>
          <a:prstGeom prst="roundRect">
            <a:avLst>
              <a:gd name="adj" fmla="val 13805"/>
            </a:avLst>
          </a:prstGeom>
          <a:ln>
            <a:solidFill>
              <a:srgbClr val="4a7ebb"/>
            </a:solidFill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000066"/>
                </a:solidFill>
                <a:latin typeface="Times New Roman"/>
                <a:ea typeface="DejaVu Sans"/>
              </a:rPr>
              <a:t>Результат</a:t>
            </a:r>
            <a:endParaRPr/>
          </a:p>
        </p:txBody>
      </p:sp>
      <p:sp>
        <p:nvSpPr>
          <p:cNvPr id="84" name="CustomShape 6"/>
          <p:cNvSpPr/>
          <p:nvPr/>
        </p:nvSpPr>
        <p:spPr>
          <a:xfrm>
            <a:off x="5516640" y="1795320"/>
            <a:ext cx="792360" cy="474480"/>
          </a:xfrm>
          <a:prstGeom prst="mathEqual">
            <a:avLst>
              <a:gd name="adj1" fmla="val 15274"/>
              <a:gd name="adj2" fmla="val 17257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5" name="CustomShape 7"/>
          <p:cNvSpPr/>
          <p:nvPr/>
        </p:nvSpPr>
        <p:spPr>
          <a:xfrm>
            <a:off x="6151680" y="2033640"/>
            <a:ext cx="3094560" cy="77760"/>
          </a:xfrm>
          <a:prstGeom prst="mathMinus">
            <a:avLst>
              <a:gd name="adj1" fmla="val 2352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86" name="" descr=""/>
          <p:cNvPicPr/>
          <p:nvPr/>
        </p:nvPicPr>
        <p:blipFill>
          <a:blip r:embed="rId3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4" descr=""/>
          <p:cNvPicPr/>
          <p:nvPr/>
        </p:nvPicPr>
        <p:blipFill>
          <a:blip r:embed="rId1"/>
          <a:stretch/>
        </p:blipFill>
        <p:spPr>
          <a:xfrm>
            <a:off x="2499840" y="207720"/>
            <a:ext cx="4880520" cy="32529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88" name="Picture 2" descr=""/>
          <p:cNvPicPr/>
          <p:nvPr/>
        </p:nvPicPr>
        <p:blipFill>
          <a:blip r:embed="rId2"/>
          <a:stretch/>
        </p:blipFill>
        <p:spPr>
          <a:xfrm>
            <a:off x="1944000" y="3620880"/>
            <a:ext cx="3857400" cy="371988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89" name="Picture 4" descr=""/>
          <p:cNvPicPr/>
          <p:nvPr/>
        </p:nvPicPr>
        <p:blipFill>
          <a:blip r:embed="rId3"/>
          <a:srcRect l="2185" t="2886" r="10448" b="5502"/>
          <a:stretch/>
        </p:blipFill>
        <p:spPr>
          <a:xfrm>
            <a:off x="5437080" y="3541680"/>
            <a:ext cx="4301640" cy="34117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90" name="CustomShape 1"/>
          <p:cNvSpPr/>
          <p:nvPr/>
        </p:nvSpPr>
        <p:spPr>
          <a:xfrm>
            <a:off x="0" y="0"/>
            <a:ext cx="1784160" cy="75582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1" name="Picture 2" descr=""/>
          <p:cNvPicPr/>
          <p:nvPr/>
        </p:nvPicPr>
        <p:blipFill>
          <a:blip r:embed="rId4"/>
          <a:stretch/>
        </p:blipFill>
        <p:spPr>
          <a:xfrm>
            <a:off x="0" y="25560"/>
            <a:ext cx="1780560" cy="1212480"/>
          </a:xfrm>
          <a:prstGeom prst="rect">
            <a:avLst/>
          </a:prstGeom>
          <a:ln>
            <a:noFill/>
          </a:ln>
        </p:spPr>
      </p:pic>
      <p:pic>
        <p:nvPicPr>
          <p:cNvPr id="92" name="Picture 2" descr=""/>
          <p:cNvPicPr/>
          <p:nvPr/>
        </p:nvPicPr>
        <p:blipFill>
          <a:blip r:embed="rId5"/>
          <a:stretch/>
        </p:blipFill>
        <p:spPr>
          <a:xfrm>
            <a:off x="8533080" y="842760"/>
            <a:ext cx="1347840" cy="1347840"/>
          </a:xfrm>
          <a:prstGeom prst="rect">
            <a:avLst/>
          </a:prstGeom>
          <a:ln>
            <a:noFill/>
          </a:ln>
        </p:spPr>
      </p:pic>
      <p:pic>
        <p:nvPicPr>
          <p:cNvPr id="93" name="Picture 2" descr=""/>
          <p:cNvPicPr/>
          <p:nvPr/>
        </p:nvPicPr>
        <p:blipFill>
          <a:blip r:embed="rId6"/>
          <a:stretch/>
        </p:blipFill>
        <p:spPr>
          <a:xfrm>
            <a:off x="5278320" y="207720"/>
            <a:ext cx="1347840" cy="1347840"/>
          </a:xfrm>
          <a:prstGeom prst="rect">
            <a:avLst/>
          </a:prstGeom>
          <a:ln>
            <a:noFill/>
          </a:ln>
        </p:spPr>
      </p:pic>
      <p:pic>
        <p:nvPicPr>
          <p:cNvPr id="94" name="Picture 2" descr=""/>
          <p:cNvPicPr/>
          <p:nvPr/>
        </p:nvPicPr>
        <p:blipFill>
          <a:blip r:embed="rId7"/>
          <a:stretch/>
        </p:blipFill>
        <p:spPr>
          <a:xfrm>
            <a:off x="1864800" y="2668320"/>
            <a:ext cx="1347840" cy="1347840"/>
          </a:xfrm>
          <a:prstGeom prst="rect">
            <a:avLst/>
          </a:prstGeom>
          <a:ln>
            <a:noFill/>
          </a:ln>
        </p:spPr>
      </p:pic>
      <p:pic>
        <p:nvPicPr>
          <p:cNvPr id="95" name="Picture 2" descr=""/>
          <p:cNvPicPr/>
          <p:nvPr/>
        </p:nvPicPr>
        <p:blipFill>
          <a:blip r:embed="rId8"/>
          <a:stretch/>
        </p:blipFill>
        <p:spPr>
          <a:xfrm>
            <a:off x="6707160" y="2589120"/>
            <a:ext cx="1347840" cy="1347840"/>
          </a:xfrm>
          <a:prstGeom prst="rect">
            <a:avLst/>
          </a:prstGeom>
          <a:ln>
            <a:noFill/>
          </a:ln>
        </p:spPr>
      </p:pic>
      <p:pic>
        <p:nvPicPr>
          <p:cNvPr id="96" name="Picture 2" descr=""/>
          <p:cNvPicPr/>
          <p:nvPr/>
        </p:nvPicPr>
        <p:blipFill>
          <a:blip r:embed="rId9"/>
          <a:stretch/>
        </p:blipFill>
        <p:spPr>
          <a:xfrm>
            <a:off x="7580520" y="366480"/>
            <a:ext cx="1347840" cy="1347840"/>
          </a:xfrm>
          <a:prstGeom prst="rect">
            <a:avLst/>
          </a:prstGeom>
          <a:ln>
            <a:noFill/>
          </a:ln>
        </p:spPr>
      </p:pic>
      <p:pic>
        <p:nvPicPr>
          <p:cNvPr id="97" name="Picture 2" descr=""/>
          <p:cNvPicPr/>
          <p:nvPr/>
        </p:nvPicPr>
        <p:blipFill>
          <a:blip r:embed="rId10"/>
          <a:stretch/>
        </p:blipFill>
        <p:spPr>
          <a:xfrm>
            <a:off x="8374320" y="2112840"/>
            <a:ext cx="1347840" cy="1347840"/>
          </a:xfrm>
          <a:prstGeom prst="rect">
            <a:avLst/>
          </a:prstGeom>
          <a:ln>
            <a:noFill/>
          </a:ln>
        </p:spPr>
      </p:pic>
      <p:pic>
        <p:nvPicPr>
          <p:cNvPr id="98" name="" descr=""/>
          <p:cNvPicPr/>
          <p:nvPr/>
        </p:nvPicPr>
        <p:blipFill>
          <a:blip r:embed="rId11"/>
          <a:stretch/>
        </p:blipFill>
        <p:spPr>
          <a:xfrm rot="16802400">
            <a:off x="-950760" y="3993120"/>
            <a:ext cx="3670920" cy="1647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Application>LibreOffice/4.4.4.3$Windows_x86 LibreOffice_project/2c39ebcf046445232b798108aa8a7e7d89552ea8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2015-09-15T21:02:17Z</dcterms:created>
  <dc:language>ru-RU</dc:language>
  <dcterms:modified xsi:type="dcterms:W3CDTF">2015-09-17T23:36:10Z</dcterms:modified>
  <cp:revision>7</cp:revision>
</cp:coreProperties>
</file>