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mpe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52" r:id="rId1"/>
    <p:sldMasterId id="2147483952" r:id="rId2"/>
  </p:sldMasterIdLst>
  <p:notesMasterIdLst>
    <p:notesMasterId r:id="rId12"/>
  </p:notesMasterIdLst>
  <p:sldIdLst>
    <p:sldId id="256" r:id="rId3"/>
    <p:sldId id="257" r:id="rId4"/>
    <p:sldId id="258" r:id="rId5"/>
    <p:sldId id="259" r:id="rId6"/>
    <p:sldId id="260" r:id="rId7"/>
    <p:sldId id="261" r:id="rId8"/>
    <p:sldId id="262" r:id="rId9"/>
    <p:sldId id="263" r:id="rId10"/>
    <p:sldId id="264"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9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35D71A-54C2-4E97-9E20-AB9F4B4DFC7C}" type="datetimeFigureOut">
              <a:rPr lang="ru-RU" smtClean="0"/>
              <a:pPr/>
              <a:t>12.03.2015</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FE79BF-B7C7-42B3-A33B-17468723A962}" type="slidenum">
              <a:rPr lang="ru-RU" smtClean="0"/>
              <a:pPr/>
              <a:t>‹#›</a:t>
            </a:fld>
            <a:endParaRPr lang="ru-RU"/>
          </a:p>
        </p:txBody>
      </p:sp>
    </p:spTree>
    <p:extLst>
      <p:ext uri="{BB962C8B-B14F-4D97-AF65-F5344CB8AC3E}">
        <p14:creationId xmlns:p14="http://schemas.microsoft.com/office/powerpoint/2010/main" xmlns="" val="698198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AFE79BF-B7C7-42B3-A33B-17468723A962}" type="slidenum">
              <a:rPr lang="ru-RU" smtClean="0"/>
              <a:pPr/>
              <a:t>6</a:t>
            </a:fld>
            <a:endParaRPr lang="ru-RU"/>
          </a:p>
        </p:txBody>
      </p:sp>
    </p:spTree>
    <p:extLst>
      <p:ext uri="{BB962C8B-B14F-4D97-AF65-F5344CB8AC3E}">
        <p14:creationId xmlns:p14="http://schemas.microsoft.com/office/powerpoint/2010/main" xmlns="" val="641478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4530"/>
            <a:ext cx="6858000" cy="2387600"/>
          </a:xfrm>
        </p:spPr>
        <p:txBody>
          <a:bodyPr anchor="b">
            <a:normAutofit/>
          </a:bodyPr>
          <a:lstStyle>
            <a:lvl1pPr algn="ctr">
              <a:defRPr sz="4500"/>
            </a:lvl1pPr>
          </a:lstStyle>
          <a:p>
            <a:r>
              <a:rPr lang="ru-RU" smtClean="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3417304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2960944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0362"/>
            <a:ext cx="1971675" cy="5811838"/>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628650" y="360363"/>
            <a:ext cx="5800725" cy="581183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5276814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3220947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2756825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27064486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18555721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37083684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11869548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15965770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345137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17566449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6" name="Footer Placeholder 5"/>
          <p:cNvSpPr>
            <a:spLocks noGrp="1"/>
          </p:cNvSpPr>
          <p:nvPr>
            <p:ph type="ftr" sz="quarter" idx="11"/>
          </p:nvPr>
        </p:nvSpPr>
        <p:spPr>
          <a:xfrm>
            <a:off x="533400" y="6172200"/>
            <a:ext cx="5811724" cy="365125"/>
          </a:xfrm>
        </p:spPr>
        <p:txBody>
          <a:bodyPr/>
          <a:lstStyle/>
          <a:p>
            <a:endParaRPr lang="ru-RU" dirty="0"/>
          </a:p>
        </p:txBody>
      </p:sp>
      <p:sp>
        <p:nvSpPr>
          <p:cNvPr id="7" name="Slide Number Placeholder 6"/>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1777514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ru-RU" smtClean="0"/>
              <a:t>Образец заголовка</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19988794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15282729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22658925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30317488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25636545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15180633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4947897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4159059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12423"/>
            <a:ext cx="7886700" cy="2851208"/>
          </a:xfrm>
        </p:spPr>
        <p:txBody>
          <a:bodyPr anchor="b">
            <a:normAutofit/>
          </a:bodyPr>
          <a:lstStyle>
            <a:lvl1pPr>
              <a:defRPr sz="4500" b="0"/>
            </a:lvl1pPr>
          </a:lstStyle>
          <a:p>
            <a:r>
              <a:rPr lang="ru-RU" smtClean="0"/>
              <a:t>Образец заголовка</a:t>
            </a:r>
            <a:endParaRPr lang="en-US" dirty="0"/>
          </a:p>
        </p:txBody>
      </p:sp>
      <p:sp>
        <p:nvSpPr>
          <p:cNvPr id="3" name="Text Placeholder 2"/>
          <p:cNvSpPr>
            <a:spLocks noGrp="1"/>
          </p:cNvSpPr>
          <p:nvPr>
            <p:ph type="body" idx="1"/>
          </p:nvPr>
        </p:nvSpPr>
        <p:spPr>
          <a:xfrm>
            <a:off x="623888" y="4552634"/>
            <a:ext cx="7886700" cy="1500187"/>
          </a:xfrm>
        </p:spPr>
        <p:txBody>
          <a:bodyPr anchor="t">
            <a:normAutofit/>
          </a:bodyPr>
          <a:lstStyle>
            <a:lvl1pPr marL="0" indent="0">
              <a:buNone/>
              <a:defRPr sz="180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2093866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33845" y="1828801"/>
            <a:ext cx="3886200" cy="43513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29150" y="1828801"/>
            <a:ext cx="3886200" cy="435133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2011691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681851"/>
            <a:ext cx="3867150" cy="825699"/>
          </a:xfrm>
        </p:spPr>
        <p:txBody>
          <a:bodyPr anchor="b">
            <a:normAutofit/>
          </a:bodyP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4" name="Content Placeholder 3"/>
          <p:cNvSpPr>
            <a:spLocks noGrp="1"/>
          </p:cNvSpPr>
          <p:nvPr>
            <p:ph sz="half" idx="2"/>
          </p:nvPr>
        </p:nvSpPr>
        <p:spPr>
          <a:xfrm>
            <a:off x="633845" y="2507551"/>
            <a:ext cx="3867150" cy="3680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29150" y="1681851"/>
            <a:ext cx="3886201" cy="825698"/>
          </a:xfrm>
        </p:spPr>
        <p:txBody>
          <a:bodyPr anchor="b"/>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smtClean="0"/>
              <a:t>Образец текста</a:t>
            </a:r>
          </a:p>
        </p:txBody>
      </p:sp>
      <p:sp>
        <p:nvSpPr>
          <p:cNvPr id="6" name="Content Placeholder 5"/>
          <p:cNvSpPr>
            <a:spLocks noGrp="1"/>
          </p:cNvSpPr>
          <p:nvPr>
            <p:ph sz="quarter" idx="4"/>
          </p:nvPr>
        </p:nvSpPr>
        <p:spPr>
          <a:xfrm>
            <a:off x="4629150" y="2507551"/>
            <a:ext cx="3886201" cy="3680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AB9FA474-1D74-45BD-AFCC-802ADC85D556}" type="slidenum">
              <a:rPr lang="ru-RU" smtClean="0"/>
              <a:pPr/>
              <a:t>‹#›</a:t>
            </a:fld>
            <a:endParaRPr lang="ru-RU" dirty="0"/>
          </a:p>
        </p:txBody>
      </p:sp>
      <p:sp>
        <p:nvSpPr>
          <p:cNvPr id="10" name="Title 9"/>
          <p:cNvSpPr>
            <a:spLocks noGrp="1"/>
          </p:cNvSpPr>
          <p:nvPr>
            <p:ph type="title"/>
          </p:nvPr>
        </p:nvSpPr>
        <p:spPr/>
        <p:txBody>
          <a:bodyPr/>
          <a:lstStyle/>
          <a:p>
            <a:r>
              <a:rPr lang="ru-RU" smtClean="0"/>
              <a:t>Образец заголовка</a:t>
            </a:r>
            <a:endParaRPr lang="en-US" dirty="0"/>
          </a:p>
        </p:txBody>
      </p:sp>
    </p:spTree>
    <p:extLst>
      <p:ext uri="{BB962C8B-B14F-4D97-AF65-F5344CB8AC3E}">
        <p14:creationId xmlns:p14="http://schemas.microsoft.com/office/powerpoint/2010/main" xmlns="" val="1776676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AB9FA474-1D74-45BD-AFCC-802ADC85D556}" type="slidenum">
              <a:rPr lang="ru-RU" smtClean="0"/>
              <a:pPr/>
              <a:t>‹#›</a:t>
            </a:fld>
            <a:endParaRPr lang="ru-RU" dirty="0"/>
          </a:p>
        </p:txBody>
      </p:sp>
      <p:sp>
        <p:nvSpPr>
          <p:cNvPr id="6" name="Title 5"/>
          <p:cNvSpPr>
            <a:spLocks noGrp="1"/>
          </p:cNvSpPr>
          <p:nvPr>
            <p:ph type="title"/>
          </p:nvPr>
        </p:nvSpPr>
        <p:spPr/>
        <p:txBody>
          <a:bodyPr/>
          <a:lstStyle/>
          <a:p>
            <a:r>
              <a:rPr lang="ru-RU" smtClean="0"/>
              <a:t>Образец заголовка</a:t>
            </a:r>
            <a:endParaRPr lang="en-US"/>
          </a:p>
        </p:txBody>
      </p:sp>
    </p:spTree>
    <p:extLst>
      <p:ext uri="{BB962C8B-B14F-4D97-AF65-F5344CB8AC3E}">
        <p14:creationId xmlns:p14="http://schemas.microsoft.com/office/powerpoint/2010/main" xmlns="" val="571170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3211216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948940" cy="1600197"/>
          </a:xfrm>
        </p:spPr>
        <p:txBody>
          <a:bodyPr anchor="b">
            <a:normAutofit/>
          </a:bodyPr>
          <a:lstStyle>
            <a:lvl1pP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3886200" y="990600"/>
            <a:ext cx="4629150" cy="487680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30936" y="2057399"/>
            <a:ext cx="2948940" cy="3810001"/>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smtClean="0"/>
              <a:t>Образец текста</a:t>
            </a:r>
          </a:p>
        </p:txBody>
      </p:sp>
      <p:sp>
        <p:nvSpPr>
          <p:cNvPr id="5" name="Date Placeholder 4"/>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1218482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0"/>
            <a:ext cx="2948940" cy="1600200"/>
          </a:xfrm>
        </p:spPr>
        <p:txBody>
          <a:bodyPr anchor="b">
            <a:normAutofit/>
          </a:bodyPr>
          <a:lstStyle>
            <a:lvl1pP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a:off x="3886200" y="990600"/>
            <a:ext cx="4629150" cy="4876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ru-RU" smtClean="0"/>
              <a:t>Вставка рисунка</a:t>
            </a:r>
            <a:endParaRPr lang="en-US" dirty="0"/>
          </a:p>
        </p:txBody>
      </p:sp>
      <p:sp>
        <p:nvSpPr>
          <p:cNvPr id="4" name="Text Placeholder 3"/>
          <p:cNvSpPr>
            <a:spLocks noGrp="1"/>
          </p:cNvSpPr>
          <p:nvPr>
            <p:ph type="body" sz="half" idx="2"/>
          </p:nvPr>
        </p:nvSpPr>
        <p:spPr>
          <a:xfrm>
            <a:off x="630936" y="2057400"/>
            <a:ext cx="2948940" cy="3810000"/>
          </a:xfrm>
        </p:spPr>
        <p:txBody>
          <a:bodyPr>
            <a:normAutofit/>
          </a:bodyPr>
          <a:lstStyle>
            <a:lvl1pPr marL="0" indent="0">
              <a:lnSpc>
                <a:spcPct val="90000"/>
              </a:lnSpc>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ru-RU" smtClean="0"/>
              <a:t>Образец текста</a:t>
            </a:r>
          </a:p>
        </p:txBody>
      </p:sp>
      <p:sp>
        <p:nvSpPr>
          <p:cNvPr id="5" name="Date Placeholder 4"/>
          <p:cNvSpPr>
            <a:spLocks noGrp="1"/>
          </p:cNvSpPr>
          <p:nvPr>
            <p:ph type="dt" sz="half" idx="10"/>
          </p:nvPr>
        </p:nvSpPr>
        <p:spPr/>
        <p:txBody>
          <a:bodyPr/>
          <a:lstStyle/>
          <a:p>
            <a:fld id="{2A7F43A7-1738-4D1F-B56A-6D1ECE7CE84C}" type="datetimeFigureOut">
              <a:rPr lang="ru-RU" smtClean="0"/>
              <a:pPr/>
              <a:t>12.03.2015</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3979704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ru-RU" dirty="0"/>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713406874"/>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2A7F43A7-1738-4D1F-B56A-6D1ECE7CE84C}" type="datetimeFigureOut">
              <a:rPr lang="ru-RU" smtClean="0"/>
              <a:pPr/>
              <a:t>12.03.2015</a:t>
            </a:fld>
            <a:endParaRPr lang="ru-RU" dirty="0"/>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ru-RU" dirty="0"/>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AB9FA474-1D74-45BD-AFCC-802ADC85D556}" type="slidenum">
              <a:rPr lang="ru-RU" smtClean="0"/>
              <a:pPr/>
              <a:t>‹#›</a:t>
            </a:fld>
            <a:endParaRPr lang="ru-RU" dirty="0"/>
          </a:p>
        </p:txBody>
      </p:sp>
    </p:spTree>
    <p:extLst>
      <p:ext uri="{BB962C8B-B14F-4D97-AF65-F5344CB8AC3E}">
        <p14:creationId xmlns:p14="http://schemas.microsoft.com/office/powerpoint/2010/main" xmlns="" val="4163633709"/>
      </p:ext>
    </p:extLst>
  </p:cSld>
  <p:clrMap bg1="dk1" tx1="lt1" bg2="dk2" tx2="lt2" accent1="accent1" accent2="accent2" accent3="accent3" accent4="accent4" accent5="accent5" accent6="accent6" hlink="hlink" folHlink="folHlink"/>
  <p:sldLayoutIdLst>
    <p:sldLayoutId id="2147483953" r:id="rId1"/>
    <p:sldLayoutId id="2147483954" r:id="rId2"/>
    <p:sldLayoutId id="2147483955" r:id="rId3"/>
    <p:sldLayoutId id="2147483956" r:id="rId4"/>
    <p:sldLayoutId id="2147483957" r:id="rId5"/>
    <p:sldLayoutId id="2147483958" r:id="rId6"/>
    <p:sldLayoutId id="2147483959" r:id="rId7"/>
    <p:sldLayoutId id="2147483960" r:id="rId8"/>
    <p:sldLayoutId id="2147483961" r:id="rId9"/>
    <p:sldLayoutId id="2147483962" r:id="rId10"/>
    <p:sldLayoutId id="2147483963" r:id="rId11"/>
    <p:sldLayoutId id="2147483964" r:id="rId12"/>
    <p:sldLayoutId id="2147483965" r:id="rId13"/>
    <p:sldLayoutId id="2147483966" r:id="rId14"/>
    <p:sldLayoutId id="2147483967" r:id="rId15"/>
    <p:sldLayoutId id="2147483968" r:id="rId16"/>
    <p:sldLayoutId id="2147483969" r:id="rId17"/>
  </p:sldLayoutIdLst>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50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50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50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6.xml"/><Relationship Id="rId1" Type="http://schemas.openxmlformats.org/officeDocument/2006/relationships/audio" Target="file:///C:\Users\&#1048;&#1088;&#1080;&#1085;&#1072;\Desktop\&#1043;&#1080;&#1084;&#1085;%20&#1040;&#1074;&#1089;&#1090;&#1088;&#1072;&#1083;&#1080;&#1080;\Gimn-Avstralii-Advance-Australia-Fair(muzofon.com).mp3" TargetMode="Externa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audio" Target="../media/media2.mp3"/><Relationship Id="rId5" Type="http://schemas.openxmlformats.org/officeDocument/2006/relationships/image" Target="../media/image6.png"/><Relationship Id="rId4" Type="http://schemas.microsoft.com/office/2007/relationships/media" Target="../media/media2.mp3"/></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8" Type="http://schemas.openxmlformats.org/officeDocument/2006/relationships/hyperlink" Target="http://vk.com/away.php?to=https://ru.wikipedia.org/wiki/%C3%E8%EC%ED_%C0%E2%F1%F2%F0%E0%EB%E8%E8" TargetMode="External"/><Relationship Id="rId13" Type="http://schemas.openxmlformats.org/officeDocument/2006/relationships/hyperlink" Target="http://vk.com/away.php?to=http://yandex.ru/images/search?text=%E3%E8%EC%ED%20%E0%E2%F1%F2%F0%E0%EB%E8%E8&amp;img_url=http://gotheforce.com/uploaded/1/1226283311.jpg&amp;pos=5&amp;rpt=simage&amp;pin=1" TargetMode="External"/><Relationship Id="rId3" Type="http://schemas.openxmlformats.org/officeDocument/2006/relationships/hyperlink" Target="http://vk.com/away.php?to=http://mp3-pesnja.com/song/%E3%E8%EC%ED+%E0%E2%F1%F2%F0%E0%EB%E8%E8+australian+national+anthem" TargetMode="External"/><Relationship Id="rId7" Type="http://schemas.openxmlformats.org/officeDocument/2006/relationships/hyperlink" Target="http://www.spiritland.net/Audio%20Video/AAF-01.jpg" TargetMode="External"/><Relationship Id="rId12" Type="http://schemas.openxmlformats.org/officeDocument/2006/relationships/hyperlink" Target="http://vk.com/away.php?to=http://yandex.ru/images/search?img_url=http://upload.wikimedia.org/wikipedia/commons/thumb/e/e2/Coat_of_arms_of_Australia.svg/590px-Coat_of_arms_of_Australia.svg.png&amp;uinfo=sw-1920-sh-1080-ww-1903-wh-972-pd-1-wp-16x9_1920x1080&amp;_=1424197335422&amp;viewport=wide&amp;text=%E3%E5%F0%E1%20%E0%E2%F1%F2%F0%E0%EB%E8%E8&amp;pos=2&amp;rpt=simage&amp;pin=1" TargetMode="External"/><Relationship Id="rId2" Type="http://schemas.openxmlformats.org/officeDocument/2006/relationships/hyperlink" Target="http://mp3-pesnja.com/mp3-music/21+-+waltzing+matilda" TargetMode="External"/><Relationship Id="rId1" Type="http://schemas.openxmlformats.org/officeDocument/2006/relationships/slideLayout" Target="../slideLayouts/slideLayout18.xml"/><Relationship Id="rId6" Type="http://schemas.openxmlformats.org/officeDocument/2006/relationships/hyperlink" Target="http://www.poemhunter.com/poem/song-for-australia/" TargetMode="External"/><Relationship Id="rId11" Type="http://schemas.openxmlformats.org/officeDocument/2006/relationships/hyperlink" Target="http://vk.com/away.php?to=http://yandex.ru/images/search?text=%E3%E8%EC%ED%20%E0%E2%F1%F2%F0%E0%EB%E8%E8&amp;img_url=http://www.national-anthems.org/images/people/peter%20dodds%20mccormick.jpg&amp;pos=1&amp;rpt=simage&amp;pin=1" TargetMode="External"/><Relationship Id="rId5" Type="http://schemas.openxmlformats.org/officeDocument/2006/relationships/hyperlink" Target="http://vk.com/away.php?to=http://33tura.ru/avstraliya-gimn" TargetMode="External"/><Relationship Id="rId15" Type="http://schemas.openxmlformats.org/officeDocument/2006/relationships/hyperlink" Target="http://muzofon.com/" TargetMode="External"/><Relationship Id="rId10" Type="http://schemas.openxmlformats.org/officeDocument/2006/relationships/hyperlink" Target="http://vk.com/im?msgid=2934&amp;sel=143204124" TargetMode="External"/><Relationship Id="rId4" Type="http://schemas.openxmlformats.org/officeDocument/2006/relationships/hyperlink" Target="http://vk.com/away.php?to=http://lyricstranslate.com/ru/waltzing-matilda-%E2%E0%EB%FC%F1%E8%F0%F3%FE%F9%E0%FF-%EC%E0%F2%E8%EB%FC%E4%E0.html" TargetMode="External"/><Relationship Id="rId9" Type="http://schemas.openxmlformats.org/officeDocument/2006/relationships/hyperlink" Target="http://vk.com/away.php?to=http://yandex.ru/images/search?viewport=wide&amp;text=%F4%EB%E0%E3%20%E0%E2%F1%F2%F0%E0%EB%E8%E8&amp;img_url=http://m.islam-today.ru/files/news/part_3/33378/Australia.jpg&amp;pos=10&amp;uinfo=sw-1920-sh-1080-ww-1903-wh-972-pd-1-wp-16x9_1920x1080&amp;rpt=simage&amp;_=1424197344815&amp;pin=1" TargetMode="External"/><Relationship Id="rId14" Type="http://schemas.openxmlformats.org/officeDocument/2006/relationships/hyperlink" Target="http://vk.com/away.php?to=http://yandex.ru/images/search?img_url=http://www.abc.net.au/news/image/2605238-16x9-940x529.jpg&amp;uinfo=sw-1920-sh-1080-ww-1903-wh-972-pd-1-wp-16x9_1920x1080&amp;_=1424197395026&amp;p=2&amp;viewport=wide&amp;text=%E3%E8%EC%ED%20%E0%E2%F1%F2%F0%E0%EB%E8%E8&amp;pos=72&amp;rpt=simage&amp;pin=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323453"/>
            <a:ext cx="7488832" cy="576064"/>
          </a:xfrm>
        </p:spPr>
        <p:txBody>
          <a:bodyPr>
            <a:normAutofit fontScale="90000"/>
          </a:bodyPr>
          <a:lstStyle/>
          <a:p>
            <a:pPr algn="ctr"/>
            <a:r>
              <a:rPr lang="en-US" dirty="0">
                <a:solidFill>
                  <a:schemeClr val="accent1"/>
                </a:solidFill>
              </a:rPr>
              <a:t>Advance Australia Fair</a:t>
            </a:r>
            <a:endParaRPr lang="ru-RU" dirty="0">
              <a:solidFill>
                <a:schemeClr val="accent1"/>
              </a:solidFill>
            </a:endParaRPr>
          </a:p>
        </p:txBody>
      </p:sp>
      <p:sp>
        <p:nvSpPr>
          <p:cNvPr id="3" name="Подзаголовок 2"/>
          <p:cNvSpPr>
            <a:spLocks noGrp="1"/>
          </p:cNvSpPr>
          <p:nvPr>
            <p:ph type="subTitle" idx="1"/>
          </p:nvPr>
        </p:nvSpPr>
        <p:spPr>
          <a:xfrm>
            <a:off x="1331640" y="5157192"/>
            <a:ext cx="6400800" cy="960512"/>
          </a:xfrm>
        </p:spPr>
        <p:txBody>
          <a:bodyPr>
            <a:normAutofit/>
          </a:bodyPr>
          <a:lstStyle/>
          <a:p>
            <a:r>
              <a:rPr lang="en-US" dirty="0" smtClean="0">
                <a:solidFill>
                  <a:schemeClr val="tx1"/>
                </a:solidFill>
              </a:rPr>
              <a:t>Romanenko Misha 10 B </a:t>
            </a:r>
          </a:p>
          <a:p>
            <a:r>
              <a:rPr lang="en-US" dirty="0" smtClean="0">
                <a:solidFill>
                  <a:schemeClr val="tx1"/>
                </a:solidFill>
              </a:rPr>
              <a:t>201</a:t>
            </a:r>
            <a:r>
              <a:rPr lang="ru-RU" dirty="0" smtClean="0">
                <a:solidFill>
                  <a:schemeClr val="tx1"/>
                </a:solidFill>
              </a:rPr>
              <a:t>5</a:t>
            </a:r>
            <a:endParaRPr lang="ru-RU" dirty="0">
              <a:solidFill>
                <a:schemeClr val="tx1"/>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98476" y="980728"/>
            <a:ext cx="5715000" cy="425767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10800000" flipV="1">
            <a:off x="1475656" y="-517551"/>
            <a:ext cx="6554867" cy="2276478"/>
          </a:xfrm>
        </p:spPr>
        <p:txBody>
          <a:bodyPr>
            <a:normAutofit/>
          </a:bodyPr>
          <a:lstStyle/>
          <a:p>
            <a:r>
              <a:rPr lang="en-US" dirty="0" smtClean="0"/>
              <a:t>           </a:t>
            </a:r>
            <a:r>
              <a:rPr lang="en-US" dirty="0" smtClean="0">
                <a:solidFill>
                  <a:schemeClr val="accent1"/>
                </a:solidFill>
              </a:rPr>
              <a:t>For</a:t>
            </a:r>
            <a:r>
              <a:rPr lang="en-US" dirty="0" smtClean="0"/>
              <a:t> </a:t>
            </a:r>
            <a:r>
              <a:rPr lang="en-US" dirty="0">
                <a:solidFill>
                  <a:schemeClr val="accent1"/>
                </a:solidFill>
              </a:rPr>
              <a:t>reference</a:t>
            </a:r>
            <a:endParaRPr lang="ru-RU" dirty="0">
              <a:solidFill>
                <a:schemeClr val="accent1"/>
              </a:solidFill>
            </a:endParaRPr>
          </a:p>
        </p:txBody>
      </p:sp>
      <p:sp>
        <p:nvSpPr>
          <p:cNvPr id="3" name="Объект 2"/>
          <p:cNvSpPr>
            <a:spLocks noGrp="1"/>
          </p:cNvSpPr>
          <p:nvPr>
            <p:ph idx="1"/>
          </p:nvPr>
        </p:nvSpPr>
        <p:spPr>
          <a:xfrm>
            <a:off x="1187623" y="2649545"/>
            <a:ext cx="6554867" cy="3767670"/>
          </a:xfrm>
        </p:spPr>
        <p:txBody>
          <a:bodyPr/>
          <a:lstStyle/>
          <a:p>
            <a:pPr marL="0" indent="0">
              <a:buNone/>
            </a:pPr>
            <a:r>
              <a:rPr lang="en-US" dirty="0" smtClean="0"/>
              <a:t>Advance </a:t>
            </a:r>
            <a:r>
              <a:rPr lang="en-US" dirty="0"/>
              <a:t>Australia Fair - "Grow, beautiful Australia" was composed by Peter </a:t>
            </a:r>
            <a:r>
              <a:rPr lang="en-US" dirty="0" smtClean="0"/>
              <a:t>Dodd's </a:t>
            </a:r>
            <a:r>
              <a:rPr lang="en-US" dirty="0"/>
              <a:t>McCormick in 1878. In 1984, the </a:t>
            </a:r>
            <a:r>
              <a:rPr lang="en-US" dirty="0" smtClean="0"/>
              <a:t>Labor </a:t>
            </a:r>
            <a:r>
              <a:rPr lang="en-US" dirty="0"/>
              <a:t>government of Robert Hawke replaced them God Save the Queen after polls showed Australians that «Advance Australia Fair» - is the most popular version of the new anthem.</a:t>
            </a:r>
            <a:endParaRPr lang="ru-RU"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123728" y="1052736"/>
            <a:ext cx="4453086" cy="1781234"/>
          </a:xfrm>
          <a:prstGeom prst="rect">
            <a:avLst/>
          </a:prstGeom>
        </p:spPr>
      </p:pic>
    </p:spTree>
    <p:extLst>
      <p:ext uri="{BB962C8B-B14F-4D97-AF65-F5344CB8AC3E}">
        <p14:creationId xmlns:p14="http://schemas.microsoft.com/office/powerpoint/2010/main" xmlns="" val="42095950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35696" y="0"/>
            <a:ext cx="6554867" cy="908720"/>
          </a:xfrm>
        </p:spPr>
        <p:txBody>
          <a:bodyPr/>
          <a:lstStyle/>
          <a:p>
            <a:r>
              <a:rPr lang="ru-RU" dirty="0" smtClean="0">
                <a:solidFill>
                  <a:schemeClr val="accent1"/>
                </a:solidFill>
              </a:rPr>
              <a:t>  </a:t>
            </a:r>
            <a:r>
              <a:rPr lang="en-US" dirty="0" smtClean="0">
                <a:solidFill>
                  <a:schemeClr val="accent1"/>
                </a:solidFill>
              </a:rPr>
              <a:t>Advance </a:t>
            </a:r>
            <a:r>
              <a:rPr lang="en-US" dirty="0">
                <a:solidFill>
                  <a:schemeClr val="accent1"/>
                </a:solidFill>
              </a:rPr>
              <a:t>Australia Fair</a:t>
            </a:r>
            <a:endParaRPr lang="ru-RU" dirty="0">
              <a:solidFill>
                <a:schemeClr val="accent1"/>
              </a:solidFill>
            </a:endParaRPr>
          </a:p>
        </p:txBody>
      </p:sp>
      <p:sp>
        <p:nvSpPr>
          <p:cNvPr id="3" name="Текст 2"/>
          <p:cNvSpPr>
            <a:spLocks noGrp="1"/>
          </p:cNvSpPr>
          <p:nvPr>
            <p:ph type="body" idx="1"/>
          </p:nvPr>
        </p:nvSpPr>
        <p:spPr>
          <a:xfrm>
            <a:off x="395536" y="3106760"/>
            <a:ext cx="3716866" cy="609600"/>
          </a:xfrm>
        </p:spPr>
        <p:txBody>
          <a:bodyPr/>
          <a:lstStyle/>
          <a:p>
            <a:r>
              <a:rPr lang="en-US" dirty="0">
                <a:solidFill>
                  <a:schemeClr val="accent6">
                    <a:lumMod val="75000"/>
                  </a:schemeClr>
                </a:solidFill>
              </a:rPr>
              <a:t>The official text of the anthem </a:t>
            </a:r>
            <a:endParaRPr lang="ru-RU" dirty="0">
              <a:solidFill>
                <a:schemeClr val="accent6">
                  <a:lumMod val="75000"/>
                </a:schemeClr>
              </a:solidFill>
            </a:endParaRPr>
          </a:p>
        </p:txBody>
      </p:sp>
      <p:sp>
        <p:nvSpPr>
          <p:cNvPr id="4" name="Объект 3"/>
          <p:cNvSpPr>
            <a:spLocks noGrp="1"/>
          </p:cNvSpPr>
          <p:nvPr>
            <p:ph sz="half" idx="2"/>
          </p:nvPr>
        </p:nvSpPr>
        <p:spPr>
          <a:xfrm>
            <a:off x="395536" y="3699691"/>
            <a:ext cx="3945467" cy="3158067"/>
          </a:xfrm>
        </p:spPr>
        <p:txBody>
          <a:bodyPr>
            <a:normAutofit fontScale="55000" lnSpcReduction="20000"/>
          </a:bodyPr>
          <a:lstStyle/>
          <a:p>
            <a:r>
              <a:rPr lang="en-US" dirty="0"/>
              <a:t>Australians all let us rejoice,</a:t>
            </a:r>
            <a:br>
              <a:rPr lang="en-US" dirty="0"/>
            </a:br>
            <a:r>
              <a:rPr lang="en-US" dirty="0"/>
              <a:t>For we are young and free;</a:t>
            </a:r>
            <a:br>
              <a:rPr lang="en-US" dirty="0"/>
            </a:br>
            <a:r>
              <a:rPr lang="en-US" dirty="0"/>
              <a:t>We’ve golden soil and wealth for toil,</a:t>
            </a:r>
            <a:br>
              <a:rPr lang="en-US" dirty="0"/>
            </a:br>
            <a:r>
              <a:rPr lang="en-US" dirty="0"/>
              <a:t>Our home is girt by sea;</a:t>
            </a:r>
            <a:br>
              <a:rPr lang="en-US" dirty="0"/>
            </a:br>
            <a:r>
              <a:rPr lang="en-US" dirty="0"/>
              <a:t>Our land abounds in Nature’s gifts</a:t>
            </a:r>
            <a:br>
              <a:rPr lang="en-US" dirty="0"/>
            </a:br>
            <a:r>
              <a:rPr lang="en-US" dirty="0"/>
              <a:t>Of beauty rich and rare;</a:t>
            </a:r>
            <a:br>
              <a:rPr lang="en-US" dirty="0"/>
            </a:br>
            <a:r>
              <a:rPr lang="en-US" dirty="0"/>
              <a:t>In history’s page, let every stage</a:t>
            </a:r>
            <a:br>
              <a:rPr lang="en-US" dirty="0"/>
            </a:br>
            <a:r>
              <a:rPr lang="en-US" dirty="0"/>
              <a:t>Advance Australia fair!</a:t>
            </a:r>
            <a:br>
              <a:rPr lang="en-US" dirty="0"/>
            </a:br>
            <a:r>
              <a:rPr lang="en-US" dirty="0"/>
              <a:t>In joyful strains then let us sing,</a:t>
            </a:r>
            <a:br>
              <a:rPr lang="en-US" dirty="0"/>
            </a:br>
            <a:r>
              <a:rPr lang="en-US" dirty="0"/>
              <a:t>«Advance Australia fair!»</a:t>
            </a:r>
            <a:br>
              <a:rPr lang="en-US" dirty="0"/>
            </a:br>
            <a:r>
              <a:rPr lang="en-US" dirty="0"/>
              <a:t>Beneath our radiant southern Cross,</a:t>
            </a:r>
            <a:br>
              <a:rPr lang="en-US" dirty="0"/>
            </a:br>
            <a:r>
              <a:rPr lang="en-US" dirty="0"/>
              <a:t>We’ll toil with hearts and hands;</a:t>
            </a:r>
            <a:br>
              <a:rPr lang="en-US" dirty="0"/>
            </a:br>
            <a:r>
              <a:rPr lang="en-US" dirty="0"/>
              <a:t>To make this Commonwealth of ours</a:t>
            </a:r>
            <a:br>
              <a:rPr lang="en-US" dirty="0"/>
            </a:br>
            <a:r>
              <a:rPr lang="en-US" dirty="0"/>
              <a:t>Renowned of all the lands;</a:t>
            </a:r>
            <a:br>
              <a:rPr lang="en-US" dirty="0"/>
            </a:br>
            <a:r>
              <a:rPr lang="en-US" dirty="0"/>
              <a:t>For those who’ve come across the seas</a:t>
            </a:r>
            <a:br>
              <a:rPr lang="en-US" dirty="0"/>
            </a:br>
            <a:r>
              <a:rPr lang="en-US" dirty="0"/>
              <a:t>We’ve boundless plains to share;</a:t>
            </a:r>
            <a:br>
              <a:rPr lang="en-US" dirty="0"/>
            </a:br>
            <a:r>
              <a:rPr lang="en-US" dirty="0"/>
              <a:t>With courage let us all combine</a:t>
            </a:r>
            <a:br>
              <a:rPr lang="en-US" dirty="0"/>
            </a:br>
            <a:r>
              <a:rPr lang="en-US" dirty="0"/>
              <a:t>To advance Australia fair.</a:t>
            </a:r>
            <a:br>
              <a:rPr lang="en-US" dirty="0"/>
            </a:br>
            <a:r>
              <a:rPr lang="en-US" dirty="0"/>
              <a:t>In joyful strains then let us sing</a:t>
            </a:r>
            <a:br>
              <a:rPr lang="en-US" dirty="0"/>
            </a:br>
            <a:r>
              <a:rPr lang="en-US" dirty="0"/>
              <a:t>«Advance Australia fair!»</a:t>
            </a:r>
            <a:endParaRPr lang="ru-RU" dirty="0"/>
          </a:p>
        </p:txBody>
      </p:sp>
      <p:sp>
        <p:nvSpPr>
          <p:cNvPr id="5" name="Текст 4"/>
          <p:cNvSpPr>
            <a:spLocks noGrp="1"/>
          </p:cNvSpPr>
          <p:nvPr>
            <p:ph type="body" sz="quarter" idx="3"/>
          </p:nvPr>
        </p:nvSpPr>
        <p:spPr>
          <a:xfrm>
            <a:off x="4626512" y="3123429"/>
            <a:ext cx="3764051" cy="576262"/>
          </a:xfrm>
        </p:spPr>
        <p:txBody>
          <a:bodyPr/>
          <a:lstStyle/>
          <a:p>
            <a:endParaRPr lang="ru-RU" dirty="0">
              <a:solidFill>
                <a:schemeClr val="accent6">
                  <a:lumMod val="75000"/>
                </a:schemeClr>
              </a:solidFill>
            </a:endParaRPr>
          </a:p>
          <a:p>
            <a:r>
              <a:rPr lang="ru-RU" dirty="0" smtClean="0">
                <a:solidFill>
                  <a:schemeClr val="accent6">
                    <a:lumMod val="75000"/>
                  </a:schemeClr>
                </a:solidFill>
              </a:rPr>
              <a:t>                                                    </a:t>
            </a:r>
            <a:r>
              <a:rPr lang="en-US" dirty="0" smtClean="0">
                <a:solidFill>
                  <a:schemeClr val="accent6">
                    <a:lumMod val="75000"/>
                  </a:schemeClr>
                </a:solidFill>
              </a:rPr>
              <a:t>Translation </a:t>
            </a:r>
            <a:r>
              <a:rPr lang="en-US" dirty="0">
                <a:solidFill>
                  <a:schemeClr val="accent6">
                    <a:lumMod val="75000"/>
                  </a:schemeClr>
                </a:solidFill>
              </a:rPr>
              <a:t>into Russian</a:t>
            </a:r>
            <a:endParaRPr lang="ru-RU" dirty="0">
              <a:solidFill>
                <a:schemeClr val="accent6">
                  <a:lumMod val="75000"/>
                </a:schemeClr>
              </a:solidFill>
            </a:endParaRPr>
          </a:p>
        </p:txBody>
      </p:sp>
      <p:sp>
        <p:nvSpPr>
          <p:cNvPr id="6" name="Объект 5"/>
          <p:cNvSpPr>
            <a:spLocks noGrp="1"/>
          </p:cNvSpPr>
          <p:nvPr>
            <p:ph sz="quarter" idx="4"/>
          </p:nvPr>
        </p:nvSpPr>
        <p:spPr>
          <a:xfrm>
            <a:off x="4433858" y="3699691"/>
            <a:ext cx="3956705" cy="3149600"/>
          </a:xfrm>
        </p:spPr>
        <p:txBody>
          <a:bodyPr>
            <a:normAutofit fontScale="55000" lnSpcReduction="20000"/>
          </a:bodyPr>
          <a:lstStyle/>
          <a:p>
            <a:r>
              <a:rPr lang="ru-RU" dirty="0" smtClean="0"/>
              <a:t>Австралийцы, всё к счастью для нас</a:t>
            </a:r>
            <a:br>
              <a:rPr lang="ru-RU" dirty="0" smtClean="0"/>
            </a:br>
            <a:r>
              <a:rPr lang="ru-RU" dirty="0" smtClean="0"/>
              <a:t>Здесь, где юность с свободой цветут.</a:t>
            </a:r>
            <a:br>
              <a:rPr lang="ru-RU" dirty="0" smtClean="0"/>
            </a:br>
            <a:r>
              <a:rPr lang="ru-RU" dirty="0" smtClean="0"/>
              <a:t>Дом в оправе морей наш - бесценный алмаз -</a:t>
            </a:r>
            <a:br>
              <a:rPr lang="ru-RU" dirty="0" smtClean="0"/>
            </a:br>
            <a:r>
              <a:rPr lang="ru-RU" dirty="0" smtClean="0"/>
              <a:t>Ты даешь нам богатства за труд.</a:t>
            </a:r>
            <a:br>
              <a:rPr lang="ru-RU" dirty="0" smtClean="0"/>
            </a:br>
            <a:r>
              <a:rPr lang="ru-RU" dirty="0" smtClean="0"/>
              <a:t>Край – дар звёзд, сквозь века свет глаз их,</a:t>
            </a:r>
            <a:br>
              <a:rPr lang="ru-RU" dirty="0" smtClean="0"/>
            </a:br>
            <a:r>
              <a:rPr lang="ru-RU" dirty="0" smtClean="0"/>
              <a:t>Книги волн, трав, камней здесь собрали и</a:t>
            </a:r>
            <a:br>
              <a:rPr lang="ru-RU" dirty="0" smtClean="0"/>
            </a:br>
            <a:r>
              <a:rPr lang="ru-RU" dirty="0" smtClean="0"/>
              <a:t>Со страниц их поет каждый штрих</a:t>
            </a:r>
            <a:br>
              <a:rPr lang="ru-RU" dirty="0" smtClean="0"/>
            </a:br>
            <a:r>
              <a:rPr lang="ru-RU" dirty="0" smtClean="0"/>
              <a:t>Про цветенье Австралии.</a:t>
            </a:r>
            <a:br>
              <a:rPr lang="ru-RU" dirty="0" smtClean="0"/>
            </a:br>
            <a:r>
              <a:rPr lang="ru-RU" dirty="0" smtClean="0"/>
              <a:t>Чтоб от радости петь, когда сердце кричит,</a:t>
            </a:r>
            <a:br>
              <a:rPr lang="ru-RU" dirty="0" smtClean="0"/>
            </a:br>
            <a:r>
              <a:rPr lang="ru-RU" dirty="0" smtClean="0"/>
              <a:t>Расцветай, о Австралия.</a:t>
            </a:r>
            <a:br>
              <a:rPr lang="ru-RU" dirty="0" smtClean="0"/>
            </a:br>
            <a:r>
              <a:rPr lang="ru-RU" dirty="0" smtClean="0"/>
              <a:t>Под сияющим Южным Крестом</a:t>
            </a:r>
            <a:br>
              <a:rPr lang="ru-RU" dirty="0" smtClean="0"/>
            </a:br>
            <a:r>
              <a:rPr lang="ru-RU" dirty="0" smtClean="0"/>
              <a:t>Мы союз наций сплав возвели.</a:t>
            </a:r>
            <a:br>
              <a:rPr lang="ru-RU" dirty="0" smtClean="0"/>
            </a:br>
            <a:r>
              <a:rPr lang="ru-RU" dirty="0" smtClean="0"/>
              <a:t>Здесь сердцами, руками, умом и трудом</a:t>
            </a:r>
            <a:br>
              <a:rPr lang="ru-RU" dirty="0" smtClean="0"/>
            </a:br>
            <a:r>
              <a:rPr lang="ru-RU" dirty="0" smtClean="0"/>
              <a:t>Так, чтоб знали все страны земли.</a:t>
            </a:r>
            <a:br>
              <a:rPr lang="ru-RU" dirty="0" smtClean="0"/>
            </a:br>
            <a:r>
              <a:rPr lang="ru-RU" dirty="0" smtClean="0"/>
              <a:t>Все, кто смог сквозь моря путь пробить</a:t>
            </a:r>
            <a:br>
              <a:rPr lang="ru-RU" dirty="0" smtClean="0"/>
            </a:br>
            <a:r>
              <a:rPr lang="ru-RU" dirty="0" smtClean="0"/>
              <a:t>К безграничью равнин, обретали их,</a:t>
            </a:r>
            <a:br>
              <a:rPr lang="ru-RU" dirty="0" smtClean="0"/>
            </a:br>
            <a:r>
              <a:rPr lang="ru-RU" dirty="0" smtClean="0"/>
              <a:t>Чтоб с отвагой сердец своих слить</a:t>
            </a:r>
            <a:br>
              <a:rPr lang="ru-RU" dirty="0" smtClean="0"/>
            </a:br>
            <a:r>
              <a:rPr lang="ru-RU" dirty="0" smtClean="0"/>
              <a:t>К процветанью Австралии.</a:t>
            </a:r>
            <a:br>
              <a:rPr lang="ru-RU" dirty="0" smtClean="0"/>
            </a:br>
            <a:r>
              <a:rPr lang="ru-RU" dirty="0" smtClean="0"/>
              <a:t>Чтоб от радости петь, когда сердце кричит,</a:t>
            </a:r>
            <a:br>
              <a:rPr lang="ru-RU" dirty="0" smtClean="0"/>
            </a:br>
            <a:r>
              <a:rPr lang="ru-RU" dirty="0" smtClean="0"/>
              <a:t>Расцветай, о Австралия.</a:t>
            </a:r>
            <a:endParaRPr lang="ru-RU" dirty="0"/>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053357" y="764704"/>
            <a:ext cx="4455180" cy="2162498"/>
          </a:xfrm>
          <a:prstGeom prst="rect">
            <a:avLst/>
          </a:prstGeom>
        </p:spPr>
      </p:pic>
      <p:pic>
        <p:nvPicPr>
          <p:cNvPr id="9" name="Gimn-Avstralii-Advance-Australia-Fair(muzofon.com).mp3">
            <a:hlinkClick r:id="" action="ppaction://media"/>
          </p:cNvPr>
          <p:cNvPicPr>
            <a:picLocks noRot="1" noChangeAspect="1"/>
          </p:cNvPicPr>
          <p:nvPr>
            <a:audioFile r:link="rId1"/>
          </p:nvPr>
        </p:nvPicPr>
        <p:blipFill>
          <a:blip r:embed="rId4" cstate="print"/>
          <a:stretch>
            <a:fillRect/>
          </a:stretch>
        </p:blipFill>
        <p:spPr>
          <a:xfrm>
            <a:off x="8388424" y="6093296"/>
            <a:ext cx="584448" cy="584448"/>
          </a:xfrm>
          <a:prstGeom prst="rect">
            <a:avLst/>
          </a:prstGeom>
        </p:spPr>
      </p:pic>
    </p:spTree>
    <p:extLst>
      <p:ext uri="{BB962C8B-B14F-4D97-AF65-F5344CB8AC3E}">
        <p14:creationId xmlns:p14="http://schemas.microsoft.com/office/powerpoint/2010/main" xmlns="" val="7442254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9581" fill="hold"/>
                                        <p:tgtEl>
                                          <p:spTgt spid="9"/>
                                        </p:tgtEl>
                                      </p:cBhvr>
                                    </p:cmd>
                                  </p:childTnLst>
                                </p:cTn>
                              </p:par>
                            </p:childTnLst>
                          </p:cTn>
                        </p:par>
                      </p:childTnLst>
                    </p:cTn>
                  </p:par>
                </p:childTnLst>
              </p:cTn>
              <p:nextCondLst>
                <p:cond evt="onClick" delay="0">
                  <p:tgtEl>
                    <p:spTgt spid="9"/>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12727"/>
            <a:ext cx="6554867" cy="877416"/>
          </a:xfrm>
        </p:spPr>
        <p:txBody>
          <a:bodyPr/>
          <a:lstStyle/>
          <a:p>
            <a:r>
              <a:rPr lang="en-US" dirty="0">
                <a:solidFill>
                  <a:schemeClr val="accent1"/>
                </a:solidFill>
              </a:rPr>
              <a:t>The original text of 1878</a:t>
            </a:r>
            <a:endParaRPr lang="ru-RU" dirty="0">
              <a:solidFill>
                <a:schemeClr val="accent1"/>
              </a:solidFill>
            </a:endParaRPr>
          </a:p>
        </p:txBody>
      </p:sp>
      <p:sp>
        <p:nvSpPr>
          <p:cNvPr id="3" name="Текст 2"/>
          <p:cNvSpPr>
            <a:spLocks noGrp="1"/>
          </p:cNvSpPr>
          <p:nvPr>
            <p:ph type="body" idx="1"/>
          </p:nvPr>
        </p:nvSpPr>
        <p:spPr>
          <a:xfrm>
            <a:off x="781499" y="1136469"/>
            <a:ext cx="3716866" cy="348315"/>
          </a:xfrm>
        </p:spPr>
        <p:txBody>
          <a:bodyPr/>
          <a:lstStyle/>
          <a:p>
            <a:r>
              <a:rPr lang="en-US" dirty="0">
                <a:solidFill>
                  <a:schemeClr val="accent6">
                    <a:lumMod val="75000"/>
                  </a:schemeClr>
                </a:solidFill>
              </a:rPr>
              <a:t>The official text of the anthem </a:t>
            </a:r>
            <a:endParaRPr lang="ru-RU" dirty="0">
              <a:solidFill>
                <a:schemeClr val="accent6">
                  <a:lumMod val="75000"/>
                </a:schemeClr>
              </a:solidFill>
            </a:endParaRPr>
          </a:p>
        </p:txBody>
      </p:sp>
      <p:sp>
        <p:nvSpPr>
          <p:cNvPr id="4" name="Объект 3"/>
          <p:cNvSpPr>
            <a:spLocks noGrp="1"/>
          </p:cNvSpPr>
          <p:nvPr>
            <p:ph sz="half" idx="2"/>
          </p:nvPr>
        </p:nvSpPr>
        <p:spPr>
          <a:xfrm>
            <a:off x="1" y="1412777"/>
            <a:ext cx="5029860" cy="5445224"/>
          </a:xfrm>
        </p:spPr>
        <p:txBody>
          <a:bodyPr>
            <a:normAutofit fontScale="40000" lnSpcReduction="20000"/>
          </a:bodyPr>
          <a:lstStyle/>
          <a:p>
            <a:r>
              <a:rPr lang="en-US" dirty="0"/>
              <a:t>Australia’s sons let us rejoice,</a:t>
            </a:r>
            <a:br>
              <a:rPr lang="en-US" dirty="0"/>
            </a:br>
            <a:r>
              <a:rPr lang="en-US" dirty="0"/>
              <a:t>For we are young and free;</a:t>
            </a:r>
            <a:br>
              <a:rPr lang="en-US" dirty="0"/>
            </a:br>
            <a:r>
              <a:rPr lang="en-US" dirty="0"/>
              <a:t>We’ve golden soil and wealth for toil,</a:t>
            </a:r>
            <a:br>
              <a:rPr lang="en-US" dirty="0"/>
            </a:br>
            <a:r>
              <a:rPr lang="en-US" dirty="0"/>
              <a:t>Our home is girt by sea;</a:t>
            </a:r>
            <a:br>
              <a:rPr lang="en-US" dirty="0"/>
            </a:br>
            <a:r>
              <a:rPr lang="en-US" dirty="0"/>
              <a:t>Our land abounds in Nature’s gifts</a:t>
            </a:r>
            <a:br>
              <a:rPr lang="en-US" dirty="0"/>
            </a:br>
            <a:r>
              <a:rPr lang="en-US" dirty="0"/>
              <a:t>Of beauty rich and rare;</a:t>
            </a:r>
            <a:br>
              <a:rPr lang="en-US" dirty="0"/>
            </a:br>
            <a:r>
              <a:rPr lang="en-US" dirty="0"/>
              <a:t>In history’s page, let every stage</a:t>
            </a:r>
            <a:br>
              <a:rPr lang="en-US" dirty="0"/>
            </a:br>
            <a:r>
              <a:rPr lang="en-US" dirty="0"/>
              <a:t>Advance Australia fair!</a:t>
            </a:r>
            <a:br>
              <a:rPr lang="en-US" dirty="0"/>
            </a:br>
            <a:r>
              <a:rPr lang="en-US" dirty="0"/>
              <a:t>In joyful strains then let us sing,</a:t>
            </a:r>
            <a:br>
              <a:rPr lang="en-US" dirty="0"/>
            </a:br>
            <a:r>
              <a:rPr lang="en-US" dirty="0"/>
              <a:t>«Advance Australia fair!»</a:t>
            </a:r>
            <a:br>
              <a:rPr lang="en-US" dirty="0"/>
            </a:br>
            <a:r>
              <a:rPr lang="en-US" dirty="0"/>
              <a:t>When gallant Cook from Albion sail’d,</a:t>
            </a:r>
            <a:br>
              <a:rPr lang="en-US" dirty="0"/>
            </a:br>
            <a:r>
              <a:rPr lang="en-US" dirty="0"/>
              <a:t>To trace wide oceans o’er,</a:t>
            </a:r>
            <a:br>
              <a:rPr lang="en-US" dirty="0"/>
            </a:br>
            <a:r>
              <a:rPr lang="en-US" dirty="0"/>
              <a:t>True British courage bore him on,</a:t>
            </a:r>
            <a:br>
              <a:rPr lang="en-US" dirty="0"/>
            </a:br>
            <a:r>
              <a:rPr lang="en-US" dirty="0"/>
              <a:t>Till he landed on our shore.</a:t>
            </a:r>
            <a:br>
              <a:rPr lang="en-US" dirty="0"/>
            </a:br>
            <a:r>
              <a:rPr lang="en-US" dirty="0"/>
              <a:t>Then here he raised Old England’s flag,</a:t>
            </a:r>
            <a:br>
              <a:rPr lang="en-US" dirty="0"/>
            </a:br>
            <a:r>
              <a:rPr lang="en-US" dirty="0"/>
              <a:t>The standard of the brave;</a:t>
            </a:r>
            <a:br>
              <a:rPr lang="en-US" dirty="0"/>
            </a:br>
            <a:r>
              <a:rPr lang="en-US" dirty="0"/>
              <a:t>With all her faults we love her still,</a:t>
            </a:r>
            <a:br>
              <a:rPr lang="en-US" dirty="0"/>
            </a:br>
            <a:r>
              <a:rPr lang="en-US" dirty="0"/>
              <a:t>«Britannia rules the wave!»</a:t>
            </a:r>
            <a:br>
              <a:rPr lang="en-US" dirty="0"/>
            </a:br>
            <a:r>
              <a:rPr lang="en-US" dirty="0"/>
              <a:t>In joyful strains then let us sing</a:t>
            </a:r>
            <a:br>
              <a:rPr lang="en-US" dirty="0"/>
            </a:br>
            <a:r>
              <a:rPr lang="en-US" dirty="0"/>
              <a:t>«Advance Australia fair!»</a:t>
            </a:r>
            <a:br>
              <a:rPr lang="en-US" dirty="0"/>
            </a:br>
            <a:r>
              <a:rPr lang="en-US" dirty="0"/>
              <a:t>Beneath our radiant southern Cross,</a:t>
            </a:r>
            <a:br>
              <a:rPr lang="en-US" dirty="0"/>
            </a:br>
            <a:r>
              <a:rPr lang="en-US" dirty="0"/>
              <a:t>We’ll toil with hearts and hands;</a:t>
            </a:r>
            <a:br>
              <a:rPr lang="en-US" dirty="0"/>
            </a:br>
            <a:r>
              <a:rPr lang="en-US" dirty="0"/>
              <a:t>To make this youthful Commonwealth</a:t>
            </a:r>
            <a:br>
              <a:rPr lang="en-US" dirty="0"/>
            </a:br>
            <a:r>
              <a:rPr lang="en-US" dirty="0"/>
              <a:t>Renowned of all the lands;</a:t>
            </a:r>
            <a:br>
              <a:rPr lang="en-US" dirty="0"/>
            </a:br>
            <a:r>
              <a:rPr lang="en-US" dirty="0"/>
              <a:t>For loyal sons beyond the seas</a:t>
            </a:r>
            <a:br>
              <a:rPr lang="en-US" dirty="0"/>
            </a:br>
            <a:r>
              <a:rPr lang="en-US" dirty="0"/>
              <a:t>We’ve boundless plains to share;</a:t>
            </a:r>
            <a:br>
              <a:rPr lang="en-US" dirty="0"/>
            </a:br>
            <a:r>
              <a:rPr lang="en-US" dirty="0"/>
              <a:t>With courage let us all combine</a:t>
            </a:r>
            <a:br>
              <a:rPr lang="en-US" dirty="0"/>
            </a:br>
            <a:r>
              <a:rPr lang="en-US" dirty="0"/>
              <a:t>To advance Australia fair.</a:t>
            </a:r>
            <a:br>
              <a:rPr lang="en-US" dirty="0"/>
            </a:br>
            <a:r>
              <a:rPr lang="en-US" dirty="0"/>
              <a:t>In joyful strains then let us sing</a:t>
            </a:r>
            <a:br>
              <a:rPr lang="en-US" dirty="0"/>
            </a:br>
            <a:r>
              <a:rPr lang="en-US" dirty="0"/>
              <a:t>«Advance Australia fair!»</a:t>
            </a:r>
            <a:br>
              <a:rPr lang="en-US" dirty="0"/>
            </a:br>
            <a:r>
              <a:rPr lang="en-US" dirty="0"/>
              <a:t>While other nations of the globe</a:t>
            </a:r>
            <a:br>
              <a:rPr lang="en-US" dirty="0"/>
            </a:br>
            <a:r>
              <a:rPr lang="en-US" dirty="0"/>
              <a:t>Behold us from afar,</a:t>
            </a:r>
            <a:br>
              <a:rPr lang="en-US" dirty="0"/>
            </a:br>
            <a:r>
              <a:rPr lang="en-US" dirty="0"/>
              <a:t>We’ll rise to high renown and shine</a:t>
            </a:r>
            <a:br>
              <a:rPr lang="en-US" dirty="0"/>
            </a:br>
            <a:r>
              <a:rPr lang="en-US" dirty="0"/>
              <a:t>Like our glorious southern star;</a:t>
            </a:r>
            <a:br>
              <a:rPr lang="en-US" dirty="0"/>
            </a:br>
            <a:r>
              <a:rPr lang="en-US" dirty="0"/>
              <a:t>From England, Scotia, Erin’s Isle,</a:t>
            </a:r>
            <a:br>
              <a:rPr lang="en-US" dirty="0"/>
            </a:br>
            <a:r>
              <a:rPr lang="en-US" dirty="0"/>
              <a:t>Who come our lot to share,</a:t>
            </a:r>
            <a:br>
              <a:rPr lang="en-US" dirty="0"/>
            </a:br>
            <a:r>
              <a:rPr lang="en-US" dirty="0"/>
              <a:t>Let all combine with heart and hand</a:t>
            </a:r>
            <a:br>
              <a:rPr lang="en-US" dirty="0"/>
            </a:br>
            <a:r>
              <a:rPr lang="en-US" dirty="0"/>
              <a:t>To advance Australia fair!</a:t>
            </a:r>
            <a:br>
              <a:rPr lang="en-US" dirty="0"/>
            </a:br>
            <a:r>
              <a:rPr lang="en-US" dirty="0"/>
              <a:t>In joyful strains then let us sing</a:t>
            </a:r>
            <a:br>
              <a:rPr lang="en-US" dirty="0"/>
            </a:br>
            <a:r>
              <a:rPr lang="en-US" dirty="0"/>
              <a:t>«Advance Australia fair!»</a:t>
            </a:r>
            <a:br>
              <a:rPr lang="en-US" dirty="0"/>
            </a:br>
            <a:r>
              <a:rPr lang="en-US" dirty="0"/>
              <a:t>Shou’d foreign foe e’er sight our coast,</a:t>
            </a:r>
            <a:br>
              <a:rPr lang="en-US" dirty="0"/>
            </a:br>
            <a:r>
              <a:rPr lang="en-US" dirty="0"/>
              <a:t>Or dare a foot to land,</a:t>
            </a:r>
            <a:br>
              <a:rPr lang="en-US" dirty="0"/>
            </a:br>
            <a:r>
              <a:rPr lang="en-US" dirty="0"/>
              <a:t>We’ll rouse to arms like sires of yore</a:t>
            </a:r>
            <a:br>
              <a:rPr lang="en-US" dirty="0"/>
            </a:br>
            <a:r>
              <a:rPr lang="en-US" dirty="0"/>
              <a:t>To guard our native strand;</a:t>
            </a:r>
            <a:br>
              <a:rPr lang="en-US" dirty="0"/>
            </a:br>
            <a:r>
              <a:rPr lang="en-US" dirty="0"/>
              <a:t>Britannia then shall surely know,</a:t>
            </a:r>
            <a:br>
              <a:rPr lang="en-US" dirty="0"/>
            </a:br>
            <a:r>
              <a:rPr lang="en-US" dirty="0"/>
              <a:t>Beyond wide ocean’s roll,</a:t>
            </a:r>
            <a:br>
              <a:rPr lang="en-US" dirty="0"/>
            </a:br>
            <a:r>
              <a:rPr lang="en-US" dirty="0"/>
              <a:t>Her sons in fair Australia’s land</a:t>
            </a:r>
            <a:br>
              <a:rPr lang="en-US" dirty="0"/>
            </a:br>
            <a:r>
              <a:rPr lang="en-US" dirty="0"/>
              <a:t>Still keep a British soul.</a:t>
            </a:r>
            <a:br>
              <a:rPr lang="en-US" dirty="0"/>
            </a:br>
            <a:r>
              <a:rPr lang="en-US" dirty="0"/>
              <a:t>In joyful strains then let us sing</a:t>
            </a:r>
            <a:br>
              <a:rPr lang="en-US" dirty="0"/>
            </a:br>
            <a:r>
              <a:rPr lang="en-US" dirty="0"/>
              <a:t>«Advance Australia fair!</a:t>
            </a:r>
            <a:endParaRPr lang="ru-RU" dirty="0"/>
          </a:p>
        </p:txBody>
      </p:sp>
      <p:sp>
        <p:nvSpPr>
          <p:cNvPr id="5" name="Текст 4"/>
          <p:cNvSpPr>
            <a:spLocks noGrp="1"/>
          </p:cNvSpPr>
          <p:nvPr>
            <p:ph type="body" sz="quarter" idx="3"/>
          </p:nvPr>
        </p:nvSpPr>
        <p:spPr>
          <a:xfrm>
            <a:off x="5029861" y="1178274"/>
            <a:ext cx="3764051" cy="306510"/>
          </a:xfrm>
        </p:spPr>
        <p:txBody>
          <a:bodyPr/>
          <a:lstStyle/>
          <a:p>
            <a:r>
              <a:rPr lang="en-US" dirty="0">
                <a:solidFill>
                  <a:schemeClr val="accent6">
                    <a:lumMod val="75000"/>
                  </a:schemeClr>
                </a:solidFill>
              </a:rPr>
              <a:t>Translation</a:t>
            </a:r>
            <a:r>
              <a:rPr lang="en-US" dirty="0"/>
              <a:t> </a:t>
            </a:r>
            <a:r>
              <a:rPr lang="en-US" dirty="0">
                <a:solidFill>
                  <a:schemeClr val="accent6">
                    <a:lumMod val="75000"/>
                  </a:schemeClr>
                </a:solidFill>
              </a:rPr>
              <a:t>into</a:t>
            </a:r>
            <a:r>
              <a:rPr lang="en-US" dirty="0"/>
              <a:t> </a:t>
            </a:r>
            <a:r>
              <a:rPr lang="en-US" dirty="0">
                <a:solidFill>
                  <a:schemeClr val="accent6">
                    <a:lumMod val="75000"/>
                  </a:schemeClr>
                </a:solidFill>
              </a:rPr>
              <a:t>Russian</a:t>
            </a:r>
            <a:endParaRPr lang="ru-RU" dirty="0">
              <a:solidFill>
                <a:schemeClr val="accent6">
                  <a:lumMod val="75000"/>
                </a:schemeClr>
              </a:solidFill>
            </a:endParaRPr>
          </a:p>
        </p:txBody>
      </p:sp>
      <p:sp>
        <p:nvSpPr>
          <p:cNvPr id="10" name="Объект 9"/>
          <p:cNvSpPr>
            <a:spLocks noGrp="1"/>
          </p:cNvSpPr>
          <p:nvPr>
            <p:ph sz="quarter" idx="4"/>
          </p:nvPr>
        </p:nvSpPr>
        <p:spPr>
          <a:xfrm>
            <a:off x="4644008" y="1412776"/>
            <a:ext cx="4536504" cy="5432961"/>
          </a:xfrm>
        </p:spPr>
        <p:txBody>
          <a:bodyPr>
            <a:normAutofit fontScale="40000" lnSpcReduction="20000"/>
          </a:bodyPr>
          <a:lstStyle/>
          <a:p>
            <a:r>
              <a:rPr lang="ru-RU" dirty="0"/>
              <a:t>Сыны Австралии возрадуемся,</a:t>
            </a:r>
            <a:br>
              <a:rPr lang="ru-RU" dirty="0"/>
            </a:br>
            <a:r>
              <a:rPr lang="ru-RU" dirty="0"/>
              <a:t>Ибо мы молоды и свободны;</a:t>
            </a:r>
            <a:br>
              <a:rPr lang="ru-RU" dirty="0"/>
            </a:br>
            <a:r>
              <a:rPr lang="ru-RU" dirty="0"/>
              <a:t>Мы золотой почвы и богатства, за труд,</a:t>
            </a:r>
            <a:br>
              <a:rPr lang="ru-RU" dirty="0"/>
            </a:br>
            <a:r>
              <a:rPr lang="ru-RU" dirty="0"/>
              <a:t>Наш дом Гирт морским путем;</a:t>
            </a:r>
            <a:br>
              <a:rPr lang="ru-RU" dirty="0"/>
            </a:br>
            <a:r>
              <a:rPr lang="ru-RU" dirty="0"/>
              <a:t>Наша земля богата дарами природы</a:t>
            </a:r>
            <a:br>
              <a:rPr lang="ru-RU" dirty="0"/>
            </a:br>
            <a:r>
              <a:rPr lang="ru-RU" dirty="0"/>
              <a:t>Из красоты богатые и редкие;</a:t>
            </a:r>
            <a:br>
              <a:rPr lang="ru-RU" dirty="0"/>
            </a:br>
            <a:r>
              <a:rPr lang="ru-RU" dirty="0"/>
              <a:t>В страницы истории, пусть каждый этап</a:t>
            </a:r>
            <a:br>
              <a:rPr lang="ru-RU" dirty="0"/>
            </a:br>
            <a:r>
              <a:rPr lang="ru-RU" dirty="0"/>
              <a:t>Успех Австралии справедливой!</a:t>
            </a:r>
            <a:br>
              <a:rPr lang="ru-RU" dirty="0"/>
            </a:br>
            <a:r>
              <a:rPr lang="ru-RU" dirty="0"/>
              <a:t>В радостном штаммов то давайте петь,</a:t>
            </a:r>
            <a:br>
              <a:rPr lang="ru-RU" dirty="0"/>
            </a:br>
            <a:r>
              <a:rPr lang="ru-RU" dirty="0"/>
              <a:t>Успех Австралии справедливой! </a:t>
            </a:r>
            <a:br>
              <a:rPr lang="ru-RU" dirty="0"/>
            </a:br>
            <a:r>
              <a:rPr lang="ru-RU" dirty="0"/>
              <a:t>Когда Кук из Альбиона </a:t>
            </a:r>
            <a:r>
              <a:rPr lang="ru-RU" dirty="0" smtClean="0"/>
              <a:t>сказал </a:t>
            </a:r>
            <a:r>
              <a:rPr lang="ru-RU" dirty="0"/>
              <a:t>Галлант,</a:t>
            </a:r>
            <a:br>
              <a:rPr lang="ru-RU" dirty="0"/>
            </a:br>
            <a:r>
              <a:rPr lang="ru-RU" dirty="0"/>
              <a:t>Чтобы проследить широкий </a:t>
            </a:r>
            <a:r>
              <a:rPr lang="ru-RU" dirty="0" smtClean="0"/>
              <a:t>океанов простор,</a:t>
            </a:r>
            <a:r>
              <a:rPr lang="ru-RU" dirty="0"/>
              <a:t/>
            </a:r>
            <a:br>
              <a:rPr lang="ru-RU" dirty="0"/>
            </a:br>
            <a:r>
              <a:rPr lang="ru-RU" dirty="0"/>
              <a:t>Правда британского мужества родила ему на,</a:t>
            </a:r>
            <a:br>
              <a:rPr lang="ru-RU" dirty="0"/>
            </a:br>
            <a:r>
              <a:rPr lang="ru-RU" dirty="0"/>
              <a:t>Пока он не приземлился на нашем берегу.</a:t>
            </a:r>
            <a:br>
              <a:rPr lang="ru-RU" dirty="0"/>
            </a:br>
            <a:r>
              <a:rPr lang="ru-RU" dirty="0"/>
              <a:t>Тогда вот он поднял флаг Старый Англии,</a:t>
            </a:r>
            <a:br>
              <a:rPr lang="ru-RU" dirty="0"/>
            </a:br>
            <a:r>
              <a:rPr lang="ru-RU" dirty="0"/>
              <a:t>Стандарт храбрых;</a:t>
            </a:r>
            <a:br>
              <a:rPr lang="ru-RU" dirty="0"/>
            </a:br>
            <a:r>
              <a:rPr lang="ru-RU" dirty="0"/>
              <a:t>При всех недостатках мы все еще любим,</a:t>
            </a:r>
            <a:br>
              <a:rPr lang="ru-RU" dirty="0"/>
            </a:br>
            <a:r>
              <a:rPr lang="ru-RU" dirty="0"/>
              <a:t>"Британия правила волну!"</a:t>
            </a:r>
            <a:br>
              <a:rPr lang="ru-RU" dirty="0"/>
            </a:br>
            <a:r>
              <a:rPr lang="ru-RU" dirty="0"/>
              <a:t>В радостном штаммов то давайте петь</a:t>
            </a:r>
            <a:br>
              <a:rPr lang="ru-RU" dirty="0"/>
            </a:br>
            <a:r>
              <a:rPr lang="ru-RU" dirty="0"/>
              <a:t>Успех Австралии справедливой! </a:t>
            </a:r>
            <a:br>
              <a:rPr lang="ru-RU" dirty="0"/>
            </a:br>
            <a:r>
              <a:rPr lang="ru-RU" dirty="0"/>
              <a:t>Под нашим сияющий Южный Крест,</a:t>
            </a:r>
            <a:br>
              <a:rPr lang="ru-RU" dirty="0"/>
            </a:br>
            <a:r>
              <a:rPr lang="ru-RU" dirty="0"/>
              <a:t>Мы будем трудиться с сердца и руки;</a:t>
            </a:r>
            <a:br>
              <a:rPr lang="ru-RU" dirty="0"/>
            </a:br>
            <a:r>
              <a:rPr lang="ru-RU" dirty="0"/>
              <a:t>Чтобы сделать этот Содружества Юношеские</a:t>
            </a:r>
            <a:br>
              <a:rPr lang="ru-RU" dirty="0"/>
            </a:br>
            <a:r>
              <a:rPr lang="ru-RU" dirty="0"/>
              <a:t>Известный всех земель;</a:t>
            </a:r>
            <a:br>
              <a:rPr lang="ru-RU" dirty="0"/>
            </a:br>
            <a:r>
              <a:rPr lang="ru-RU" dirty="0"/>
              <a:t>Для верных сынов за морями</a:t>
            </a:r>
            <a:br>
              <a:rPr lang="ru-RU" dirty="0"/>
            </a:br>
            <a:r>
              <a:rPr lang="ru-RU" dirty="0"/>
              <a:t>Мы бескрайние равнины на акцию;</a:t>
            </a:r>
            <a:br>
              <a:rPr lang="ru-RU" dirty="0"/>
            </a:br>
            <a:r>
              <a:rPr lang="ru-RU" dirty="0"/>
              <a:t>С мужеством давайте все это в совокупности</a:t>
            </a:r>
            <a:br>
              <a:rPr lang="ru-RU" dirty="0"/>
            </a:br>
            <a:r>
              <a:rPr lang="ru-RU" dirty="0"/>
              <a:t>Для продвижения Австралии справедливыми.</a:t>
            </a:r>
            <a:br>
              <a:rPr lang="ru-RU" dirty="0"/>
            </a:br>
            <a:r>
              <a:rPr lang="ru-RU" dirty="0"/>
              <a:t>В радостном штаммов то давайте петь</a:t>
            </a:r>
            <a:br>
              <a:rPr lang="ru-RU" dirty="0"/>
            </a:br>
            <a:r>
              <a:rPr lang="ru-RU" dirty="0"/>
              <a:t>Успех Австралии справедливой! </a:t>
            </a:r>
            <a:br>
              <a:rPr lang="ru-RU" dirty="0"/>
            </a:br>
            <a:r>
              <a:rPr lang="ru-RU" dirty="0"/>
              <a:t>Хотя другие страны мира</a:t>
            </a:r>
            <a:br>
              <a:rPr lang="ru-RU" dirty="0"/>
            </a:br>
            <a:r>
              <a:rPr lang="ru-RU" dirty="0"/>
              <a:t>Вот нам издалека,</a:t>
            </a:r>
            <a:br>
              <a:rPr lang="ru-RU" dirty="0"/>
            </a:br>
            <a:r>
              <a:rPr lang="ru-RU" dirty="0"/>
              <a:t>Мы будем подниматься и блеск высокой известности</a:t>
            </a:r>
            <a:br>
              <a:rPr lang="ru-RU" dirty="0"/>
            </a:br>
            <a:r>
              <a:rPr lang="ru-RU" dirty="0"/>
              <a:t>Как и наши славные южной звезды;</a:t>
            </a:r>
            <a:br>
              <a:rPr lang="ru-RU" dirty="0"/>
            </a:br>
            <a:r>
              <a:rPr lang="ru-RU" dirty="0"/>
              <a:t>Из Англии, Шотландии, острова Эрин,</a:t>
            </a:r>
            <a:br>
              <a:rPr lang="ru-RU" dirty="0"/>
            </a:br>
            <a:r>
              <a:rPr lang="ru-RU" dirty="0"/>
              <a:t>Кто придет наше чем поделиться,</a:t>
            </a:r>
            <a:br>
              <a:rPr lang="ru-RU" dirty="0"/>
            </a:br>
            <a:r>
              <a:rPr lang="ru-RU" dirty="0"/>
              <a:t>Давайте все это в совокупности с сердцем и рука</a:t>
            </a:r>
            <a:br>
              <a:rPr lang="ru-RU" dirty="0"/>
            </a:br>
            <a:r>
              <a:rPr lang="ru-RU" dirty="0"/>
              <a:t>Для продвижения Австралии несправедливо!</a:t>
            </a:r>
            <a:br>
              <a:rPr lang="ru-RU" dirty="0"/>
            </a:br>
            <a:r>
              <a:rPr lang="ru-RU" dirty="0"/>
              <a:t>В радостном штаммов то давайте петь</a:t>
            </a:r>
            <a:br>
              <a:rPr lang="ru-RU" dirty="0"/>
            </a:br>
            <a:r>
              <a:rPr lang="ru-RU" dirty="0"/>
              <a:t>Успех Австралии справедливой! </a:t>
            </a:r>
            <a:br>
              <a:rPr lang="ru-RU" dirty="0"/>
            </a:br>
            <a:r>
              <a:rPr lang="ru-RU" dirty="0" smtClean="0"/>
              <a:t>Должен </a:t>
            </a:r>
            <a:r>
              <a:rPr lang="ru-RU" dirty="0"/>
              <a:t>иностранных </a:t>
            </a:r>
            <a:r>
              <a:rPr lang="ru-RU" dirty="0" smtClean="0"/>
              <a:t>взгляд простора враг </a:t>
            </a:r>
            <a:r>
              <a:rPr lang="ru-RU" dirty="0"/>
              <a:t>нашего побережья,</a:t>
            </a:r>
            <a:br>
              <a:rPr lang="ru-RU" dirty="0"/>
            </a:br>
            <a:r>
              <a:rPr lang="ru-RU" dirty="0"/>
              <a:t>Или осмелились ноги на землю,</a:t>
            </a:r>
            <a:br>
              <a:rPr lang="ru-RU" dirty="0"/>
            </a:br>
            <a:r>
              <a:rPr lang="ru-RU" dirty="0"/>
              <a:t>Мы к оружию, как производители давным-давно Роуз</a:t>
            </a:r>
            <a:br>
              <a:rPr lang="ru-RU" dirty="0"/>
            </a:br>
            <a:r>
              <a:rPr lang="ru-RU" dirty="0"/>
              <a:t>Чтобы защитить наш родной берег;</a:t>
            </a:r>
            <a:br>
              <a:rPr lang="ru-RU" dirty="0"/>
            </a:br>
            <a:r>
              <a:rPr lang="ru-RU" dirty="0"/>
              <a:t>Британия тогда наверняка знаете,</a:t>
            </a:r>
            <a:br>
              <a:rPr lang="ru-RU" dirty="0"/>
            </a:br>
            <a:r>
              <a:rPr lang="ru-RU" dirty="0"/>
              <a:t>За рулон широкого океана,</a:t>
            </a:r>
            <a:br>
              <a:rPr lang="ru-RU" dirty="0"/>
            </a:br>
            <a:r>
              <a:rPr lang="ru-RU" dirty="0"/>
              <a:t>Каждый сыновей в земле справедливой Австралии</a:t>
            </a:r>
            <a:br>
              <a:rPr lang="ru-RU" dirty="0"/>
            </a:br>
            <a:r>
              <a:rPr lang="ru-RU" dirty="0"/>
              <a:t>Тем не менее держать британской души.</a:t>
            </a:r>
            <a:br>
              <a:rPr lang="ru-RU" dirty="0"/>
            </a:br>
            <a:r>
              <a:rPr lang="ru-RU" dirty="0"/>
              <a:t>В радостном штаммов то давайте петь</a:t>
            </a:r>
            <a:br>
              <a:rPr lang="ru-RU" dirty="0"/>
            </a:br>
            <a:r>
              <a:rPr lang="ru-RU" dirty="0"/>
              <a:t>Успех Австралии справедливой!</a:t>
            </a:r>
          </a:p>
        </p:txBody>
      </p:sp>
    </p:spTree>
    <p:extLst>
      <p:ext uri="{BB962C8B-B14F-4D97-AF65-F5344CB8AC3E}">
        <p14:creationId xmlns:p14="http://schemas.microsoft.com/office/powerpoint/2010/main" xmlns="" val="6474080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47664" y="207673"/>
            <a:ext cx="6154713" cy="864096"/>
          </a:xfrm>
        </p:spPr>
        <p:txBody>
          <a:bodyPr>
            <a:normAutofit fontScale="90000"/>
          </a:bodyPr>
          <a:lstStyle/>
          <a:p>
            <a:r>
              <a:rPr lang="en-US" dirty="0">
                <a:solidFill>
                  <a:schemeClr val="accent1"/>
                </a:solidFill>
              </a:rPr>
              <a:t>History of creation</a:t>
            </a:r>
            <a:endParaRPr lang="ru-RU" dirty="0">
              <a:solidFill>
                <a:schemeClr val="accent1"/>
              </a:solidFill>
            </a:endParaRPr>
          </a:p>
        </p:txBody>
      </p:sp>
      <p:sp>
        <p:nvSpPr>
          <p:cNvPr id="3" name="Подзаголовок 2"/>
          <p:cNvSpPr>
            <a:spLocks noGrp="1"/>
          </p:cNvSpPr>
          <p:nvPr>
            <p:ph type="subTitle" idx="1"/>
          </p:nvPr>
        </p:nvSpPr>
        <p:spPr>
          <a:xfrm>
            <a:off x="1374342" y="1138436"/>
            <a:ext cx="6264696" cy="5385692"/>
          </a:xfrm>
        </p:spPr>
        <p:txBody>
          <a:bodyPr>
            <a:normAutofit fontScale="62500" lnSpcReduction="20000"/>
          </a:bodyPr>
          <a:lstStyle/>
          <a:p>
            <a:r>
              <a:rPr lang="en-US" dirty="0"/>
              <a:t>"Grow, beautiful Australia" was composed by Peter Dodd's McCormick in </a:t>
            </a:r>
            <a:r>
              <a:rPr lang="en-US" dirty="0" smtClean="0"/>
              <a:t>1878. Advance </a:t>
            </a:r>
            <a:r>
              <a:rPr lang="en-US" dirty="0"/>
              <a:t>Australia Fair was first publicly performed in Sydney on November 30, 1878. It was this song choir of 10 000 people welcomed the establishment of the Commonwealth of Australia January 1, 1901. Thirty years after the first performance, the Government awarded McCormick hundred pounds. The song was widely used in official events and in advertising, having no official status.</a:t>
            </a:r>
          </a:p>
          <a:p>
            <a:endParaRPr lang="en-US" dirty="0"/>
          </a:p>
          <a:p>
            <a:r>
              <a:rPr lang="en-US" dirty="0"/>
              <a:t>In 1973 he organized the first national competition for the new "real" national anthem. According to the results of the contest in the top three finalists were Advance Australia Fair, Waltzing Matilda and Song of Australia. The following year, the State Bureau of Statistics conducted a survey of 60,000 people, which brought in the first place was Advance Australia Fair.</a:t>
            </a:r>
          </a:p>
          <a:p>
            <a:endParaRPr lang="en-US" dirty="0"/>
          </a:p>
          <a:p>
            <a:r>
              <a:rPr lang="en-US" dirty="0"/>
              <a:t>May 21, 1977 the state held a national plebiscite on the choice of the national anthem - the citizens were offered a choice of three aforementioned songs and hymns UK God Save the Queen. Advance Australia Fair won, taking 43.6% of the vote in second place was Waltzing Matilda c 28.5%. April 19, 1984 People's choice was approved by the official decision of the Government and the Governor-General.</a:t>
            </a:r>
          </a:p>
          <a:p>
            <a:endParaRPr lang="en-US" dirty="0"/>
          </a:p>
          <a:p>
            <a:r>
              <a:rPr lang="en-US" dirty="0"/>
              <a:t>In the year of the bicentennial of Australia, and more precisely at midnight January 1, 1988, the national anthem "Forward, beautiful Australia" sang Julie Anthony. She also had the honor to once again fulfill their national anthem at the opening ceremony of the XXVII Summer Olympic Games held in Sydney.</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465716" y="0"/>
            <a:ext cx="1678284" cy="2276872"/>
          </a:xfrm>
          <a:prstGeom prst="rect">
            <a:avLst/>
          </a:prstGeom>
        </p:spPr>
      </p:pic>
    </p:spTree>
    <p:extLst>
      <p:ext uri="{BB962C8B-B14F-4D97-AF65-F5344CB8AC3E}">
        <p14:creationId xmlns:p14="http://schemas.microsoft.com/office/powerpoint/2010/main" xmlns="" val="40104581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84928" y="108248"/>
            <a:ext cx="6554867" cy="762000"/>
          </a:xfrm>
        </p:spPr>
        <p:txBody>
          <a:bodyPr>
            <a:normAutofit fontScale="90000"/>
          </a:bodyPr>
          <a:lstStyle/>
          <a:p>
            <a:r>
              <a:rPr lang="ru-RU" dirty="0" smtClean="0">
                <a:solidFill>
                  <a:schemeClr val="accent1"/>
                </a:solidFill>
              </a:rPr>
              <a:t>        </a:t>
            </a:r>
            <a:r>
              <a:rPr lang="en-US" dirty="0" smtClean="0">
                <a:solidFill>
                  <a:schemeClr val="accent1"/>
                </a:solidFill>
              </a:rPr>
              <a:t>Waltzing </a:t>
            </a:r>
            <a:r>
              <a:rPr lang="en-US" dirty="0">
                <a:solidFill>
                  <a:schemeClr val="accent1"/>
                </a:solidFill>
              </a:rPr>
              <a:t>Matilda</a:t>
            </a:r>
            <a:br>
              <a:rPr lang="en-US" dirty="0">
                <a:solidFill>
                  <a:schemeClr val="accent1"/>
                </a:solidFill>
              </a:rPr>
            </a:br>
            <a:endParaRPr lang="ru-RU" dirty="0">
              <a:solidFill>
                <a:schemeClr val="accent1"/>
              </a:solidFill>
            </a:endParaRPr>
          </a:p>
        </p:txBody>
      </p:sp>
      <p:sp>
        <p:nvSpPr>
          <p:cNvPr id="3" name="Текст 2"/>
          <p:cNvSpPr>
            <a:spLocks noGrp="1"/>
          </p:cNvSpPr>
          <p:nvPr>
            <p:ph type="body" idx="1"/>
          </p:nvPr>
        </p:nvSpPr>
        <p:spPr>
          <a:xfrm>
            <a:off x="509098" y="1268760"/>
            <a:ext cx="3716866" cy="609600"/>
          </a:xfrm>
        </p:spPr>
        <p:txBody>
          <a:bodyPr/>
          <a:lstStyle/>
          <a:p>
            <a:r>
              <a:rPr lang="en-US" dirty="0">
                <a:solidFill>
                  <a:schemeClr val="accent1">
                    <a:lumMod val="60000"/>
                    <a:lumOff val="40000"/>
                  </a:schemeClr>
                </a:solidFill>
              </a:rPr>
              <a:t>The official text of the anthem </a:t>
            </a:r>
            <a:endParaRPr lang="ru-RU" dirty="0">
              <a:solidFill>
                <a:schemeClr val="accent1">
                  <a:lumMod val="60000"/>
                  <a:lumOff val="40000"/>
                </a:schemeClr>
              </a:solidFill>
            </a:endParaRPr>
          </a:p>
          <a:p>
            <a:endParaRPr lang="ru-RU" dirty="0">
              <a:solidFill>
                <a:schemeClr val="accent1">
                  <a:lumMod val="60000"/>
                  <a:lumOff val="40000"/>
                </a:schemeClr>
              </a:solidFill>
            </a:endParaRPr>
          </a:p>
        </p:txBody>
      </p:sp>
      <p:sp>
        <p:nvSpPr>
          <p:cNvPr id="4" name="Объект 3"/>
          <p:cNvSpPr>
            <a:spLocks noGrp="1"/>
          </p:cNvSpPr>
          <p:nvPr>
            <p:ph sz="half" idx="2"/>
          </p:nvPr>
        </p:nvSpPr>
        <p:spPr>
          <a:xfrm>
            <a:off x="1" y="1340768"/>
            <a:ext cx="4478866" cy="5517232"/>
          </a:xfrm>
        </p:spPr>
        <p:txBody>
          <a:bodyPr>
            <a:normAutofit fontScale="55000" lnSpcReduction="20000"/>
          </a:bodyPr>
          <a:lstStyle/>
          <a:p>
            <a:r>
              <a:rPr lang="en-US" dirty="0"/>
              <a:t>Once a jolly swagman camped by a billabong</a:t>
            </a:r>
            <a:br>
              <a:rPr lang="en-US" dirty="0"/>
            </a:br>
            <a:r>
              <a:rPr lang="en-US" dirty="0"/>
              <a:t>Under the shade of a coolibah tree,</a:t>
            </a:r>
            <a:br>
              <a:rPr lang="en-US" dirty="0"/>
            </a:br>
            <a:r>
              <a:rPr lang="en-US" dirty="0"/>
              <a:t>And he sang as he watched and waited till his billy boiled:</a:t>
            </a:r>
            <a:br>
              <a:rPr lang="en-US" dirty="0"/>
            </a:br>
            <a:r>
              <a:rPr lang="en-US" dirty="0"/>
              <a:t>"You'll come a-waltzing Matilda, with me."</a:t>
            </a:r>
            <a:br>
              <a:rPr lang="en-US" dirty="0"/>
            </a:br>
            <a:r>
              <a:rPr lang="en-US" dirty="0"/>
              <a:t>Waltzing Matilda, waltzing Matilda</a:t>
            </a:r>
            <a:br>
              <a:rPr lang="en-US" dirty="0"/>
            </a:br>
            <a:r>
              <a:rPr lang="en-US" dirty="0"/>
              <a:t>You'll come a-waltzing Matilda, with me</a:t>
            </a:r>
            <a:br>
              <a:rPr lang="en-US" dirty="0"/>
            </a:br>
            <a:r>
              <a:rPr lang="en-US" dirty="0"/>
              <a:t>And he sang as he watched and waited till his billy boiled:</a:t>
            </a:r>
            <a:br>
              <a:rPr lang="en-US" dirty="0"/>
            </a:br>
            <a:r>
              <a:rPr lang="en-US" dirty="0"/>
              <a:t>"You'll come a-waltzing Matilda, with me."</a:t>
            </a:r>
          </a:p>
          <a:p>
            <a:r>
              <a:rPr lang="en-US" dirty="0"/>
              <a:t>Down came a jumbuck to drink at that billabong.</a:t>
            </a:r>
            <a:br>
              <a:rPr lang="en-US" dirty="0"/>
            </a:br>
            <a:r>
              <a:rPr lang="en-US" dirty="0"/>
              <a:t>Up jumped the swagman and grabbed him with glee.</a:t>
            </a:r>
            <a:br>
              <a:rPr lang="en-US" dirty="0"/>
            </a:br>
            <a:r>
              <a:rPr lang="en-US" dirty="0"/>
              <a:t>And he sang as he shoved that jumbuck in his tucker bag:</a:t>
            </a:r>
            <a:br>
              <a:rPr lang="en-US" dirty="0"/>
            </a:br>
            <a:r>
              <a:rPr lang="en-US" dirty="0"/>
              <a:t>"You'll come a-waltzing Matilda, with me."</a:t>
            </a:r>
          </a:p>
          <a:p>
            <a:r>
              <a:rPr lang="en-US" dirty="0"/>
              <a:t>Waltzing Matilda, waltzing Matilda</a:t>
            </a:r>
            <a:br>
              <a:rPr lang="en-US" dirty="0"/>
            </a:br>
            <a:r>
              <a:rPr lang="en-US" dirty="0"/>
              <a:t>"You'll come a-waltzing Matilda, with me",</a:t>
            </a:r>
            <a:br>
              <a:rPr lang="en-US" dirty="0"/>
            </a:br>
            <a:r>
              <a:rPr lang="en-US" dirty="0"/>
              <a:t>And he sang as he shoved that jumbuck in his tucker bag:</a:t>
            </a:r>
            <a:br>
              <a:rPr lang="en-US" dirty="0"/>
            </a:br>
            <a:r>
              <a:rPr lang="en-US" dirty="0"/>
              <a:t>"You'll come a-waltzing Matilda, with me."</a:t>
            </a:r>
          </a:p>
          <a:p>
            <a:r>
              <a:rPr lang="en-US" dirty="0"/>
              <a:t>Up rode the squatter, mounted on his thoroughbred.</a:t>
            </a:r>
            <a:br>
              <a:rPr lang="en-US" dirty="0"/>
            </a:br>
            <a:r>
              <a:rPr lang="en-US" dirty="0"/>
              <a:t>Down came the troopers, one, two, three.</a:t>
            </a:r>
            <a:br>
              <a:rPr lang="en-US" dirty="0"/>
            </a:br>
            <a:r>
              <a:rPr lang="en-US" dirty="0"/>
              <a:t>"Where's that jolly jumbuck you've got in your tucker bag?</a:t>
            </a:r>
            <a:br>
              <a:rPr lang="en-US" dirty="0"/>
            </a:br>
            <a:r>
              <a:rPr lang="en-US" dirty="0"/>
              <a:t>You'll come a-waltzing Matilda, with me."</a:t>
            </a:r>
          </a:p>
          <a:p>
            <a:r>
              <a:rPr lang="en-US" dirty="0"/>
              <a:t>Waltzing Matilda, waltzing Matilda</a:t>
            </a:r>
            <a:br>
              <a:rPr lang="en-US" dirty="0"/>
            </a:br>
            <a:r>
              <a:rPr lang="en-US" dirty="0"/>
              <a:t>"You'll come a-Waltzing Matilda, with me"</a:t>
            </a:r>
            <a:br>
              <a:rPr lang="en-US" dirty="0"/>
            </a:br>
            <a:r>
              <a:rPr lang="en-US" dirty="0"/>
              <a:t>"Whose that jolly jumbuck you've got in your tucker bag?</a:t>
            </a:r>
            <a:br>
              <a:rPr lang="en-US" dirty="0"/>
            </a:br>
            <a:r>
              <a:rPr lang="en-US" dirty="0"/>
              <a:t>You'll come a-waltzing Matilda, with me."</a:t>
            </a:r>
          </a:p>
          <a:p>
            <a:r>
              <a:rPr lang="en-US" dirty="0"/>
              <a:t>Up jumped the swagman and sprang into the billabong.</a:t>
            </a:r>
            <a:br>
              <a:rPr lang="en-US" dirty="0"/>
            </a:br>
            <a:r>
              <a:rPr lang="en-US" dirty="0"/>
              <a:t>"You'll never catch me alive", said he.</a:t>
            </a:r>
            <a:br>
              <a:rPr lang="en-US" dirty="0"/>
            </a:br>
            <a:r>
              <a:rPr lang="en-US" dirty="0"/>
              <a:t>And his ghost may be heard as you pass by that billabong:</a:t>
            </a:r>
            <a:br>
              <a:rPr lang="en-US" dirty="0"/>
            </a:br>
            <a:r>
              <a:rPr lang="en-US" dirty="0"/>
              <a:t>"You'll come a-waltzing Matilda, with me."</a:t>
            </a:r>
          </a:p>
          <a:p>
            <a:r>
              <a:rPr lang="en-US" dirty="0"/>
              <a:t>Waltzing Matilda, waltzing Matilda</a:t>
            </a:r>
            <a:br>
              <a:rPr lang="en-US" dirty="0"/>
            </a:br>
            <a:r>
              <a:rPr lang="en-US" dirty="0"/>
              <a:t>"You'll come a-waltzing Matilda, with me"</a:t>
            </a:r>
            <a:br>
              <a:rPr lang="en-US" dirty="0"/>
            </a:br>
            <a:r>
              <a:rPr lang="en-US" dirty="0"/>
              <a:t>And his ghost may be heard as you pass by that billabong:</a:t>
            </a:r>
            <a:br>
              <a:rPr lang="en-US" dirty="0"/>
            </a:br>
            <a:r>
              <a:rPr lang="en-US" dirty="0"/>
              <a:t>"You'll come a-waltzing Matilda, with me</a:t>
            </a:r>
            <a:r>
              <a:rPr lang="en-US" dirty="0" smtClean="0"/>
              <a:t>."</a:t>
            </a:r>
            <a:endParaRPr lang="en-US" dirty="0"/>
          </a:p>
        </p:txBody>
      </p:sp>
      <p:sp>
        <p:nvSpPr>
          <p:cNvPr id="5" name="Текст 4"/>
          <p:cNvSpPr>
            <a:spLocks noGrp="1"/>
          </p:cNvSpPr>
          <p:nvPr>
            <p:ph type="body" sz="quarter" idx="3"/>
          </p:nvPr>
        </p:nvSpPr>
        <p:spPr>
          <a:xfrm>
            <a:off x="4855016" y="1718265"/>
            <a:ext cx="3764051" cy="162272"/>
          </a:xfrm>
        </p:spPr>
        <p:txBody>
          <a:bodyPr/>
          <a:lstStyle/>
          <a:p>
            <a:r>
              <a:rPr lang="en-US" dirty="0">
                <a:solidFill>
                  <a:schemeClr val="accent1">
                    <a:lumMod val="60000"/>
                    <a:lumOff val="40000"/>
                  </a:schemeClr>
                </a:solidFill>
              </a:rPr>
              <a:t>Translation into Russian</a:t>
            </a:r>
            <a:endParaRPr lang="ru-RU" dirty="0">
              <a:solidFill>
                <a:schemeClr val="accent1">
                  <a:lumMod val="60000"/>
                  <a:lumOff val="40000"/>
                </a:schemeClr>
              </a:solidFill>
            </a:endParaRPr>
          </a:p>
          <a:p>
            <a:endParaRPr lang="ru-RU" dirty="0">
              <a:solidFill>
                <a:schemeClr val="accent1">
                  <a:lumMod val="60000"/>
                  <a:lumOff val="40000"/>
                </a:schemeClr>
              </a:solidFill>
            </a:endParaRPr>
          </a:p>
        </p:txBody>
      </p:sp>
      <p:sp>
        <p:nvSpPr>
          <p:cNvPr id="6" name="Объект 5"/>
          <p:cNvSpPr>
            <a:spLocks noGrp="1"/>
          </p:cNvSpPr>
          <p:nvPr>
            <p:ph sz="quarter" idx="4"/>
          </p:nvPr>
        </p:nvSpPr>
        <p:spPr>
          <a:xfrm>
            <a:off x="4662361" y="1340768"/>
            <a:ext cx="4481639" cy="5517232"/>
          </a:xfrm>
        </p:spPr>
        <p:txBody>
          <a:bodyPr>
            <a:normAutofit fontScale="47500" lnSpcReduction="20000"/>
          </a:bodyPr>
          <a:lstStyle/>
          <a:p>
            <a:r>
              <a:rPr lang="ru-RU" dirty="0"/>
              <a:t>Однажды веселый бродяга расположился у стоячего озерца</a:t>
            </a:r>
            <a:br>
              <a:rPr lang="ru-RU" dirty="0"/>
            </a:br>
            <a:r>
              <a:rPr lang="ru-RU" dirty="0"/>
              <a:t>Под сенью эвкалиптового дерева,</a:t>
            </a:r>
            <a:br>
              <a:rPr lang="ru-RU" dirty="0"/>
            </a:br>
            <a:r>
              <a:rPr lang="ru-RU" dirty="0"/>
              <a:t>И он пел как он смотрел и ждал пока его чайник закипал:</a:t>
            </a:r>
            <a:br>
              <a:rPr lang="ru-RU" dirty="0"/>
            </a:br>
            <a:r>
              <a:rPr lang="ru-RU" dirty="0"/>
              <a:t>"Ты придешь, вальсируя, Матильда со мной"</a:t>
            </a:r>
          </a:p>
          <a:p>
            <a:r>
              <a:rPr lang="ru-RU" dirty="0"/>
              <a:t>Вальсирующая Матильда, Вальсирующая Матильда</a:t>
            </a:r>
            <a:br>
              <a:rPr lang="ru-RU" dirty="0"/>
            </a:br>
            <a:r>
              <a:rPr lang="ru-RU" dirty="0"/>
              <a:t>Ты придешь, вальсируя, Матильда со мной</a:t>
            </a:r>
            <a:br>
              <a:rPr lang="ru-RU" dirty="0"/>
            </a:br>
            <a:r>
              <a:rPr lang="ru-RU" dirty="0"/>
              <a:t>И он пел пока он смотрел и ждал когда его чайник закипал:</a:t>
            </a:r>
            <a:br>
              <a:rPr lang="ru-RU" dirty="0"/>
            </a:br>
            <a:r>
              <a:rPr lang="ru-RU" dirty="0"/>
              <a:t>"Ты придешь, вальсируя, Матильда со мной"</a:t>
            </a:r>
          </a:p>
          <a:p>
            <a:r>
              <a:rPr lang="ru-RU" dirty="0"/>
              <a:t>Спустился барашек пить из стоячего озерца.</a:t>
            </a:r>
            <a:br>
              <a:rPr lang="ru-RU" dirty="0"/>
            </a:br>
            <a:r>
              <a:rPr lang="ru-RU" dirty="0"/>
              <a:t>Подскочил бродяга и схватил его с ликованием.</a:t>
            </a:r>
            <a:br>
              <a:rPr lang="ru-RU" dirty="0"/>
            </a:br>
            <a:r>
              <a:rPr lang="ru-RU" dirty="0"/>
              <a:t>И он пел, пока он пихал этого барашка в свой мешок:</a:t>
            </a:r>
            <a:br>
              <a:rPr lang="ru-RU" dirty="0"/>
            </a:br>
            <a:r>
              <a:rPr lang="ru-RU" dirty="0"/>
              <a:t>"Ты придешь, вальсируя, Матильда со мной"</a:t>
            </a:r>
          </a:p>
          <a:p>
            <a:r>
              <a:rPr lang="ru-RU" dirty="0"/>
              <a:t>Вальсирующая Матильда, Вальсирующая Матильда</a:t>
            </a:r>
            <a:br>
              <a:rPr lang="ru-RU" dirty="0"/>
            </a:br>
            <a:r>
              <a:rPr lang="ru-RU" dirty="0"/>
              <a:t>Ты придешь, вальсируя, Матильда со мной</a:t>
            </a:r>
            <a:br>
              <a:rPr lang="ru-RU" dirty="0"/>
            </a:br>
            <a:r>
              <a:rPr lang="ru-RU" dirty="0"/>
              <a:t>И он пел, как он пихал этого барашка в его мешок:</a:t>
            </a:r>
            <a:br>
              <a:rPr lang="ru-RU" dirty="0"/>
            </a:br>
            <a:r>
              <a:rPr lang="ru-RU" dirty="0"/>
              <a:t>"Ты придешь, вальсируя, Матильда со мной"</a:t>
            </a:r>
          </a:p>
          <a:p>
            <a:r>
              <a:rPr lang="ru-RU" dirty="0"/>
              <a:t>Прискакал скотовод на своем породистом.</a:t>
            </a:r>
            <a:br>
              <a:rPr lang="ru-RU" dirty="0"/>
            </a:br>
            <a:r>
              <a:rPr lang="ru-RU" dirty="0"/>
              <a:t>Спустились солдаты, один, два, три.</a:t>
            </a:r>
            <a:br>
              <a:rPr lang="ru-RU" dirty="0"/>
            </a:br>
            <a:r>
              <a:rPr lang="ru-RU" dirty="0"/>
              <a:t>"Где этот веселый барашек, ты засунул в свой мешок?</a:t>
            </a:r>
            <a:br>
              <a:rPr lang="ru-RU" dirty="0"/>
            </a:br>
            <a:r>
              <a:rPr lang="ru-RU" dirty="0"/>
              <a:t>"Ты придешь, вальсируя, Матильда со мной"</a:t>
            </a:r>
          </a:p>
          <a:p>
            <a:r>
              <a:rPr lang="ru-RU" dirty="0"/>
              <a:t>Вальсирующая Матильда, Вальсирующая Матильда</a:t>
            </a:r>
            <a:br>
              <a:rPr lang="ru-RU" dirty="0"/>
            </a:br>
            <a:r>
              <a:rPr lang="ru-RU" dirty="0"/>
              <a:t>Ты придешь, вальсируя, Матильда со мной</a:t>
            </a:r>
            <a:br>
              <a:rPr lang="ru-RU" dirty="0"/>
            </a:br>
            <a:r>
              <a:rPr lang="ru-RU" dirty="0"/>
              <a:t>"Чей этот веселый барашек в твоем мешке?"</a:t>
            </a:r>
            <a:br>
              <a:rPr lang="ru-RU" dirty="0"/>
            </a:br>
            <a:r>
              <a:rPr lang="ru-RU" dirty="0"/>
              <a:t>"Ты придешь, вальсируя, Матильда со мной"</a:t>
            </a:r>
          </a:p>
          <a:p>
            <a:r>
              <a:rPr lang="ru-RU" dirty="0"/>
              <a:t>Вскочил бродяга и прыгнул в стоячее озерцо.</a:t>
            </a:r>
            <a:br>
              <a:rPr lang="ru-RU" dirty="0"/>
            </a:br>
            <a:r>
              <a:rPr lang="ru-RU" dirty="0"/>
              <a:t>"Вы никогда не поймаете меня живым", сказал он.</a:t>
            </a:r>
            <a:br>
              <a:rPr lang="ru-RU" dirty="0"/>
            </a:br>
            <a:r>
              <a:rPr lang="ru-RU" dirty="0"/>
              <a:t>И его призрак может быть слышал, как ты проходишь мимо этого стоячего озерца:</a:t>
            </a:r>
            <a:br>
              <a:rPr lang="ru-RU" dirty="0"/>
            </a:br>
            <a:r>
              <a:rPr lang="ru-RU" dirty="0"/>
              <a:t>"Ты придешь, вальсируя, Матильда со мной"</a:t>
            </a:r>
          </a:p>
          <a:p>
            <a:r>
              <a:rPr lang="ru-RU" dirty="0"/>
              <a:t>Вальсирующая Матильда, Вальсирующая Матильда</a:t>
            </a:r>
            <a:br>
              <a:rPr lang="ru-RU" dirty="0"/>
            </a:br>
            <a:r>
              <a:rPr lang="ru-RU" dirty="0"/>
              <a:t>Ты придешь, вальсируя, Матильда со мной</a:t>
            </a:r>
            <a:br>
              <a:rPr lang="ru-RU" dirty="0"/>
            </a:br>
            <a:r>
              <a:rPr lang="ru-RU" dirty="0"/>
              <a:t>И его призрак может быть слышал, как ты проходишь мимо этого стоячего озерца:</a:t>
            </a:r>
            <a:br>
              <a:rPr lang="ru-RU" dirty="0"/>
            </a:br>
            <a:r>
              <a:rPr lang="ru-RU" dirty="0"/>
              <a:t>"Ты придешь, вальсируя, Матильда со мной</a:t>
            </a:r>
            <a:r>
              <a:rPr lang="ru-RU" dirty="0" smtClean="0"/>
              <a:t>"</a:t>
            </a:r>
            <a:endParaRPr lang="ru-RU" dirty="0"/>
          </a:p>
        </p:txBody>
      </p:sp>
      <p:pic>
        <p:nvPicPr>
          <p:cNvPr id="8" name="7bf9365961c948fb13ef900866cec313">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314267" y="6165304"/>
            <a:ext cx="609600" cy="609600"/>
          </a:xfrm>
          <a:prstGeom prst="rect">
            <a:avLst/>
          </a:prstGeom>
        </p:spPr>
      </p:pic>
    </p:spTree>
    <p:extLst>
      <p:ext uri="{BB962C8B-B14F-4D97-AF65-F5344CB8AC3E}">
        <p14:creationId xmlns:p14="http://schemas.microsoft.com/office/powerpoint/2010/main" xmlns="" val="38437334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05453"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95736" y="118533"/>
            <a:ext cx="6554867" cy="414867"/>
          </a:xfrm>
        </p:spPr>
        <p:txBody>
          <a:bodyPr>
            <a:normAutofit fontScale="90000"/>
          </a:bodyPr>
          <a:lstStyle/>
          <a:p>
            <a:r>
              <a:rPr lang="en-US" b="1" i="1" dirty="0">
                <a:solidFill>
                  <a:schemeClr val="accent1"/>
                </a:solidFill>
              </a:rPr>
              <a:t>THE SONG OF AUSTRALIA</a:t>
            </a:r>
            <a:r>
              <a:rPr lang="en-US" i="1" dirty="0">
                <a:solidFill>
                  <a:schemeClr val="accent1"/>
                </a:solidFill>
              </a:rPr>
              <a:t> </a:t>
            </a:r>
            <a:endParaRPr lang="ru-RU" dirty="0">
              <a:solidFill>
                <a:schemeClr val="accent1"/>
              </a:solidFill>
            </a:endParaRPr>
          </a:p>
        </p:txBody>
      </p:sp>
      <p:sp>
        <p:nvSpPr>
          <p:cNvPr id="4" name="Объект 3"/>
          <p:cNvSpPr>
            <a:spLocks noGrp="1"/>
          </p:cNvSpPr>
          <p:nvPr>
            <p:ph sz="half" idx="2"/>
          </p:nvPr>
        </p:nvSpPr>
        <p:spPr>
          <a:xfrm>
            <a:off x="0" y="1412776"/>
            <a:ext cx="4535955" cy="5445224"/>
          </a:xfrm>
        </p:spPr>
        <p:txBody>
          <a:bodyPr>
            <a:normAutofit fontScale="55000" lnSpcReduction="20000"/>
          </a:bodyPr>
          <a:lstStyle/>
          <a:p>
            <a:pPr marL="0" indent="0" fontAlgn="base">
              <a:buNone/>
            </a:pPr>
            <a:r>
              <a:rPr lang="en-US" dirty="0"/>
              <a:t>There is a land where summer skies </a:t>
            </a:r>
            <a:br>
              <a:rPr lang="en-US" dirty="0"/>
            </a:br>
            <a:r>
              <a:rPr lang="en-US" dirty="0"/>
              <a:t>Are gleaming with a thousand dyes, </a:t>
            </a:r>
            <a:br>
              <a:rPr lang="en-US" dirty="0"/>
            </a:br>
            <a:r>
              <a:rPr lang="en-US" dirty="0"/>
              <a:t>Blending in witching harmonies ; </a:t>
            </a:r>
            <a:br>
              <a:rPr lang="en-US" dirty="0"/>
            </a:br>
            <a:r>
              <a:rPr lang="en-US" dirty="0"/>
              <a:t>And grassy knoll and forest height, </a:t>
            </a:r>
            <a:br>
              <a:rPr lang="en-US" dirty="0"/>
            </a:br>
            <a:r>
              <a:rPr lang="en-US" dirty="0"/>
              <a:t>Are flushing in the rosy light, </a:t>
            </a:r>
            <a:br>
              <a:rPr lang="en-US" dirty="0"/>
            </a:br>
            <a:r>
              <a:rPr lang="en-US" dirty="0"/>
              <a:t>And all above is azure bright — Australia! </a:t>
            </a:r>
            <a:endParaRPr lang="ru-RU" dirty="0" smtClean="0"/>
          </a:p>
          <a:p>
            <a:pPr marL="0" indent="0" fontAlgn="base">
              <a:buNone/>
            </a:pPr>
            <a:r>
              <a:rPr lang="en-US" dirty="0" smtClean="0"/>
              <a:t>There </a:t>
            </a:r>
            <a:r>
              <a:rPr lang="en-US" dirty="0"/>
              <a:t>is a land where honey flows, </a:t>
            </a:r>
            <a:br>
              <a:rPr lang="en-US" dirty="0"/>
            </a:br>
            <a:r>
              <a:rPr lang="en-US" dirty="0"/>
              <a:t>Where laughing corn luxuriant grows, </a:t>
            </a:r>
            <a:br>
              <a:rPr lang="en-US" dirty="0"/>
            </a:br>
            <a:r>
              <a:rPr lang="en-US" dirty="0"/>
              <a:t>Land of the myrtle and the rose ; </a:t>
            </a:r>
            <a:br>
              <a:rPr lang="en-US" dirty="0"/>
            </a:br>
            <a:r>
              <a:rPr lang="en-US" dirty="0"/>
              <a:t>On hill and plain the </a:t>
            </a:r>
            <a:r>
              <a:rPr lang="en-US" dirty="0" smtClean="0"/>
              <a:t>clustering </a:t>
            </a:r>
            <a:r>
              <a:rPr lang="en-US" dirty="0"/>
              <a:t>vine</a:t>
            </a:r>
            <a:br>
              <a:rPr lang="en-US" dirty="0"/>
            </a:br>
            <a:r>
              <a:rPr lang="en-US" dirty="0"/>
              <a:t>Is gushing out with purple wine, </a:t>
            </a:r>
            <a:br>
              <a:rPr lang="en-US" dirty="0"/>
            </a:br>
            <a:r>
              <a:rPr lang="en-US" dirty="0"/>
              <a:t>And cups are quaffed to thee and </a:t>
            </a:r>
            <a:r>
              <a:rPr lang="en-US" dirty="0" smtClean="0"/>
              <a:t>thin </a:t>
            </a:r>
            <a:r>
              <a:rPr lang="en-US" dirty="0"/>
              <a:t>— Australia! </a:t>
            </a:r>
            <a:br>
              <a:rPr lang="en-US" dirty="0"/>
            </a:br>
            <a:r>
              <a:rPr lang="en-US" dirty="0"/>
              <a:t/>
            </a:r>
            <a:br>
              <a:rPr lang="en-US" dirty="0"/>
            </a:br>
            <a:r>
              <a:rPr lang="en-US" dirty="0" smtClean="0"/>
              <a:t>There </a:t>
            </a:r>
            <a:r>
              <a:rPr lang="en-US" dirty="0"/>
              <a:t>is a land where treasures shine</a:t>
            </a:r>
            <a:br>
              <a:rPr lang="en-US" dirty="0"/>
            </a:br>
            <a:r>
              <a:rPr lang="en-US" dirty="0"/>
              <a:t>Deep in the dark </a:t>
            </a:r>
            <a:r>
              <a:rPr lang="en-US" dirty="0" smtClean="0"/>
              <a:t>unfathomed </a:t>
            </a:r>
            <a:r>
              <a:rPr lang="en-US" dirty="0"/>
              <a:t>mine</a:t>
            </a:r>
            <a:br>
              <a:rPr lang="en-US" dirty="0"/>
            </a:br>
            <a:r>
              <a:rPr lang="en-US" dirty="0"/>
              <a:t>For worshippers at Mammon's shrine; </a:t>
            </a:r>
            <a:br>
              <a:rPr lang="en-US" dirty="0"/>
            </a:br>
            <a:r>
              <a:rPr lang="en-US" dirty="0"/>
              <a:t>Where gold lies hid, and rubies gleam, </a:t>
            </a:r>
            <a:br>
              <a:rPr lang="en-US" dirty="0"/>
            </a:br>
            <a:r>
              <a:rPr lang="en-US" dirty="0"/>
              <a:t>And fabled wealth no more doth seem</a:t>
            </a:r>
            <a:br>
              <a:rPr lang="en-US" dirty="0"/>
            </a:br>
            <a:r>
              <a:rPr lang="en-US" dirty="0"/>
              <a:t>The idle fancy of a dream — Australia! </a:t>
            </a:r>
            <a:br>
              <a:rPr lang="en-US" dirty="0"/>
            </a:br>
            <a:r>
              <a:rPr lang="en-US" dirty="0"/>
              <a:t/>
            </a:r>
            <a:br>
              <a:rPr lang="en-US" dirty="0"/>
            </a:br>
            <a:r>
              <a:rPr lang="en-US" dirty="0" smtClean="0"/>
              <a:t>There </a:t>
            </a:r>
            <a:r>
              <a:rPr lang="en-US" dirty="0"/>
              <a:t>is a land where homesteads peep</a:t>
            </a:r>
            <a:br>
              <a:rPr lang="en-US" dirty="0"/>
            </a:br>
            <a:r>
              <a:rPr lang="en-US" dirty="0"/>
              <a:t>From sunny plain and woodland steep, </a:t>
            </a:r>
            <a:br>
              <a:rPr lang="en-US" dirty="0"/>
            </a:br>
            <a:r>
              <a:rPr lang="en-US" dirty="0"/>
              <a:t>And love and joy bright vigils keep ; </a:t>
            </a:r>
            <a:br>
              <a:rPr lang="en-US" dirty="0"/>
            </a:br>
            <a:r>
              <a:rPr lang="en-US" dirty="0"/>
              <a:t>Where the glad voice of childish glee</a:t>
            </a:r>
            <a:br>
              <a:rPr lang="en-US" dirty="0"/>
            </a:br>
            <a:r>
              <a:rPr lang="en-US" dirty="0"/>
              <a:t>Is mingling with the melody</a:t>
            </a:r>
            <a:br>
              <a:rPr lang="en-US" dirty="0"/>
            </a:br>
            <a:r>
              <a:rPr lang="en-US" dirty="0"/>
              <a:t>Of nature's hidden minstrelsy — Australia! </a:t>
            </a:r>
            <a:br>
              <a:rPr lang="en-US" dirty="0"/>
            </a:br>
            <a:r>
              <a:rPr lang="en-US" dirty="0"/>
              <a:t/>
            </a:r>
            <a:br>
              <a:rPr lang="en-US" dirty="0"/>
            </a:br>
            <a:r>
              <a:rPr lang="en-US" dirty="0" smtClean="0"/>
              <a:t>There </a:t>
            </a:r>
            <a:r>
              <a:rPr lang="en-US" dirty="0"/>
              <a:t>is a land where, floating free, </a:t>
            </a:r>
            <a:br>
              <a:rPr lang="en-US" dirty="0"/>
            </a:br>
            <a:r>
              <a:rPr lang="en-US" dirty="0"/>
              <a:t>From mountain-top to girdling sea, </a:t>
            </a:r>
            <a:br>
              <a:rPr lang="en-US" dirty="0"/>
            </a:br>
            <a:r>
              <a:rPr lang="en-US" dirty="0"/>
              <a:t>A proud flag waves exultingly ; </a:t>
            </a:r>
            <a:br>
              <a:rPr lang="en-US" dirty="0"/>
            </a:br>
            <a:r>
              <a:rPr lang="en-US" dirty="0"/>
              <a:t>And Freedom's sons the banner bear, </a:t>
            </a:r>
            <a:br>
              <a:rPr lang="en-US" dirty="0"/>
            </a:br>
            <a:r>
              <a:rPr lang="en-US" dirty="0"/>
              <a:t>No shackled slave can breathe the air, </a:t>
            </a:r>
            <a:br>
              <a:rPr lang="en-US" dirty="0"/>
            </a:br>
            <a:r>
              <a:rPr lang="en-US" dirty="0"/>
              <a:t>Fairest of Britain's daughters fair — Australia! </a:t>
            </a:r>
          </a:p>
          <a:p>
            <a:endParaRPr lang="ru-RU" dirty="0"/>
          </a:p>
        </p:txBody>
      </p:sp>
      <p:sp>
        <p:nvSpPr>
          <p:cNvPr id="6" name="Объект 5"/>
          <p:cNvSpPr>
            <a:spLocks noGrp="1"/>
          </p:cNvSpPr>
          <p:nvPr>
            <p:ph sz="quarter" idx="4"/>
          </p:nvPr>
        </p:nvSpPr>
        <p:spPr>
          <a:xfrm>
            <a:off x="4535955" y="1412776"/>
            <a:ext cx="4608045" cy="5445224"/>
          </a:xfrm>
        </p:spPr>
        <p:txBody>
          <a:bodyPr>
            <a:normAutofit fontScale="55000" lnSpcReduction="20000"/>
          </a:bodyPr>
          <a:lstStyle/>
          <a:p>
            <a:pPr marL="0" indent="0">
              <a:buNone/>
            </a:pPr>
            <a:r>
              <a:rPr lang="ru-RU" dirty="0" smtClean="0"/>
              <a:t>Существует страна, где есть летнее небо                                  Блестящее тысячью красок,                                             Смешивающиеся в колдовской гармонии,                                      И травянистый холмик и высокий лес,                                       Промывка в розовом свете,                                                                 И все выше и выше яркой лазурью – Австралия!</a:t>
            </a:r>
          </a:p>
          <a:p>
            <a:pPr marL="0" indent="0">
              <a:buNone/>
            </a:pPr>
            <a:r>
              <a:rPr lang="ru-RU" dirty="0"/>
              <a:t>Существует страна, </a:t>
            </a:r>
            <a:r>
              <a:rPr lang="ru-RU" dirty="0" smtClean="0"/>
              <a:t>где течет мед,                                                 Где смеясь пышно растет кукуруза,                                                  Земля мирта и розы,                                                                         На холме и равнине кластеризацианская лоза                                              Хлещет с фиолетовым вином,                                                            И чашки, выпитые тобой и за тебя – Австралия!</a:t>
            </a:r>
          </a:p>
          <a:p>
            <a:pPr marL="0" indent="0">
              <a:buNone/>
            </a:pPr>
            <a:r>
              <a:rPr lang="ru-RU" dirty="0"/>
              <a:t>Существует страна, </a:t>
            </a:r>
            <a:r>
              <a:rPr lang="ru-RU" dirty="0" smtClean="0"/>
              <a:t>где сокровища сияют                                      Глубоко в темной шахте                                                                                Для поклонников в храме Мамона.                                                       Где скрываясь золото лежит, и блеск рубинов                                      И легендарное богатство не более чем награждением кажется                                                                                                                   В режиме ожидания фантазии сна – Австралия!</a:t>
            </a:r>
          </a:p>
          <a:p>
            <a:pPr marL="0" indent="0">
              <a:buNone/>
            </a:pPr>
            <a:r>
              <a:rPr lang="ru-RU" dirty="0"/>
              <a:t>Существует страна, </a:t>
            </a:r>
            <a:r>
              <a:rPr lang="ru-RU" dirty="0" smtClean="0"/>
              <a:t>где двора выглядывают                                  Из солнечной равнины и крутого леса,                                                   Любовь и радость сохраняют радость яркого бдения.                          Где рад голос детской радости                                            Смешиваясь с мелодией                                                                       Скрытых менестрелей природы – Австралия!</a:t>
            </a:r>
          </a:p>
          <a:p>
            <a:pPr marL="0" indent="0">
              <a:buNone/>
            </a:pPr>
            <a:r>
              <a:rPr lang="ru-RU" dirty="0"/>
              <a:t>Существует страна, </a:t>
            </a:r>
            <a:r>
              <a:rPr lang="ru-RU" dirty="0" smtClean="0"/>
              <a:t>где, плавая свободно,                                                   </a:t>
            </a:r>
            <a:r>
              <a:rPr lang="ru-RU" dirty="0"/>
              <a:t>С</a:t>
            </a:r>
            <a:r>
              <a:rPr lang="ru-RU" dirty="0" smtClean="0"/>
              <a:t> вершины горы, по опоясывающему морю,                                     Гордый флаг восторженной волны.                                                                    И сыны свободного знамя медведя,                                                                 Нет кандалам рабства можем дышать воздухом, Прекраснейшая из британских дочерей – Австралия!</a:t>
            </a:r>
          </a:p>
          <a:p>
            <a:pPr marL="0" indent="0">
              <a:buNone/>
            </a:pPr>
            <a:endParaRPr lang="ru-RU" dirty="0" smtClean="0"/>
          </a:p>
        </p:txBody>
      </p:sp>
      <p:sp>
        <p:nvSpPr>
          <p:cNvPr id="7" name="Текст 2"/>
          <p:cNvSpPr>
            <a:spLocks noGrp="1"/>
          </p:cNvSpPr>
          <p:nvPr>
            <p:ph type="body" idx="1"/>
          </p:nvPr>
        </p:nvSpPr>
        <p:spPr>
          <a:xfrm>
            <a:off x="762000" y="1268760"/>
            <a:ext cx="3716866" cy="609600"/>
          </a:xfrm>
        </p:spPr>
        <p:txBody>
          <a:bodyPr/>
          <a:lstStyle/>
          <a:p>
            <a:r>
              <a:rPr lang="en-US" dirty="0">
                <a:solidFill>
                  <a:schemeClr val="accent3">
                    <a:lumMod val="60000"/>
                    <a:lumOff val="40000"/>
                  </a:schemeClr>
                </a:solidFill>
              </a:rPr>
              <a:t>The official text of the anthem </a:t>
            </a:r>
            <a:endParaRPr lang="ru-RU" dirty="0">
              <a:solidFill>
                <a:schemeClr val="accent3">
                  <a:lumMod val="60000"/>
                  <a:lumOff val="40000"/>
                </a:schemeClr>
              </a:solidFill>
            </a:endParaRPr>
          </a:p>
          <a:p>
            <a:endParaRPr lang="ru-RU" dirty="0">
              <a:solidFill>
                <a:schemeClr val="accent3">
                  <a:lumMod val="60000"/>
                  <a:lumOff val="40000"/>
                </a:schemeClr>
              </a:solidFill>
            </a:endParaRPr>
          </a:p>
        </p:txBody>
      </p:sp>
      <p:sp>
        <p:nvSpPr>
          <p:cNvPr id="8" name="Текст 4"/>
          <p:cNvSpPr>
            <a:spLocks noGrp="1"/>
          </p:cNvSpPr>
          <p:nvPr>
            <p:ph type="body" sz="quarter" idx="3"/>
          </p:nvPr>
        </p:nvSpPr>
        <p:spPr>
          <a:xfrm>
            <a:off x="5297956" y="1302098"/>
            <a:ext cx="3833834" cy="576262"/>
          </a:xfrm>
        </p:spPr>
        <p:txBody>
          <a:bodyPr/>
          <a:lstStyle/>
          <a:p>
            <a:r>
              <a:rPr lang="en-US" dirty="0">
                <a:solidFill>
                  <a:schemeClr val="accent3">
                    <a:lumMod val="60000"/>
                    <a:lumOff val="40000"/>
                  </a:schemeClr>
                </a:solidFill>
              </a:rPr>
              <a:t>Translation into Russian</a:t>
            </a:r>
            <a:endParaRPr lang="ru-RU" dirty="0">
              <a:solidFill>
                <a:schemeClr val="accent3">
                  <a:lumMod val="60000"/>
                  <a:lumOff val="40000"/>
                </a:schemeClr>
              </a:solidFill>
            </a:endParaRPr>
          </a:p>
          <a:p>
            <a:endParaRPr lang="ru-RU" dirty="0">
              <a:solidFill>
                <a:schemeClr val="accent3">
                  <a:lumMod val="60000"/>
                  <a:lumOff val="40000"/>
                </a:schemeClr>
              </a:solidFill>
            </a:endParaRPr>
          </a:p>
        </p:txBody>
      </p:sp>
    </p:spTree>
    <p:extLst>
      <p:ext uri="{BB962C8B-B14F-4D97-AF65-F5344CB8AC3E}">
        <p14:creationId xmlns:p14="http://schemas.microsoft.com/office/powerpoint/2010/main" xmlns="" val="20894864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03848" y="260648"/>
            <a:ext cx="6154713" cy="591344"/>
          </a:xfrm>
        </p:spPr>
        <p:txBody>
          <a:bodyPr>
            <a:normAutofit fontScale="90000"/>
          </a:bodyPr>
          <a:lstStyle/>
          <a:p>
            <a:r>
              <a:rPr lang="en-US" dirty="0" smtClean="0">
                <a:solidFill>
                  <a:schemeClr val="accent1"/>
                </a:solidFill>
              </a:rPr>
              <a:t>The End</a:t>
            </a:r>
            <a:endParaRPr lang="ru-RU" dirty="0">
              <a:solidFill>
                <a:schemeClr val="accent1"/>
              </a:solidFill>
            </a:endParaRPr>
          </a:p>
        </p:txBody>
      </p:sp>
      <p:sp>
        <p:nvSpPr>
          <p:cNvPr id="3" name="Подзаголовок 2"/>
          <p:cNvSpPr>
            <a:spLocks noGrp="1"/>
          </p:cNvSpPr>
          <p:nvPr>
            <p:ph type="subTitle" idx="1"/>
          </p:nvPr>
        </p:nvSpPr>
        <p:spPr>
          <a:xfrm>
            <a:off x="1835696" y="967638"/>
            <a:ext cx="4954250" cy="1224136"/>
          </a:xfrm>
        </p:spPr>
        <p:txBody>
          <a:bodyPr/>
          <a:lstStyle/>
          <a:p>
            <a:r>
              <a:rPr lang="en-US" dirty="0"/>
              <a:t>We hope you have been pleased to know and hear the official anthem and unofficial</a:t>
            </a:r>
            <a:r>
              <a:rPr lang="en-US" dirty="0" smtClean="0"/>
              <a:t> </a:t>
            </a:r>
            <a:r>
              <a:rPr lang="en-US" dirty="0"/>
              <a:t>Advance Australia Fair</a:t>
            </a:r>
            <a:endParaRPr lang="ru-RU" dirty="0"/>
          </a:p>
        </p:txBody>
      </p:sp>
      <p:pic>
        <p:nvPicPr>
          <p:cNvPr id="5" name="Рисунок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484" y="2204864"/>
            <a:ext cx="9144000" cy="4653136"/>
          </a:xfrm>
          <a:prstGeom prst="rect">
            <a:avLst/>
          </a:prstGeom>
        </p:spPr>
      </p:pic>
    </p:spTree>
    <p:extLst>
      <p:ext uri="{BB962C8B-B14F-4D97-AF65-F5344CB8AC3E}">
        <p14:creationId xmlns:p14="http://schemas.microsoft.com/office/powerpoint/2010/main" xmlns="" val="7229356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589213" y="119063"/>
            <a:ext cx="3422947" cy="414337"/>
          </a:xfrm>
        </p:spPr>
        <p:txBody>
          <a:bodyPr>
            <a:normAutofit fontScale="90000"/>
          </a:bodyPr>
          <a:lstStyle/>
          <a:p>
            <a:r>
              <a:rPr lang="en-US" b="1" i="1" dirty="0" smtClean="0">
                <a:solidFill>
                  <a:schemeClr val="accent1"/>
                </a:solidFill>
              </a:rPr>
              <a:t>      Resources</a:t>
            </a:r>
            <a:r>
              <a:rPr lang="en-US" i="1" dirty="0">
                <a:solidFill>
                  <a:schemeClr val="accent1"/>
                </a:solidFill>
              </a:rPr>
              <a:t> </a:t>
            </a:r>
            <a:endParaRPr lang="ru-RU" dirty="0">
              <a:solidFill>
                <a:schemeClr val="accent1"/>
              </a:solidFill>
            </a:endParaRPr>
          </a:p>
        </p:txBody>
      </p:sp>
      <p:sp>
        <p:nvSpPr>
          <p:cNvPr id="10" name="TextBox 9"/>
          <p:cNvSpPr txBox="1"/>
          <p:nvPr/>
        </p:nvSpPr>
        <p:spPr>
          <a:xfrm>
            <a:off x="827584" y="980728"/>
            <a:ext cx="7920880" cy="4801314"/>
          </a:xfrm>
          <a:prstGeom prst="rect">
            <a:avLst/>
          </a:prstGeom>
          <a:noFill/>
        </p:spPr>
        <p:txBody>
          <a:bodyPr wrap="square" rtlCol="0">
            <a:spAutoFit/>
          </a:bodyPr>
          <a:lstStyle/>
          <a:p>
            <a:pPr fontAlgn="t"/>
            <a:r>
              <a:rPr lang="en-US" dirty="0" smtClean="0">
                <a:hlinkClick r:id="rId2"/>
              </a:rPr>
              <a:t>http://mp3-pesnja.com/mp3-music/21+-+waltzing+matilda</a:t>
            </a:r>
            <a:endParaRPr lang="ru-RU" dirty="0" smtClean="0"/>
          </a:p>
          <a:p>
            <a:pPr fontAlgn="t"/>
            <a:r>
              <a:rPr lang="en-US" u="sng" dirty="0" smtClean="0">
                <a:hlinkClick r:id="rId3" tooltip="http://mp3-pesnja.com/song/гимн+австралии+australian+national+anthem"/>
              </a:rPr>
              <a:t>http://mp3-pesnja.com/song/</a:t>
            </a:r>
            <a:r>
              <a:rPr lang="ru-RU" u="sng" dirty="0" err="1" smtClean="0">
                <a:hlinkClick r:id="rId3" tooltip="http://mp3-pesnja.com/song/гимн+австралии+australian+national+anthem"/>
              </a:rPr>
              <a:t>гимн+австралии+</a:t>
            </a:r>
            <a:r>
              <a:rPr lang="en-US" u="sng" dirty="0" err="1" smtClean="0">
                <a:hlinkClick r:id="rId3" tooltip="http://mp3-pesnja.com/song/гимн+австралии+australian+national+anthem"/>
              </a:rPr>
              <a:t>australian</a:t>
            </a:r>
            <a:r>
              <a:rPr lang="en-US" u="sng" dirty="0" smtClean="0">
                <a:hlinkClick r:id="rId3" tooltip="http://mp3-pesnja.com/song/гимн+австралии+australian+national+anthem"/>
              </a:rPr>
              <a:t>+..</a:t>
            </a:r>
            <a:endParaRPr lang="en-US" dirty="0" smtClean="0"/>
          </a:p>
          <a:p>
            <a:pPr fontAlgn="t"/>
            <a:r>
              <a:rPr lang="en-US" dirty="0" smtClean="0">
                <a:hlinkClick r:id="rId4" tooltip="http://lyricstranslate.com/ru/waltzing-matilda-вальсирующая-матильда.html"/>
              </a:rPr>
              <a:t>http://lyricstranslate.com/ru/waltzing-matilda-</a:t>
            </a:r>
            <a:r>
              <a:rPr lang="ru-RU" dirty="0" err="1" smtClean="0">
                <a:hlinkClick r:id="rId4" tooltip="http://lyricstranslate.com/ru/waltzing-matilda-вальсирующая-матильда.html"/>
              </a:rPr>
              <a:t>вальси</a:t>
            </a:r>
            <a:r>
              <a:rPr lang="ru-RU" dirty="0" smtClean="0">
                <a:hlinkClick r:id="rId4" tooltip="http://lyricstranslate.com/ru/waltzing-matilda-вальсирующая-матильда.html"/>
              </a:rPr>
              <a:t>..</a:t>
            </a:r>
            <a:endParaRPr lang="ru-RU" dirty="0" smtClean="0"/>
          </a:p>
          <a:p>
            <a:pPr fontAlgn="t"/>
            <a:r>
              <a:rPr lang="en-US" dirty="0" smtClean="0">
                <a:hlinkClick r:id="rId5"/>
              </a:rPr>
              <a:t>http://33tura.ru/avstraliya-gimn</a:t>
            </a:r>
            <a:endParaRPr lang="en-US" dirty="0" smtClean="0"/>
          </a:p>
          <a:p>
            <a:pPr fontAlgn="t"/>
            <a:r>
              <a:rPr lang="en-US" dirty="0" smtClean="0">
                <a:hlinkClick r:id="rId6"/>
              </a:rPr>
              <a:t>http://www.poemhunter.com/poem/song-for-australia/</a:t>
            </a:r>
            <a:endParaRPr lang="en-US" dirty="0" smtClean="0"/>
          </a:p>
          <a:p>
            <a:pPr fontAlgn="t"/>
            <a:r>
              <a:rPr lang="en-US" u="sng" dirty="0" smtClean="0">
                <a:hlinkClick r:id="rId7"/>
              </a:rPr>
              <a:t>http://www.spiritland.net/Audio Video/AAF-01.jpg</a:t>
            </a:r>
            <a:endParaRPr lang="en-US" u="sng" dirty="0" smtClean="0"/>
          </a:p>
          <a:p>
            <a:pPr fontAlgn="t"/>
            <a:r>
              <a:rPr lang="en-US" u="sng" dirty="0" smtClean="0">
                <a:hlinkClick r:id="rId8" tooltip="https://ru.wikipedia.org/wiki/?4??4??4??6?_?4??4??4??4??4??4??4??4??6?"/>
              </a:rPr>
              <a:t>https://ru.wikipedia.org/wiki/?4??4??4??6?_?4??4??4??..</a:t>
            </a:r>
            <a:endParaRPr lang="en-US" u="sng" dirty="0" smtClean="0"/>
          </a:p>
          <a:p>
            <a:pPr fontAlgn="t"/>
            <a:r>
              <a:rPr lang="en-US" dirty="0" smtClean="0">
                <a:hlinkClick r:id="rId9" tooltip="http://yandex.ru/images/search?viewport=wide&amp;text=флаг австралии&amp;img_url=http://m.islam-today.ru/files/news/part_3/33378/Australia.jpg&amp;pos=10&amp;uinfo=sw-1920-sh-1080-ww-1903-wh-972-pd-1-wp-16x9_1920x1080&amp;rpt=simage&amp;_=1424197344815&amp;pin=1"/>
              </a:rPr>
              <a:t>http://yandex.ru/images/search?viewport=wide&amp;text..</a:t>
            </a:r>
            <a:endParaRPr lang="en-US" dirty="0" smtClean="0"/>
          </a:p>
          <a:p>
            <a:pPr fontAlgn="t"/>
            <a:r>
              <a:rPr lang="en-US" dirty="0" smtClean="0">
                <a:hlinkClick r:id="rId10"/>
              </a:rPr>
              <a:t>17.02.15</a:t>
            </a:r>
            <a:endParaRPr lang="en-US" dirty="0" smtClean="0"/>
          </a:p>
          <a:p>
            <a:pPr fontAlgn="t"/>
            <a:r>
              <a:rPr lang="en-US" dirty="0" smtClean="0">
                <a:hlinkClick r:id="rId11" tooltip="http://yandex.ru/images/search?text=гимн австралии&amp;img_url=http://www.national-anthems.org/images/people/peter%20dodds%20mccormick.jpg&amp;pos=1&amp;rpt=simage&amp;pin=1"/>
              </a:rPr>
              <a:t>http://yandex.ru/images/search?text=</a:t>
            </a:r>
            <a:r>
              <a:rPr lang="ru-RU" dirty="0" smtClean="0">
                <a:hlinkClick r:id="rId11" tooltip="http://yandex.ru/images/search?text=гимн австралии&amp;img_url=http://www.national-anthems.org/images/people/peter%20dodds%20mccormick.jpg&amp;pos=1&amp;rpt=simage&amp;pin=1"/>
              </a:rPr>
              <a:t>гимн </a:t>
            </a:r>
            <a:r>
              <a:rPr lang="ru-RU" dirty="0" err="1" smtClean="0">
                <a:hlinkClick r:id="rId11" tooltip="http://yandex.ru/images/search?text=гимн австралии&amp;img_url=http://www.national-anthems.org/images/people/peter%20dodds%20mccormick.jpg&amp;pos=1&amp;rpt=simage&amp;pin=1"/>
              </a:rPr>
              <a:t>австралии</a:t>
            </a:r>
            <a:r>
              <a:rPr lang="ru-RU" dirty="0" smtClean="0">
                <a:hlinkClick r:id="rId11" tooltip="http://yandex.ru/images/search?text=гимн австралии&amp;img_url=http://www.national-anthems.org/images/people/peter%20dodds%20mccormick.jpg&amp;pos=1&amp;rpt=simage&amp;pin=1"/>
              </a:rPr>
              <a:t>..</a:t>
            </a:r>
            <a:endParaRPr lang="ru-RU" dirty="0" smtClean="0"/>
          </a:p>
          <a:p>
            <a:pPr fontAlgn="t"/>
            <a:r>
              <a:rPr lang="en-US" u="sng" dirty="0" smtClean="0">
                <a:hlinkClick r:id="rId12" tooltip="http://yandex.ru/images/search?img_url=http://upload.wikimedia.org/wikipedia/commons/thumb/e/e2/Coat_of_arms_of_Australia.svg/590px-Coat_of_arms_of_Australia.svg.png&amp;uinfo=sw-1920-sh-1080-ww-1903-wh-972-pd-1-wp-16x9_1920x1080&amp;_=1424197335422&amp;viewport=wide&amp;text=герб австралии&amp;pos=2&amp;rpt=simage&amp;pin=1"/>
              </a:rPr>
              <a:t>http://yandex.ru/images/search?img_url=http://upload...</a:t>
            </a:r>
            <a:endParaRPr lang="en-US" dirty="0" smtClean="0"/>
          </a:p>
          <a:p>
            <a:pPr fontAlgn="t"/>
            <a:r>
              <a:rPr lang="en-US" dirty="0" smtClean="0">
                <a:hlinkClick r:id="rId13" tooltip="http://yandex.ru/images/search?text=гимн австралии&amp;img_url=http://gotheforce.com/uploaded/1/1226283311.jpg&amp;pos=5&amp;rpt=simage&amp;pin=1"/>
              </a:rPr>
              <a:t>http://yandex.ru/images/search?text=</a:t>
            </a:r>
            <a:r>
              <a:rPr lang="ru-RU" dirty="0" smtClean="0">
                <a:hlinkClick r:id="rId13" tooltip="http://yandex.ru/images/search?text=гимн австралии&amp;img_url=http://gotheforce.com/uploaded/1/1226283311.jpg&amp;pos=5&amp;rpt=simage&amp;pin=1"/>
              </a:rPr>
              <a:t>гимн </a:t>
            </a:r>
            <a:r>
              <a:rPr lang="ru-RU" dirty="0" err="1" smtClean="0">
                <a:hlinkClick r:id="rId13" tooltip="http://yandex.ru/images/search?text=гимн австралии&amp;img_url=http://gotheforce.com/uploaded/1/1226283311.jpg&amp;pos=5&amp;rpt=simage&amp;pin=1"/>
              </a:rPr>
              <a:t>австралии</a:t>
            </a:r>
            <a:r>
              <a:rPr lang="ru-RU" dirty="0" smtClean="0">
                <a:hlinkClick r:id="rId13" tooltip="http://yandex.ru/images/search?text=гимн австралии&amp;img_url=http://gotheforce.com/uploaded/1/1226283311.jpg&amp;pos=5&amp;rpt=simage&amp;pin=1"/>
              </a:rPr>
              <a:t>..</a:t>
            </a:r>
            <a:endParaRPr lang="ru-RU" dirty="0" smtClean="0"/>
          </a:p>
          <a:p>
            <a:pPr fontAlgn="t"/>
            <a:r>
              <a:rPr lang="en-US" dirty="0" smtClean="0">
                <a:hlinkClick r:id="rId14" tooltip="http://yandex.ru/images/search?img_url=http://www.abc.net.au/news/image/2605238-16x9-940x529.jpg&amp;uinfo=sw-1920-sh-1080-ww-1903-wh-972-pd-1-wp-16x9_1920x1080&amp;_=1424197395026&amp;p=2&amp;viewport=wide&amp;text=гимн австралии&amp;pos=72&amp;rpt=simage&amp;pin=1"/>
              </a:rPr>
              <a:t>http://yandex.ru/images/search?img_url=http://www.abc</a:t>
            </a:r>
            <a:r>
              <a:rPr lang="en-US" dirty="0" smtClean="0">
                <a:hlinkClick r:id="rId14" tooltip="http://yandex.ru/images/search?img_url=http://www.abc.net.au/news/image/2605238-16x9-940x529.jpg&amp;uinfo=sw-1920-sh-1080-ww-1903-wh-972-pd-1-wp-16x9_1920x1080&amp;_=1424197395026&amp;p=2&amp;viewport=wide&amp;text=гимн австралии&amp;pos=72&amp;rpt=simage&amp;pin=1"/>
              </a:rPr>
              <a:t>..</a:t>
            </a:r>
            <a:endParaRPr lang="ru-RU" dirty="0" smtClean="0"/>
          </a:p>
          <a:p>
            <a:pPr fontAlgn="t"/>
            <a:r>
              <a:rPr lang="en-US" dirty="0" smtClean="0">
                <a:hlinkClick r:id="rId15"/>
              </a:rPr>
              <a:t>http://muzofon.com</a:t>
            </a:r>
            <a:r>
              <a:rPr lang="en-US" dirty="0" smtClean="0">
                <a:hlinkClick r:id="rId15"/>
              </a:rPr>
              <a:t>/</a:t>
            </a:r>
            <a:endParaRPr lang="ru-RU" dirty="0" smtClean="0"/>
          </a:p>
          <a:p>
            <a:pPr fontAlgn="t"/>
            <a:endParaRPr lang="en-US" dirty="0" smtClean="0"/>
          </a:p>
          <a:p>
            <a:pPr fontAlgn="t"/>
            <a:endParaRPr lang="en-US" dirty="0" smtClean="0"/>
          </a:p>
          <a:p>
            <a:endParaRPr lang="ru-RU" dirty="0"/>
          </a:p>
        </p:txBody>
      </p:sp>
    </p:spTree>
    <p:extLst>
      <p:ext uri="{BB962C8B-B14F-4D97-AF65-F5344CB8AC3E}">
        <p14:creationId xmlns:p14="http://schemas.microsoft.com/office/powerpoint/2010/main" xmlns="" val="2089486457"/>
      </p:ext>
    </p:extLst>
  </p:cSld>
  <p:clrMapOvr>
    <a:masterClrMapping/>
  </p:clrMapOvr>
  <p:timing>
    <p:tnLst>
      <p:par>
        <p:cTn id="1" dur="indefinite" restart="never" nodeType="tmRoot"/>
      </p:par>
    </p:tnLst>
  </p:timing>
</p:sld>
</file>

<file path=ppt/theme/theme1.xml><?xml version="1.0" encoding="utf-8"?>
<a:theme xmlns:a="http://schemas.openxmlformats.org/drawingml/2006/main" name="HDOfficeLightV0">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Сектор">
  <a:themeElements>
    <a:clrScheme name="Сектор">
      <a:dk1>
        <a:sysClr val="windowText" lastClr="000000"/>
      </a:dk1>
      <a:lt1>
        <a:sysClr val="window" lastClr="FFFFFF"/>
      </a:lt1>
      <a:dk2>
        <a:srgbClr val="D06F1E"/>
      </a:dk2>
      <a:lt2>
        <a:srgbClr val="F0BE21"/>
      </a:lt2>
      <a:accent1>
        <a:srgbClr val="760603"/>
      </a:accent1>
      <a:accent2>
        <a:srgbClr val="9F761A"/>
      </a:accent2>
      <a:accent3>
        <a:srgbClr val="92A200"/>
      </a:accent3>
      <a:accent4>
        <a:srgbClr val="4AA157"/>
      </a:accent4>
      <a:accent5>
        <a:srgbClr val="46788D"/>
      </a:accent5>
      <a:accent6>
        <a:srgbClr val="A848A8"/>
      </a:accent6>
      <a:hlink>
        <a:srgbClr val="460402"/>
      </a:hlink>
      <a:folHlink>
        <a:srgbClr val="991111"/>
      </a:folHlink>
    </a:clrScheme>
    <a:fontScheme name="Сектор">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Глянец">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12700" cap="flat" cmpd="sng" algn="ctr">
          <a:solidFill>
            <a:schemeClr val="phClr">
              <a:tint val="95000"/>
              <a:shade val="95000"/>
              <a:satMod val="120000"/>
            </a:schemeClr>
          </a:solidFill>
          <a:prstDash val="solid"/>
        </a:ln>
        <a:ln w="55000" cap="flat" cmpd="thickThin" algn="ctr">
          <a:solidFill>
            <a:schemeClr val="phClr">
              <a:tint val="90000"/>
              <a:satMod val="130000"/>
            </a:schemeClr>
          </a:solidFill>
          <a:prstDash val="solid"/>
        </a:ln>
        <a:ln w="50800" cap="flat" cmpd="sng"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10000">
              <a:schemeClr val="phClr">
                <a:tint val="97000"/>
                <a:hueMod val="162000"/>
                <a:satMod val="200000"/>
                <a:lumMod val="124000"/>
              </a:schemeClr>
            </a:gs>
            <a:gs pos="100000">
              <a:schemeClr val="phClr">
                <a:shade val="96000"/>
                <a:hueMod val="88000"/>
                <a:satMod val="220000"/>
                <a:lumMod val="82000"/>
              </a:schemeClr>
            </a:gs>
          </a:gsLst>
          <a:lin ang="6120000" scaled="1"/>
        </a:gradFill>
        <a:gradFill rotWithShape="1">
          <a:gsLst>
            <a:gs pos="0">
              <a:schemeClr val="phClr">
                <a:tint val="97000"/>
                <a:hueMod val="162000"/>
                <a:satMod val="200000"/>
                <a:lumMod val="124000"/>
              </a:schemeClr>
            </a:gs>
            <a:gs pos="100000">
              <a:schemeClr val="phClr">
                <a:shade val="96000"/>
                <a:hueMod val="88000"/>
                <a:satMod val="220000"/>
                <a:lumMod val="82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Slice" id="{0507925B-6AC9-4358-8E18-C330545D08F8}" vid="{282EB108-EDE6-4B8E-957B-D4A69BF580E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TM02900688[[fn=Аспект (Грань)]]</Template>
  <TotalTime>762</TotalTime>
  <Words>747</Words>
  <Application>Microsoft Office PowerPoint</Application>
  <PresentationFormat>Экран (4:3)</PresentationFormat>
  <Paragraphs>71</Paragraphs>
  <Slides>9</Slides>
  <Notes>1</Notes>
  <HiddenSlides>0</HiddenSlides>
  <MMClips>2</MMClips>
  <ScaleCrop>false</ScaleCrop>
  <HeadingPairs>
    <vt:vector size="4" baseType="variant">
      <vt:variant>
        <vt:lpstr>Тема</vt:lpstr>
      </vt:variant>
      <vt:variant>
        <vt:i4>2</vt:i4>
      </vt:variant>
      <vt:variant>
        <vt:lpstr>Заголовки слайдов</vt:lpstr>
      </vt:variant>
      <vt:variant>
        <vt:i4>9</vt:i4>
      </vt:variant>
    </vt:vector>
  </HeadingPairs>
  <TitlesOfParts>
    <vt:vector size="11" baseType="lpstr">
      <vt:lpstr>HDOfficeLightV0</vt:lpstr>
      <vt:lpstr>Сектор</vt:lpstr>
      <vt:lpstr>Advance Australia Fair</vt:lpstr>
      <vt:lpstr>           For reference</vt:lpstr>
      <vt:lpstr>  Advance Australia Fair</vt:lpstr>
      <vt:lpstr>The original text of 1878</vt:lpstr>
      <vt:lpstr>History of creation</vt:lpstr>
      <vt:lpstr>        Waltzing Matilda </vt:lpstr>
      <vt:lpstr>THE SONG OF AUSTRALIA </vt:lpstr>
      <vt:lpstr>The End</vt:lpstr>
      <vt:lpstr>      Resources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«At the International Airport»</dc:title>
  <dc:creator>Admin</dc:creator>
  <cp:lastModifiedBy>Ирина</cp:lastModifiedBy>
  <cp:revision>66</cp:revision>
  <dcterms:created xsi:type="dcterms:W3CDTF">2014-10-17T11:19:41Z</dcterms:created>
  <dcterms:modified xsi:type="dcterms:W3CDTF">2015-03-12T07:28:34Z</dcterms:modified>
</cp:coreProperties>
</file>