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mpe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8" r:id="rId1"/>
  </p:sldMasterIdLst>
  <p:notesMasterIdLst>
    <p:notesMasterId r:id="rId35"/>
  </p:notesMasterIdLst>
  <p:sldIdLst>
    <p:sldId id="256" r:id="rId2"/>
    <p:sldId id="257" r:id="rId3"/>
    <p:sldId id="265" r:id="rId4"/>
    <p:sldId id="258" r:id="rId5"/>
    <p:sldId id="259" r:id="rId6"/>
    <p:sldId id="260" r:id="rId7"/>
    <p:sldId id="261" r:id="rId8"/>
    <p:sldId id="277" r:id="rId9"/>
    <p:sldId id="278" r:id="rId10"/>
    <p:sldId id="262" r:id="rId11"/>
    <p:sldId id="263" r:id="rId12"/>
    <p:sldId id="264" r:id="rId13"/>
    <p:sldId id="266" r:id="rId14"/>
    <p:sldId id="279" r:id="rId15"/>
    <p:sldId id="267" r:id="rId16"/>
    <p:sldId id="280" r:id="rId17"/>
    <p:sldId id="268" r:id="rId18"/>
    <p:sldId id="281" r:id="rId19"/>
    <p:sldId id="282" r:id="rId20"/>
    <p:sldId id="269" r:id="rId21"/>
    <p:sldId id="284" r:id="rId22"/>
    <p:sldId id="286" r:id="rId23"/>
    <p:sldId id="270" r:id="rId24"/>
    <p:sldId id="285" r:id="rId25"/>
    <p:sldId id="287" r:id="rId26"/>
    <p:sldId id="271" r:id="rId27"/>
    <p:sldId id="288" r:id="rId28"/>
    <p:sldId id="272" r:id="rId29"/>
    <p:sldId id="289" r:id="rId30"/>
    <p:sldId id="291" r:id="rId31"/>
    <p:sldId id="273" r:id="rId32"/>
    <p:sldId id="274" r:id="rId33"/>
    <p:sldId id="292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66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>
        <c:manualLayout>
          <c:xMode val="edge"/>
          <c:yMode val="edge"/>
          <c:x val="0.35228859979459093"/>
          <c:y val="4.0860994939947243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лексика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для употребления детьми в своих речевых действиях  - 39 слов</c:v>
                </c:pt>
                <c:pt idx="1">
                  <c:v>для использования в образовательном курсе для детей с повышенными познавательными способностями и потребностями - 90 слов</c:v>
                </c:pt>
                <c:pt idx="2">
                  <c:v> для первичного ознакомления в игровых заданиях  - 5 фраз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30</c:v>
                </c:pt>
                <c:pt idx="1">
                  <c:v>30</c:v>
                </c:pt>
                <c:pt idx="2">
                  <c:v>40</c:v>
                </c:pt>
              </c:numCache>
            </c:numRef>
          </c:val>
        </c:ser>
        <c:dLbls>
          <c:showPercent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1753128685001337"/>
          <c:y val="0.19193130940414194"/>
          <c:w val="0.4752223363383925"/>
          <c:h val="0.72078519296823185"/>
        </c:manualLayout>
      </c:layout>
      <c:spPr>
        <a:solidFill>
          <a:schemeClr val="lt1">
            <a:lumMod val="95000"/>
            <a:alpha val="39000"/>
          </a:schemeClr>
        </a:solidFill>
        <a:ln>
          <a:solidFill>
            <a:schemeClr val="accent1">
              <a:shade val="50000"/>
              <a:alpha val="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F3AD7F-0E68-4080-94E3-D2A3CA009FAE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E3107E4-16CB-490B-B339-EAE16F9A5622}">
      <dgm:prSet phldrT="[Текст]" custT="1"/>
      <dgm:spPr/>
      <dgm:t>
        <a:bodyPr/>
        <a:lstStyle/>
        <a:p>
          <a:r>
            <a:rPr lang="ru-RU" sz="1400" b="1" dirty="0" smtClean="0"/>
            <a:t>Умение ориентироваться в новой познавательной ситуации</a:t>
          </a:r>
          <a:endParaRPr lang="ru-RU" sz="1400" dirty="0"/>
        </a:p>
      </dgm:t>
    </dgm:pt>
    <dgm:pt modelId="{90014334-10E6-417A-B375-281A46D55254}" type="parTrans" cxnId="{5C9DA98E-F5F7-454D-85F8-9DA63C3DFAF0}">
      <dgm:prSet/>
      <dgm:spPr/>
      <dgm:t>
        <a:bodyPr/>
        <a:lstStyle/>
        <a:p>
          <a:endParaRPr lang="ru-RU" sz="4000"/>
        </a:p>
      </dgm:t>
    </dgm:pt>
    <dgm:pt modelId="{12A7C53D-544C-462E-B0CA-D8296F63112F}" type="sibTrans" cxnId="{5C9DA98E-F5F7-454D-85F8-9DA63C3DFAF0}">
      <dgm:prSet custT="1"/>
      <dgm:spPr/>
      <dgm:t>
        <a:bodyPr/>
        <a:lstStyle/>
        <a:p>
          <a:endParaRPr lang="ru-RU" sz="1100"/>
        </a:p>
      </dgm:t>
    </dgm:pt>
    <dgm:pt modelId="{9698508E-B43B-477A-B876-C3DCFC7899B6}">
      <dgm:prSet phldrT="[Текст]" custT="1"/>
      <dgm:spPr/>
      <dgm:t>
        <a:bodyPr/>
        <a:lstStyle/>
        <a:p>
          <a:r>
            <a:rPr lang="ru-RU" sz="1400" b="1" dirty="0" smtClean="0"/>
            <a:t>Прогностические умения</a:t>
          </a:r>
          <a:endParaRPr lang="ru-RU" sz="1400" dirty="0"/>
        </a:p>
      </dgm:t>
    </dgm:pt>
    <dgm:pt modelId="{2C47EF80-3123-411C-8C10-0B0921F2A5C2}" type="parTrans" cxnId="{AC1BA49A-2E28-49E6-97F1-5234823E3E36}">
      <dgm:prSet/>
      <dgm:spPr/>
      <dgm:t>
        <a:bodyPr/>
        <a:lstStyle/>
        <a:p>
          <a:endParaRPr lang="ru-RU" sz="4000"/>
        </a:p>
      </dgm:t>
    </dgm:pt>
    <dgm:pt modelId="{B502E8F9-068F-4C7C-96CA-FA5329736EA3}" type="sibTrans" cxnId="{AC1BA49A-2E28-49E6-97F1-5234823E3E36}">
      <dgm:prSet custT="1"/>
      <dgm:spPr/>
      <dgm:t>
        <a:bodyPr/>
        <a:lstStyle/>
        <a:p>
          <a:endParaRPr lang="ru-RU" sz="1100"/>
        </a:p>
      </dgm:t>
    </dgm:pt>
    <dgm:pt modelId="{3F2D93EF-BFD5-410C-AB75-F9555EC6F361}">
      <dgm:prSet phldrT="[Текст]" custT="1"/>
      <dgm:spPr/>
      <dgm:t>
        <a:bodyPr/>
        <a:lstStyle/>
        <a:p>
          <a:r>
            <a:rPr lang="ru-RU" sz="1400" b="1" dirty="0" smtClean="0"/>
            <a:t>Социальные умения </a:t>
          </a:r>
          <a:endParaRPr lang="ru-RU" sz="1400" dirty="0"/>
        </a:p>
      </dgm:t>
    </dgm:pt>
    <dgm:pt modelId="{383271AF-6657-4FC6-AF06-2A4158993659}" type="parTrans" cxnId="{EBC9F2DE-D93E-44BA-9D19-289635180D22}">
      <dgm:prSet/>
      <dgm:spPr/>
      <dgm:t>
        <a:bodyPr/>
        <a:lstStyle/>
        <a:p>
          <a:endParaRPr lang="ru-RU" sz="4000"/>
        </a:p>
      </dgm:t>
    </dgm:pt>
    <dgm:pt modelId="{89CB1000-DCD2-405D-9BBA-B3D2BA3B6DBD}" type="sibTrans" cxnId="{EBC9F2DE-D93E-44BA-9D19-289635180D22}">
      <dgm:prSet custT="1"/>
      <dgm:spPr/>
      <dgm:t>
        <a:bodyPr/>
        <a:lstStyle/>
        <a:p>
          <a:endParaRPr lang="ru-RU" sz="1100"/>
        </a:p>
      </dgm:t>
    </dgm:pt>
    <dgm:pt modelId="{1F072656-FBEA-49FB-81F9-833FE8BB70B8}">
      <dgm:prSet phldrT="[Текст]" custT="1"/>
      <dgm:spPr/>
      <dgm:t>
        <a:bodyPr/>
        <a:lstStyle/>
        <a:p>
          <a:r>
            <a:rPr lang="ru-RU" sz="1400" b="1" dirty="0" smtClean="0"/>
            <a:t>Коммуникативные умения </a:t>
          </a:r>
          <a:endParaRPr lang="ru-RU" sz="1400" dirty="0"/>
        </a:p>
      </dgm:t>
    </dgm:pt>
    <dgm:pt modelId="{C5C8DC04-883D-445E-9B25-063547791027}" type="parTrans" cxnId="{1933CAC7-9709-445D-9E49-31F38896429D}">
      <dgm:prSet/>
      <dgm:spPr/>
      <dgm:t>
        <a:bodyPr/>
        <a:lstStyle/>
        <a:p>
          <a:endParaRPr lang="ru-RU" sz="4000"/>
        </a:p>
      </dgm:t>
    </dgm:pt>
    <dgm:pt modelId="{2F60C04F-8E1A-4D2B-ADDB-288E01982877}" type="sibTrans" cxnId="{1933CAC7-9709-445D-9E49-31F38896429D}">
      <dgm:prSet custT="1"/>
      <dgm:spPr/>
      <dgm:t>
        <a:bodyPr/>
        <a:lstStyle/>
        <a:p>
          <a:endParaRPr lang="ru-RU" sz="1100"/>
        </a:p>
      </dgm:t>
    </dgm:pt>
    <dgm:pt modelId="{B1C65838-9C66-488E-98B7-4AE3620A8F49}">
      <dgm:prSet phldrT="[Текст]" custT="1"/>
      <dgm:spPr/>
      <dgm:t>
        <a:bodyPr/>
        <a:lstStyle/>
        <a:p>
          <a:r>
            <a:rPr lang="ru-RU" sz="1400" b="1" dirty="0" smtClean="0"/>
            <a:t>Речевые умения</a:t>
          </a:r>
          <a:endParaRPr lang="ru-RU" sz="1400" dirty="0"/>
        </a:p>
      </dgm:t>
    </dgm:pt>
    <dgm:pt modelId="{39F75A75-09C8-4F6B-96EC-23160C44A678}" type="parTrans" cxnId="{C6BEF8A9-64C2-4307-AEAB-3FF3517A5F5D}">
      <dgm:prSet/>
      <dgm:spPr/>
      <dgm:t>
        <a:bodyPr/>
        <a:lstStyle/>
        <a:p>
          <a:endParaRPr lang="ru-RU" sz="4000"/>
        </a:p>
      </dgm:t>
    </dgm:pt>
    <dgm:pt modelId="{7F4BB5B1-E5C8-469B-9375-1CE1ADA97D13}" type="sibTrans" cxnId="{C6BEF8A9-64C2-4307-AEAB-3FF3517A5F5D}">
      <dgm:prSet custT="1"/>
      <dgm:spPr/>
      <dgm:t>
        <a:bodyPr/>
        <a:lstStyle/>
        <a:p>
          <a:endParaRPr lang="ru-RU" sz="1100"/>
        </a:p>
      </dgm:t>
    </dgm:pt>
    <dgm:pt modelId="{3BBB1999-350E-4541-AED7-E3C4F90C034C}">
      <dgm:prSet phldrT="[Текст]" custT="1"/>
      <dgm:spPr/>
      <dgm:t>
        <a:bodyPr/>
        <a:lstStyle/>
        <a:p>
          <a:r>
            <a:rPr lang="ru-RU" sz="1400" b="1" dirty="0" smtClean="0"/>
            <a:t>Интеллектуальные умения </a:t>
          </a:r>
          <a:endParaRPr lang="ru-RU" sz="1400" dirty="0"/>
        </a:p>
      </dgm:t>
    </dgm:pt>
    <dgm:pt modelId="{E3C6ED12-939C-4B7D-A72F-A5234F34132F}" type="parTrans" cxnId="{432481FE-4A69-40C8-B895-7F9538002846}">
      <dgm:prSet/>
      <dgm:spPr/>
      <dgm:t>
        <a:bodyPr/>
        <a:lstStyle/>
        <a:p>
          <a:endParaRPr lang="ru-RU" sz="4000"/>
        </a:p>
      </dgm:t>
    </dgm:pt>
    <dgm:pt modelId="{D95B937A-F4EF-4528-A06B-D97EB431826E}" type="sibTrans" cxnId="{432481FE-4A69-40C8-B895-7F9538002846}">
      <dgm:prSet custT="1"/>
      <dgm:spPr/>
      <dgm:t>
        <a:bodyPr/>
        <a:lstStyle/>
        <a:p>
          <a:endParaRPr lang="ru-RU" sz="1100"/>
        </a:p>
      </dgm:t>
    </dgm:pt>
    <dgm:pt modelId="{C187DC12-2689-490F-810F-151B33539E9F}">
      <dgm:prSet phldrT="[Текст]" custT="1"/>
      <dgm:spPr/>
      <dgm:t>
        <a:bodyPr/>
        <a:lstStyle/>
        <a:p>
          <a:r>
            <a:rPr lang="ru-RU" sz="1400" b="1" dirty="0" smtClean="0"/>
            <a:t>Информационные умения </a:t>
          </a:r>
          <a:endParaRPr lang="ru-RU" sz="1400" dirty="0"/>
        </a:p>
      </dgm:t>
    </dgm:pt>
    <dgm:pt modelId="{70DFD868-B602-430C-86AF-65F1874E6009}" type="parTrans" cxnId="{8C2DB394-5C49-43AB-BC6A-F821CA608EA4}">
      <dgm:prSet/>
      <dgm:spPr/>
      <dgm:t>
        <a:bodyPr/>
        <a:lstStyle/>
        <a:p>
          <a:endParaRPr lang="ru-RU" sz="4000"/>
        </a:p>
      </dgm:t>
    </dgm:pt>
    <dgm:pt modelId="{882442D4-6431-4D4C-BC38-7434550507F2}" type="sibTrans" cxnId="{8C2DB394-5C49-43AB-BC6A-F821CA608EA4}">
      <dgm:prSet custT="1"/>
      <dgm:spPr/>
      <dgm:t>
        <a:bodyPr/>
        <a:lstStyle/>
        <a:p>
          <a:endParaRPr lang="ru-RU" sz="1100"/>
        </a:p>
      </dgm:t>
    </dgm:pt>
    <dgm:pt modelId="{F95BD9F0-FD14-4CC2-BDB0-F016121EE441}">
      <dgm:prSet phldrT="[Текст]" custT="1"/>
      <dgm:spPr/>
      <dgm:t>
        <a:bodyPr/>
        <a:lstStyle/>
        <a:p>
          <a:r>
            <a:rPr lang="ru-RU" sz="1400" b="1" dirty="0" smtClean="0"/>
            <a:t>Организационные умения</a:t>
          </a:r>
          <a:endParaRPr lang="ru-RU" sz="1400" dirty="0"/>
        </a:p>
      </dgm:t>
    </dgm:pt>
    <dgm:pt modelId="{6C608887-2B32-4BD5-B707-1D5D8F811111}" type="parTrans" cxnId="{A00BE91F-A1F7-4655-A6E6-103D61937A2F}">
      <dgm:prSet/>
      <dgm:spPr/>
      <dgm:t>
        <a:bodyPr/>
        <a:lstStyle/>
        <a:p>
          <a:endParaRPr lang="ru-RU" sz="4000"/>
        </a:p>
      </dgm:t>
    </dgm:pt>
    <dgm:pt modelId="{1F10EAC7-29DA-4AEF-92C9-379770A4A477}" type="sibTrans" cxnId="{A00BE91F-A1F7-4655-A6E6-103D61937A2F}">
      <dgm:prSet custT="1"/>
      <dgm:spPr/>
      <dgm:t>
        <a:bodyPr/>
        <a:lstStyle/>
        <a:p>
          <a:endParaRPr lang="ru-RU" sz="1100"/>
        </a:p>
      </dgm:t>
    </dgm:pt>
    <dgm:pt modelId="{334AFA8D-DB10-4C66-8AD3-A3D0545460A0}" type="pres">
      <dgm:prSet presAssocID="{B5F3AD7F-0E68-4080-94E3-D2A3CA009FA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5C6887-D68D-4A3E-AA4D-BCDB30A24E6C}" type="pres">
      <dgm:prSet presAssocID="{5E3107E4-16CB-490B-B339-EAE16F9A5622}" presName="node" presStyleLbl="node1" presStyleIdx="0" presStyleCnt="8" custScaleX="118686" custScaleY="1460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FF6BEF-42BC-435E-98B1-34E43BD858FC}" type="pres">
      <dgm:prSet presAssocID="{12A7C53D-544C-462E-B0CA-D8296F63112F}" presName="sibTrans" presStyleLbl="sibTrans2D1" presStyleIdx="0" presStyleCnt="8"/>
      <dgm:spPr/>
      <dgm:t>
        <a:bodyPr/>
        <a:lstStyle/>
        <a:p>
          <a:endParaRPr lang="ru-RU"/>
        </a:p>
      </dgm:t>
    </dgm:pt>
    <dgm:pt modelId="{C139D34C-DCCF-4E43-B0F2-C4349EF64816}" type="pres">
      <dgm:prSet presAssocID="{12A7C53D-544C-462E-B0CA-D8296F63112F}" presName="connectorText" presStyleLbl="sibTrans2D1" presStyleIdx="0" presStyleCnt="8"/>
      <dgm:spPr/>
      <dgm:t>
        <a:bodyPr/>
        <a:lstStyle/>
        <a:p>
          <a:endParaRPr lang="ru-RU"/>
        </a:p>
      </dgm:t>
    </dgm:pt>
    <dgm:pt modelId="{4D93183D-D800-44C0-BAB1-745814EE4A22}" type="pres">
      <dgm:prSet presAssocID="{9698508E-B43B-477A-B876-C3DCFC7899B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85AA2F-10C8-4816-B9CE-B0C1EFCEC532}" type="pres">
      <dgm:prSet presAssocID="{B502E8F9-068F-4C7C-96CA-FA5329736EA3}" presName="sibTrans" presStyleLbl="sibTrans2D1" presStyleIdx="1" presStyleCnt="8"/>
      <dgm:spPr/>
      <dgm:t>
        <a:bodyPr/>
        <a:lstStyle/>
        <a:p>
          <a:endParaRPr lang="ru-RU"/>
        </a:p>
      </dgm:t>
    </dgm:pt>
    <dgm:pt modelId="{A13D5708-0741-4A72-B6E5-C567AD68C9A8}" type="pres">
      <dgm:prSet presAssocID="{B502E8F9-068F-4C7C-96CA-FA5329736EA3}" presName="connectorText" presStyleLbl="sibTrans2D1" presStyleIdx="1" presStyleCnt="8"/>
      <dgm:spPr/>
      <dgm:t>
        <a:bodyPr/>
        <a:lstStyle/>
        <a:p>
          <a:endParaRPr lang="ru-RU"/>
        </a:p>
      </dgm:t>
    </dgm:pt>
    <dgm:pt modelId="{997EA197-CBFD-42B7-B4C5-D78EF44D4F9A}" type="pres">
      <dgm:prSet presAssocID="{3F2D93EF-BFD5-410C-AB75-F9555EC6F361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4BC13C-CEF8-47B4-833F-C272CB176A9C}" type="pres">
      <dgm:prSet presAssocID="{89CB1000-DCD2-405D-9BBA-B3D2BA3B6DBD}" presName="sibTrans" presStyleLbl="sibTrans2D1" presStyleIdx="2" presStyleCnt="8"/>
      <dgm:spPr/>
      <dgm:t>
        <a:bodyPr/>
        <a:lstStyle/>
        <a:p>
          <a:endParaRPr lang="ru-RU"/>
        </a:p>
      </dgm:t>
    </dgm:pt>
    <dgm:pt modelId="{8D33F1B3-A743-43E7-85D9-61C95C8F332A}" type="pres">
      <dgm:prSet presAssocID="{89CB1000-DCD2-405D-9BBA-B3D2BA3B6DBD}" presName="connectorText" presStyleLbl="sibTrans2D1" presStyleIdx="2" presStyleCnt="8"/>
      <dgm:spPr/>
      <dgm:t>
        <a:bodyPr/>
        <a:lstStyle/>
        <a:p>
          <a:endParaRPr lang="ru-RU"/>
        </a:p>
      </dgm:t>
    </dgm:pt>
    <dgm:pt modelId="{2CF7987E-2D26-4DE4-A917-EC650812E8FA}" type="pres">
      <dgm:prSet presAssocID="{1F072656-FBEA-49FB-81F9-833FE8BB70B8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6D64E1-2F73-4A23-A5C6-8C23AD436AF1}" type="pres">
      <dgm:prSet presAssocID="{2F60C04F-8E1A-4D2B-ADDB-288E01982877}" presName="sibTrans" presStyleLbl="sibTrans2D1" presStyleIdx="3" presStyleCnt="8"/>
      <dgm:spPr/>
      <dgm:t>
        <a:bodyPr/>
        <a:lstStyle/>
        <a:p>
          <a:endParaRPr lang="ru-RU"/>
        </a:p>
      </dgm:t>
    </dgm:pt>
    <dgm:pt modelId="{F1AA91D8-8898-4233-8E78-D25EBC9446A3}" type="pres">
      <dgm:prSet presAssocID="{2F60C04F-8E1A-4D2B-ADDB-288E01982877}" presName="connectorText" presStyleLbl="sibTrans2D1" presStyleIdx="3" presStyleCnt="8"/>
      <dgm:spPr/>
      <dgm:t>
        <a:bodyPr/>
        <a:lstStyle/>
        <a:p>
          <a:endParaRPr lang="ru-RU"/>
        </a:p>
      </dgm:t>
    </dgm:pt>
    <dgm:pt modelId="{D3BD1B6F-8CFA-4647-BF88-FED55EE28DCD}" type="pres">
      <dgm:prSet presAssocID="{B1C65838-9C66-488E-98B7-4AE3620A8F4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D48894-5F17-45F4-9E42-621B16E9A50D}" type="pres">
      <dgm:prSet presAssocID="{7F4BB5B1-E5C8-469B-9375-1CE1ADA97D13}" presName="sibTrans" presStyleLbl="sibTrans2D1" presStyleIdx="4" presStyleCnt="8"/>
      <dgm:spPr/>
      <dgm:t>
        <a:bodyPr/>
        <a:lstStyle/>
        <a:p>
          <a:endParaRPr lang="ru-RU"/>
        </a:p>
      </dgm:t>
    </dgm:pt>
    <dgm:pt modelId="{3D792AEB-BB35-40E7-ADDA-2DC93D92D211}" type="pres">
      <dgm:prSet presAssocID="{7F4BB5B1-E5C8-469B-9375-1CE1ADA97D13}" presName="connectorText" presStyleLbl="sibTrans2D1" presStyleIdx="4" presStyleCnt="8"/>
      <dgm:spPr/>
      <dgm:t>
        <a:bodyPr/>
        <a:lstStyle/>
        <a:p>
          <a:endParaRPr lang="ru-RU"/>
        </a:p>
      </dgm:t>
    </dgm:pt>
    <dgm:pt modelId="{50B0FB10-95C9-481F-B06E-1798926070DA}" type="pres">
      <dgm:prSet presAssocID="{3BBB1999-350E-4541-AED7-E3C4F90C034C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FDDBD5-D758-4637-B8AA-B121D25DD8ED}" type="pres">
      <dgm:prSet presAssocID="{D95B937A-F4EF-4528-A06B-D97EB431826E}" presName="sibTrans" presStyleLbl="sibTrans2D1" presStyleIdx="5" presStyleCnt="8"/>
      <dgm:spPr/>
      <dgm:t>
        <a:bodyPr/>
        <a:lstStyle/>
        <a:p>
          <a:endParaRPr lang="ru-RU"/>
        </a:p>
      </dgm:t>
    </dgm:pt>
    <dgm:pt modelId="{93D5684D-ABFD-4F26-9F49-BA8404D91120}" type="pres">
      <dgm:prSet presAssocID="{D95B937A-F4EF-4528-A06B-D97EB431826E}" presName="connectorText" presStyleLbl="sibTrans2D1" presStyleIdx="5" presStyleCnt="8"/>
      <dgm:spPr/>
      <dgm:t>
        <a:bodyPr/>
        <a:lstStyle/>
        <a:p>
          <a:endParaRPr lang="ru-RU"/>
        </a:p>
      </dgm:t>
    </dgm:pt>
    <dgm:pt modelId="{8ACA9332-9F37-4294-85BD-0A8E8C9466F4}" type="pres">
      <dgm:prSet presAssocID="{C187DC12-2689-490F-810F-151B33539E9F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F2ED20-FA35-4AA5-AFCF-5B0659024EF7}" type="pres">
      <dgm:prSet presAssocID="{882442D4-6431-4D4C-BC38-7434550507F2}" presName="sibTrans" presStyleLbl="sibTrans2D1" presStyleIdx="6" presStyleCnt="8"/>
      <dgm:spPr/>
      <dgm:t>
        <a:bodyPr/>
        <a:lstStyle/>
        <a:p>
          <a:endParaRPr lang="ru-RU"/>
        </a:p>
      </dgm:t>
    </dgm:pt>
    <dgm:pt modelId="{A3B6D04B-F22B-46AA-8084-E71EB7CD0279}" type="pres">
      <dgm:prSet presAssocID="{882442D4-6431-4D4C-BC38-7434550507F2}" presName="connectorText" presStyleLbl="sibTrans2D1" presStyleIdx="6" presStyleCnt="8"/>
      <dgm:spPr/>
      <dgm:t>
        <a:bodyPr/>
        <a:lstStyle/>
        <a:p>
          <a:endParaRPr lang="ru-RU"/>
        </a:p>
      </dgm:t>
    </dgm:pt>
    <dgm:pt modelId="{038EA2EF-7674-4214-8EE6-35F5D34C6B7B}" type="pres">
      <dgm:prSet presAssocID="{F95BD9F0-FD14-4CC2-BDB0-F016121EE441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9229CD-347F-4359-A316-FD5CFC8E5DBF}" type="pres">
      <dgm:prSet presAssocID="{1F10EAC7-29DA-4AEF-92C9-379770A4A477}" presName="sibTrans" presStyleLbl="sibTrans2D1" presStyleIdx="7" presStyleCnt="8"/>
      <dgm:spPr/>
      <dgm:t>
        <a:bodyPr/>
        <a:lstStyle/>
        <a:p>
          <a:endParaRPr lang="ru-RU"/>
        </a:p>
      </dgm:t>
    </dgm:pt>
    <dgm:pt modelId="{AD57C496-C379-428C-9346-FCC0485CA6B7}" type="pres">
      <dgm:prSet presAssocID="{1F10EAC7-29DA-4AEF-92C9-379770A4A477}" presName="connectorText" presStyleLbl="sibTrans2D1" presStyleIdx="7" presStyleCnt="8"/>
      <dgm:spPr/>
      <dgm:t>
        <a:bodyPr/>
        <a:lstStyle/>
        <a:p>
          <a:endParaRPr lang="ru-RU"/>
        </a:p>
      </dgm:t>
    </dgm:pt>
  </dgm:ptLst>
  <dgm:cxnLst>
    <dgm:cxn modelId="{A00BE91F-A1F7-4655-A6E6-103D61937A2F}" srcId="{B5F3AD7F-0E68-4080-94E3-D2A3CA009FAE}" destId="{F95BD9F0-FD14-4CC2-BDB0-F016121EE441}" srcOrd="7" destOrd="0" parTransId="{6C608887-2B32-4BD5-B707-1D5D8F811111}" sibTransId="{1F10EAC7-29DA-4AEF-92C9-379770A4A477}"/>
    <dgm:cxn modelId="{9636DA41-94A9-46AC-A64F-C8F43CE32691}" type="presOf" srcId="{B1C65838-9C66-488E-98B7-4AE3620A8F49}" destId="{D3BD1B6F-8CFA-4647-BF88-FED55EE28DCD}" srcOrd="0" destOrd="0" presId="urn:microsoft.com/office/officeart/2005/8/layout/cycle2"/>
    <dgm:cxn modelId="{333B99B2-CC3C-48E3-934F-18A94ACDC913}" type="presOf" srcId="{7F4BB5B1-E5C8-469B-9375-1CE1ADA97D13}" destId="{85D48894-5F17-45F4-9E42-621B16E9A50D}" srcOrd="0" destOrd="0" presId="urn:microsoft.com/office/officeart/2005/8/layout/cycle2"/>
    <dgm:cxn modelId="{70940474-F474-4219-9B25-FEC77B621DB9}" type="presOf" srcId="{12A7C53D-544C-462E-B0CA-D8296F63112F}" destId="{C139D34C-DCCF-4E43-B0F2-C4349EF64816}" srcOrd="1" destOrd="0" presId="urn:microsoft.com/office/officeart/2005/8/layout/cycle2"/>
    <dgm:cxn modelId="{AC1BA49A-2E28-49E6-97F1-5234823E3E36}" srcId="{B5F3AD7F-0E68-4080-94E3-D2A3CA009FAE}" destId="{9698508E-B43B-477A-B876-C3DCFC7899B6}" srcOrd="1" destOrd="0" parTransId="{2C47EF80-3123-411C-8C10-0B0921F2A5C2}" sibTransId="{B502E8F9-068F-4C7C-96CA-FA5329736EA3}"/>
    <dgm:cxn modelId="{8C2DB394-5C49-43AB-BC6A-F821CA608EA4}" srcId="{B5F3AD7F-0E68-4080-94E3-D2A3CA009FAE}" destId="{C187DC12-2689-490F-810F-151B33539E9F}" srcOrd="6" destOrd="0" parTransId="{70DFD868-B602-430C-86AF-65F1874E6009}" sibTransId="{882442D4-6431-4D4C-BC38-7434550507F2}"/>
    <dgm:cxn modelId="{D692A5D7-B1BC-4AC9-9220-E2F5B306B25B}" type="presOf" srcId="{89CB1000-DCD2-405D-9BBA-B3D2BA3B6DBD}" destId="{F34BC13C-CEF8-47B4-833F-C272CB176A9C}" srcOrd="0" destOrd="0" presId="urn:microsoft.com/office/officeart/2005/8/layout/cycle2"/>
    <dgm:cxn modelId="{65C82E37-156D-4518-978B-9141CB5967E2}" type="presOf" srcId="{3F2D93EF-BFD5-410C-AB75-F9555EC6F361}" destId="{997EA197-CBFD-42B7-B4C5-D78EF44D4F9A}" srcOrd="0" destOrd="0" presId="urn:microsoft.com/office/officeart/2005/8/layout/cycle2"/>
    <dgm:cxn modelId="{E2EC5A32-3138-41A6-8497-80C85BAD840E}" type="presOf" srcId="{B502E8F9-068F-4C7C-96CA-FA5329736EA3}" destId="{BA85AA2F-10C8-4816-B9CE-B0C1EFCEC532}" srcOrd="0" destOrd="0" presId="urn:microsoft.com/office/officeart/2005/8/layout/cycle2"/>
    <dgm:cxn modelId="{1933CAC7-9709-445D-9E49-31F38896429D}" srcId="{B5F3AD7F-0E68-4080-94E3-D2A3CA009FAE}" destId="{1F072656-FBEA-49FB-81F9-833FE8BB70B8}" srcOrd="3" destOrd="0" parTransId="{C5C8DC04-883D-445E-9B25-063547791027}" sibTransId="{2F60C04F-8E1A-4D2B-ADDB-288E01982877}"/>
    <dgm:cxn modelId="{D9C25774-F36B-4058-A25B-25BD328549A3}" type="presOf" srcId="{B502E8F9-068F-4C7C-96CA-FA5329736EA3}" destId="{A13D5708-0741-4A72-B6E5-C567AD68C9A8}" srcOrd="1" destOrd="0" presId="urn:microsoft.com/office/officeart/2005/8/layout/cycle2"/>
    <dgm:cxn modelId="{A51E213B-6B83-4AD1-B3EF-C458936414A1}" type="presOf" srcId="{1F072656-FBEA-49FB-81F9-833FE8BB70B8}" destId="{2CF7987E-2D26-4DE4-A917-EC650812E8FA}" srcOrd="0" destOrd="0" presId="urn:microsoft.com/office/officeart/2005/8/layout/cycle2"/>
    <dgm:cxn modelId="{CE22DA6F-4837-4265-B719-D4C153D08095}" type="presOf" srcId="{C187DC12-2689-490F-810F-151B33539E9F}" destId="{8ACA9332-9F37-4294-85BD-0A8E8C9466F4}" srcOrd="0" destOrd="0" presId="urn:microsoft.com/office/officeart/2005/8/layout/cycle2"/>
    <dgm:cxn modelId="{C1806B73-9F99-4D31-B842-C72201AB48A4}" type="presOf" srcId="{1F10EAC7-29DA-4AEF-92C9-379770A4A477}" destId="{AD57C496-C379-428C-9346-FCC0485CA6B7}" srcOrd="1" destOrd="0" presId="urn:microsoft.com/office/officeart/2005/8/layout/cycle2"/>
    <dgm:cxn modelId="{C6BEF8A9-64C2-4307-AEAB-3FF3517A5F5D}" srcId="{B5F3AD7F-0E68-4080-94E3-D2A3CA009FAE}" destId="{B1C65838-9C66-488E-98B7-4AE3620A8F49}" srcOrd="4" destOrd="0" parTransId="{39F75A75-09C8-4F6B-96EC-23160C44A678}" sibTransId="{7F4BB5B1-E5C8-469B-9375-1CE1ADA97D13}"/>
    <dgm:cxn modelId="{B9A2F4A8-04BB-4FA6-ACC3-FFEB2171A0DD}" type="presOf" srcId="{7F4BB5B1-E5C8-469B-9375-1CE1ADA97D13}" destId="{3D792AEB-BB35-40E7-ADDA-2DC93D92D211}" srcOrd="1" destOrd="0" presId="urn:microsoft.com/office/officeart/2005/8/layout/cycle2"/>
    <dgm:cxn modelId="{D3868485-8B9D-4409-9AC9-221191239460}" type="presOf" srcId="{882442D4-6431-4D4C-BC38-7434550507F2}" destId="{48F2ED20-FA35-4AA5-AFCF-5B0659024EF7}" srcOrd="0" destOrd="0" presId="urn:microsoft.com/office/officeart/2005/8/layout/cycle2"/>
    <dgm:cxn modelId="{93377622-8A66-4EC6-B3F3-89E1DDBDDC1A}" type="presOf" srcId="{12A7C53D-544C-462E-B0CA-D8296F63112F}" destId="{64FF6BEF-42BC-435E-98B1-34E43BD858FC}" srcOrd="0" destOrd="0" presId="urn:microsoft.com/office/officeart/2005/8/layout/cycle2"/>
    <dgm:cxn modelId="{5AB7AAEA-7E78-4661-A4BF-BF6975CA2676}" type="presOf" srcId="{D95B937A-F4EF-4528-A06B-D97EB431826E}" destId="{93D5684D-ABFD-4F26-9F49-BA8404D91120}" srcOrd="1" destOrd="0" presId="urn:microsoft.com/office/officeart/2005/8/layout/cycle2"/>
    <dgm:cxn modelId="{5FFC4B18-5445-4718-A250-8CFE435C109E}" type="presOf" srcId="{B5F3AD7F-0E68-4080-94E3-D2A3CA009FAE}" destId="{334AFA8D-DB10-4C66-8AD3-A3D0545460A0}" srcOrd="0" destOrd="0" presId="urn:microsoft.com/office/officeart/2005/8/layout/cycle2"/>
    <dgm:cxn modelId="{48DF9E20-B48F-42BC-86F1-3B08BF6C3ABB}" type="presOf" srcId="{2F60C04F-8E1A-4D2B-ADDB-288E01982877}" destId="{B26D64E1-2F73-4A23-A5C6-8C23AD436AF1}" srcOrd="0" destOrd="0" presId="urn:microsoft.com/office/officeart/2005/8/layout/cycle2"/>
    <dgm:cxn modelId="{7DA63492-959B-4B1D-AC39-B8F508D6A0AE}" type="presOf" srcId="{882442D4-6431-4D4C-BC38-7434550507F2}" destId="{A3B6D04B-F22B-46AA-8084-E71EB7CD0279}" srcOrd="1" destOrd="0" presId="urn:microsoft.com/office/officeart/2005/8/layout/cycle2"/>
    <dgm:cxn modelId="{5C9DA98E-F5F7-454D-85F8-9DA63C3DFAF0}" srcId="{B5F3AD7F-0E68-4080-94E3-D2A3CA009FAE}" destId="{5E3107E4-16CB-490B-B339-EAE16F9A5622}" srcOrd="0" destOrd="0" parTransId="{90014334-10E6-417A-B375-281A46D55254}" sibTransId="{12A7C53D-544C-462E-B0CA-D8296F63112F}"/>
    <dgm:cxn modelId="{2C2138AC-D683-42F4-9939-92A266F8CDD0}" type="presOf" srcId="{1F10EAC7-29DA-4AEF-92C9-379770A4A477}" destId="{2A9229CD-347F-4359-A316-FD5CFC8E5DBF}" srcOrd="0" destOrd="0" presId="urn:microsoft.com/office/officeart/2005/8/layout/cycle2"/>
    <dgm:cxn modelId="{28339AEF-227C-4AD7-A494-3371B544B805}" type="presOf" srcId="{9698508E-B43B-477A-B876-C3DCFC7899B6}" destId="{4D93183D-D800-44C0-BAB1-745814EE4A22}" srcOrd="0" destOrd="0" presId="urn:microsoft.com/office/officeart/2005/8/layout/cycle2"/>
    <dgm:cxn modelId="{F35B6C3D-F849-474D-BFE8-CCDEBCA8FA4D}" type="presOf" srcId="{3BBB1999-350E-4541-AED7-E3C4F90C034C}" destId="{50B0FB10-95C9-481F-B06E-1798926070DA}" srcOrd="0" destOrd="0" presId="urn:microsoft.com/office/officeart/2005/8/layout/cycle2"/>
    <dgm:cxn modelId="{3D6E5D4C-9056-46D4-A805-3CE8D3015DE2}" type="presOf" srcId="{5E3107E4-16CB-490B-B339-EAE16F9A5622}" destId="{115C6887-D68D-4A3E-AA4D-BCDB30A24E6C}" srcOrd="0" destOrd="0" presId="urn:microsoft.com/office/officeart/2005/8/layout/cycle2"/>
    <dgm:cxn modelId="{432481FE-4A69-40C8-B895-7F9538002846}" srcId="{B5F3AD7F-0E68-4080-94E3-D2A3CA009FAE}" destId="{3BBB1999-350E-4541-AED7-E3C4F90C034C}" srcOrd="5" destOrd="0" parTransId="{E3C6ED12-939C-4B7D-A72F-A5234F34132F}" sibTransId="{D95B937A-F4EF-4528-A06B-D97EB431826E}"/>
    <dgm:cxn modelId="{EBC9F2DE-D93E-44BA-9D19-289635180D22}" srcId="{B5F3AD7F-0E68-4080-94E3-D2A3CA009FAE}" destId="{3F2D93EF-BFD5-410C-AB75-F9555EC6F361}" srcOrd="2" destOrd="0" parTransId="{383271AF-6657-4FC6-AF06-2A4158993659}" sibTransId="{89CB1000-DCD2-405D-9BBA-B3D2BA3B6DBD}"/>
    <dgm:cxn modelId="{81CBEDA5-04AD-4726-B652-9990A62582FF}" type="presOf" srcId="{89CB1000-DCD2-405D-9BBA-B3D2BA3B6DBD}" destId="{8D33F1B3-A743-43E7-85D9-61C95C8F332A}" srcOrd="1" destOrd="0" presId="urn:microsoft.com/office/officeart/2005/8/layout/cycle2"/>
    <dgm:cxn modelId="{7C28A50F-8BD0-43B6-8851-7AEAE4D2C48D}" type="presOf" srcId="{D95B937A-F4EF-4528-A06B-D97EB431826E}" destId="{72FDDBD5-D758-4637-B8AA-B121D25DD8ED}" srcOrd="0" destOrd="0" presId="urn:microsoft.com/office/officeart/2005/8/layout/cycle2"/>
    <dgm:cxn modelId="{E478CBC4-4824-4632-BA3B-1A8E971DA276}" type="presOf" srcId="{2F60C04F-8E1A-4D2B-ADDB-288E01982877}" destId="{F1AA91D8-8898-4233-8E78-D25EBC9446A3}" srcOrd="1" destOrd="0" presId="urn:microsoft.com/office/officeart/2005/8/layout/cycle2"/>
    <dgm:cxn modelId="{7219DD37-A9DA-43D5-9190-7409E4A77179}" type="presOf" srcId="{F95BD9F0-FD14-4CC2-BDB0-F016121EE441}" destId="{038EA2EF-7674-4214-8EE6-35F5D34C6B7B}" srcOrd="0" destOrd="0" presId="urn:microsoft.com/office/officeart/2005/8/layout/cycle2"/>
    <dgm:cxn modelId="{DB96EC56-452A-4655-B02F-15902251C09B}" type="presParOf" srcId="{334AFA8D-DB10-4C66-8AD3-A3D0545460A0}" destId="{115C6887-D68D-4A3E-AA4D-BCDB30A24E6C}" srcOrd="0" destOrd="0" presId="urn:microsoft.com/office/officeart/2005/8/layout/cycle2"/>
    <dgm:cxn modelId="{4ABEC04F-C538-4C51-815F-F08D152D05FA}" type="presParOf" srcId="{334AFA8D-DB10-4C66-8AD3-A3D0545460A0}" destId="{64FF6BEF-42BC-435E-98B1-34E43BD858FC}" srcOrd="1" destOrd="0" presId="urn:microsoft.com/office/officeart/2005/8/layout/cycle2"/>
    <dgm:cxn modelId="{4756E0D0-D1DF-457F-B20E-FCAE552BB50F}" type="presParOf" srcId="{64FF6BEF-42BC-435E-98B1-34E43BD858FC}" destId="{C139D34C-DCCF-4E43-B0F2-C4349EF64816}" srcOrd="0" destOrd="0" presId="urn:microsoft.com/office/officeart/2005/8/layout/cycle2"/>
    <dgm:cxn modelId="{3CAC6D37-EE20-44EA-819E-11E977DD582E}" type="presParOf" srcId="{334AFA8D-DB10-4C66-8AD3-A3D0545460A0}" destId="{4D93183D-D800-44C0-BAB1-745814EE4A22}" srcOrd="2" destOrd="0" presId="urn:microsoft.com/office/officeart/2005/8/layout/cycle2"/>
    <dgm:cxn modelId="{4777FE58-ED8E-40B7-B818-81B220EEDDFB}" type="presParOf" srcId="{334AFA8D-DB10-4C66-8AD3-A3D0545460A0}" destId="{BA85AA2F-10C8-4816-B9CE-B0C1EFCEC532}" srcOrd="3" destOrd="0" presId="urn:microsoft.com/office/officeart/2005/8/layout/cycle2"/>
    <dgm:cxn modelId="{F9F74454-A863-44C8-876B-1F5931B6DE42}" type="presParOf" srcId="{BA85AA2F-10C8-4816-B9CE-B0C1EFCEC532}" destId="{A13D5708-0741-4A72-B6E5-C567AD68C9A8}" srcOrd="0" destOrd="0" presId="urn:microsoft.com/office/officeart/2005/8/layout/cycle2"/>
    <dgm:cxn modelId="{10DE8579-211E-45A0-BC4E-921C14871AA3}" type="presParOf" srcId="{334AFA8D-DB10-4C66-8AD3-A3D0545460A0}" destId="{997EA197-CBFD-42B7-B4C5-D78EF44D4F9A}" srcOrd="4" destOrd="0" presId="urn:microsoft.com/office/officeart/2005/8/layout/cycle2"/>
    <dgm:cxn modelId="{4AD9EB82-6393-47A4-9FD0-50D3876A1FEF}" type="presParOf" srcId="{334AFA8D-DB10-4C66-8AD3-A3D0545460A0}" destId="{F34BC13C-CEF8-47B4-833F-C272CB176A9C}" srcOrd="5" destOrd="0" presId="urn:microsoft.com/office/officeart/2005/8/layout/cycle2"/>
    <dgm:cxn modelId="{CD662CB4-1092-4447-8096-2346D1576B96}" type="presParOf" srcId="{F34BC13C-CEF8-47B4-833F-C272CB176A9C}" destId="{8D33F1B3-A743-43E7-85D9-61C95C8F332A}" srcOrd="0" destOrd="0" presId="urn:microsoft.com/office/officeart/2005/8/layout/cycle2"/>
    <dgm:cxn modelId="{BFEEF799-6D37-4C91-B6F2-DF684478492A}" type="presParOf" srcId="{334AFA8D-DB10-4C66-8AD3-A3D0545460A0}" destId="{2CF7987E-2D26-4DE4-A917-EC650812E8FA}" srcOrd="6" destOrd="0" presId="urn:microsoft.com/office/officeart/2005/8/layout/cycle2"/>
    <dgm:cxn modelId="{D00D73AC-C29A-4321-9F31-D2CFC91D9858}" type="presParOf" srcId="{334AFA8D-DB10-4C66-8AD3-A3D0545460A0}" destId="{B26D64E1-2F73-4A23-A5C6-8C23AD436AF1}" srcOrd="7" destOrd="0" presId="urn:microsoft.com/office/officeart/2005/8/layout/cycle2"/>
    <dgm:cxn modelId="{E72BB891-D8F8-41D7-B3B8-A7422973383D}" type="presParOf" srcId="{B26D64E1-2F73-4A23-A5C6-8C23AD436AF1}" destId="{F1AA91D8-8898-4233-8E78-D25EBC9446A3}" srcOrd="0" destOrd="0" presId="urn:microsoft.com/office/officeart/2005/8/layout/cycle2"/>
    <dgm:cxn modelId="{DCB83AB7-41EE-45E2-A7A8-5839B3656212}" type="presParOf" srcId="{334AFA8D-DB10-4C66-8AD3-A3D0545460A0}" destId="{D3BD1B6F-8CFA-4647-BF88-FED55EE28DCD}" srcOrd="8" destOrd="0" presId="urn:microsoft.com/office/officeart/2005/8/layout/cycle2"/>
    <dgm:cxn modelId="{65693406-7918-4F5A-98C1-DC39DB524869}" type="presParOf" srcId="{334AFA8D-DB10-4C66-8AD3-A3D0545460A0}" destId="{85D48894-5F17-45F4-9E42-621B16E9A50D}" srcOrd="9" destOrd="0" presId="urn:microsoft.com/office/officeart/2005/8/layout/cycle2"/>
    <dgm:cxn modelId="{1248241C-5257-4B09-935E-30CD41CCAAD5}" type="presParOf" srcId="{85D48894-5F17-45F4-9E42-621B16E9A50D}" destId="{3D792AEB-BB35-40E7-ADDA-2DC93D92D211}" srcOrd="0" destOrd="0" presId="urn:microsoft.com/office/officeart/2005/8/layout/cycle2"/>
    <dgm:cxn modelId="{6C4708F2-47D6-456F-A3E3-73E9A26CD61E}" type="presParOf" srcId="{334AFA8D-DB10-4C66-8AD3-A3D0545460A0}" destId="{50B0FB10-95C9-481F-B06E-1798926070DA}" srcOrd="10" destOrd="0" presId="urn:microsoft.com/office/officeart/2005/8/layout/cycle2"/>
    <dgm:cxn modelId="{31F99FF4-82C9-4F03-AED6-185AEE772C0C}" type="presParOf" srcId="{334AFA8D-DB10-4C66-8AD3-A3D0545460A0}" destId="{72FDDBD5-D758-4637-B8AA-B121D25DD8ED}" srcOrd="11" destOrd="0" presId="urn:microsoft.com/office/officeart/2005/8/layout/cycle2"/>
    <dgm:cxn modelId="{AC0B6598-CEA6-4C31-8DFE-91C58E30DF20}" type="presParOf" srcId="{72FDDBD5-D758-4637-B8AA-B121D25DD8ED}" destId="{93D5684D-ABFD-4F26-9F49-BA8404D91120}" srcOrd="0" destOrd="0" presId="urn:microsoft.com/office/officeart/2005/8/layout/cycle2"/>
    <dgm:cxn modelId="{377495A1-2E94-4CD4-B3EC-4F8C87B38314}" type="presParOf" srcId="{334AFA8D-DB10-4C66-8AD3-A3D0545460A0}" destId="{8ACA9332-9F37-4294-85BD-0A8E8C9466F4}" srcOrd="12" destOrd="0" presId="urn:microsoft.com/office/officeart/2005/8/layout/cycle2"/>
    <dgm:cxn modelId="{585B4833-8E94-4480-B7D5-C2BFE4450CC2}" type="presParOf" srcId="{334AFA8D-DB10-4C66-8AD3-A3D0545460A0}" destId="{48F2ED20-FA35-4AA5-AFCF-5B0659024EF7}" srcOrd="13" destOrd="0" presId="urn:microsoft.com/office/officeart/2005/8/layout/cycle2"/>
    <dgm:cxn modelId="{B1D7D991-A8E1-44D3-A1F5-C55EEA557DCA}" type="presParOf" srcId="{48F2ED20-FA35-4AA5-AFCF-5B0659024EF7}" destId="{A3B6D04B-F22B-46AA-8084-E71EB7CD0279}" srcOrd="0" destOrd="0" presId="urn:microsoft.com/office/officeart/2005/8/layout/cycle2"/>
    <dgm:cxn modelId="{7F694D14-9B87-4F98-A3C2-E2724722985B}" type="presParOf" srcId="{334AFA8D-DB10-4C66-8AD3-A3D0545460A0}" destId="{038EA2EF-7674-4214-8EE6-35F5D34C6B7B}" srcOrd="14" destOrd="0" presId="urn:microsoft.com/office/officeart/2005/8/layout/cycle2"/>
    <dgm:cxn modelId="{9FDA2850-FDA6-494C-95AC-401EDBA18978}" type="presParOf" srcId="{334AFA8D-DB10-4C66-8AD3-A3D0545460A0}" destId="{2A9229CD-347F-4359-A316-FD5CFC8E5DBF}" srcOrd="15" destOrd="0" presId="urn:microsoft.com/office/officeart/2005/8/layout/cycle2"/>
    <dgm:cxn modelId="{487224A2-B216-40C9-9A52-CBE919A168D1}" type="presParOf" srcId="{2A9229CD-347F-4359-A316-FD5CFC8E5DBF}" destId="{AD57C496-C379-428C-9346-FCC0485CA6B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5C6887-D68D-4A3E-AA4D-BCDB30A24E6C}">
      <dsp:nvSpPr>
        <dsp:cNvPr id="0" name=""/>
        <dsp:cNvSpPr/>
      </dsp:nvSpPr>
      <dsp:spPr>
        <a:xfrm>
          <a:off x="5318757" y="-154541"/>
          <a:ext cx="1615444" cy="198755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Умение ориентироваться в новой познавательной ситуации</a:t>
          </a:r>
          <a:endParaRPr lang="ru-RU" sz="1400" kern="1200" dirty="0"/>
        </a:p>
      </dsp:txBody>
      <dsp:txXfrm>
        <a:off x="5555333" y="136530"/>
        <a:ext cx="1142292" cy="1405415"/>
      </dsp:txXfrm>
    </dsp:sp>
    <dsp:sp modelId="{64FF6BEF-42BC-435E-98B1-34E43BD858FC}">
      <dsp:nvSpPr>
        <dsp:cNvPr id="0" name=""/>
        <dsp:cNvSpPr/>
      </dsp:nvSpPr>
      <dsp:spPr>
        <a:xfrm rot="1350000">
          <a:off x="6989847" y="1025842"/>
          <a:ext cx="283303" cy="4593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6993082" y="1101455"/>
        <a:ext cx="198312" cy="275623"/>
      </dsp:txXfrm>
    </dsp:sp>
    <dsp:sp modelId="{4D93183D-D800-44C0-BAB1-745814EE4A22}">
      <dsp:nvSpPr>
        <dsp:cNvPr id="0" name=""/>
        <dsp:cNvSpPr/>
      </dsp:nvSpPr>
      <dsp:spPr>
        <a:xfrm>
          <a:off x="7334025" y="940759"/>
          <a:ext cx="1361107" cy="13611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Прогностические умения</a:t>
          </a:r>
          <a:endParaRPr lang="ru-RU" sz="1400" kern="1200" dirty="0"/>
        </a:p>
      </dsp:txBody>
      <dsp:txXfrm>
        <a:off x="7533355" y="1140089"/>
        <a:ext cx="962447" cy="962447"/>
      </dsp:txXfrm>
    </dsp:sp>
    <dsp:sp modelId="{BA85AA2F-10C8-4816-B9CE-B0C1EFCEC532}">
      <dsp:nvSpPr>
        <dsp:cNvPr id="0" name=""/>
        <dsp:cNvSpPr/>
      </dsp:nvSpPr>
      <dsp:spPr>
        <a:xfrm rot="4050000">
          <a:off x="8220821" y="2326216"/>
          <a:ext cx="361754" cy="4593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8254318" y="2367959"/>
        <a:ext cx="253228" cy="275623"/>
      </dsp:txXfrm>
    </dsp:sp>
    <dsp:sp modelId="{997EA197-CBFD-42B7-B4C5-D78EF44D4F9A}">
      <dsp:nvSpPr>
        <dsp:cNvPr id="0" name=""/>
        <dsp:cNvSpPr/>
      </dsp:nvSpPr>
      <dsp:spPr>
        <a:xfrm>
          <a:off x="8116101" y="2828858"/>
          <a:ext cx="1361107" cy="13611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Социальные умения </a:t>
          </a:r>
          <a:endParaRPr lang="ru-RU" sz="1400" kern="1200" dirty="0"/>
        </a:p>
      </dsp:txBody>
      <dsp:txXfrm>
        <a:off x="8315431" y="3028188"/>
        <a:ext cx="962447" cy="962447"/>
      </dsp:txXfrm>
    </dsp:sp>
    <dsp:sp modelId="{F34BC13C-CEF8-47B4-833F-C272CB176A9C}">
      <dsp:nvSpPr>
        <dsp:cNvPr id="0" name=""/>
        <dsp:cNvSpPr/>
      </dsp:nvSpPr>
      <dsp:spPr>
        <a:xfrm rot="6750000">
          <a:off x="8228657" y="4214315"/>
          <a:ext cx="361754" cy="4593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0800000">
        <a:off x="8303686" y="4256058"/>
        <a:ext cx="253228" cy="275623"/>
      </dsp:txXfrm>
    </dsp:sp>
    <dsp:sp modelId="{2CF7987E-2D26-4DE4-A917-EC650812E8FA}">
      <dsp:nvSpPr>
        <dsp:cNvPr id="0" name=""/>
        <dsp:cNvSpPr/>
      </dsp:nvSpPr>
      <dsp:spPr>
        <a:xfrm>
          <a:off x="7334025" y="4716957"/>
          <a:ext cx="1361107" cy="13611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Коммуникативные умения </a:t>
          </a:r>
          <a:endParaRPr lang="ru-RU" sz="1400" kern="1200" dirty="0"/>
        </a:p>
      </dsp:txBody>
      <dsp:txXfrm>
        <a:off x="7533355" y="4916287"/>
        <a:ext cx="962447" cy="962447"/>
      </dsp:txXfrm>
    </dsp:sp>
    <dsp:sp modelId="{B26D64E1-2F73-4A23-A5C6-8C23AD436AF1}">
      <dsp:nvSpPr>
        <dsp:cNvPr id="0" name=""/>
        <dsp:cNvSpPr/>
      </dsp:nvSpPr>
      <dsp:spPr>
        <a:xfrm rot="9450000">
          <a:off x="6899111" y="5554944"/>
          <a:ext cx="361754" cy="4593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0800000">
        <a:off x="7003506" y="5626053"/>
        <a:ext cx="253228" cy="275623"/>
      </dsp:txXfrm>
    </dsp:sp>
    <dsp:sp modelId="{D3BD1B6F-8CFA-4647-BF88-FED55EE28DCD}">
      <dsp:nvSpPr>
        <dsp:cNvPr id="0" name=""/>
        <dsp:cNvSpPr/>
      </dsp:nvSpPr>
      <dsp:spPr>
        <a:xfrm>
          <a:off x="5445926" y="5499033"/>
          <a:ext cx="1361107" cy="13611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Речевые умения</a:t>
          </a:r>
          <a:endParaRPr lang="ru-RU" sz="1400" kern="1200" dirty="0"/>
        </a:p>
      </dsp:txBody>
      <dsp:txXfrm>
        <a:off x="5645256" y="5698363"/>
        <a:ext cx="962447" cy="962447"/>
      </dsp:txXfrm>
    </dsp:sp>
    <dsp:sp modelId="{85D48894-5F17-45F4-9E42-621B16E9A50D}">
      <dsp:nvSpPr>
        <dsp:cNvPr id="0" name=""/>
        <dsp:cNvSpPr/>
      </dsp:nvSpPr>
      <dsp:spPr>
        <a:xfrm rot="12150000">
          <a:off x="5011012" y="5562780"/>
          <a:ext cx="361754" cy="4593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0800000">
        <a:off x="5115407" y="5675421"/>
        <a:ext cx="253228" cy="275623"/>
      </dsp:txXfrm>
    </dsp:sp>
    <dsp:sp modelId="{50B0FB10-95C9-481F-B06E-1798926070DA}">
      <dsp:nvSpPr>
        <dsp:cNvPr id="0" name=""/>
        <dsp:cNvSpPr/>
      </dsp:nvSpPr>
      <dsp:spPr>
        <a:xfrm>
          <a:off x="3557827" y="4716957"/>
          <a:ext cx="1361107" cy="13611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Интеллектуальные умения </a:t>
          </a:r>
          <a:endParaRPr lang="ru-RU" sz="1400" kern="1200" dirty="0"/>
        </a:p>
      </dsp:txBody>
      <dsp:txXfrm>
        <a:off x="3757157" y="4916287"/>
        <a:ext cx="962447" cy="962447"/>
      </dsp:txXfrm>
    </dsp:sp>
    <dsp:sp modelId="{72FDDBD5-D758-4637-B8AA-B121D25DD8ED}">
      <dsp:nvSpPr>
        <dsp:cNvPr id="0" name=""/>
        <dsp:cNvSpPr/>
      </dsp:nvSpPr>
      <dsp:spPr>
        <a:xfrm rot="14850000">
          <a:off x="3670383" y="4233233"/>
          <a:ext cx="361754" cy="4593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 rot="10800000">
        <a:off x="3745412" y="4375240"/>
        <a:ext cx="253228" cy="275623"/>
      </dsp:txXfrm>
    </dsp:sp>
    <dsp:sp modelId="{8ACA9332-9F37-4294-85BD-0A8E8C9466F4}">
      <dsp:nvSpPr>
        <dsp:cNvPr id="0" name=""/>
        <dsp:cNvSpPr/>
      </dsp:nvSpPr>
      <dsp:spPr>
        <a:xfrm>
          <a:off x="2775751" y="2828858"/>
          <a:ext cx="1361107" cy="13611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Информационные умения </a:t>
          </a:r>
          <a:endParaRPr lang="ru-RU" sz="1400" kern="1200" dirty="0"/>
        </a:p>
      </dsp:txBody>
      <dsp:txXfrm>
        <a:off x="2975081" y="3028188"/>
        <a:ext cx="962447" cy="962447"/>
      </dsp:txXfrm>
    </dsp:sp>
    <dsp:sp modelId="{48F2ED20-FA35-4AA5-AFCF-5B0659024EF7}">
      <dsp:nvSpPr>
        <dsp:cNvPr id="0" name=""/>
        <dsp:cNvSpPr/>
      </dsp:nvSpPr>
      <dsp:spPr>
        <a:xfrm rot="17550000">
          <a:off x="3662547" y="2345134"/>
          <a:ext cx="361754" cy="4593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3696044" y="2487141"/>
        <a:ext cx="253228" cy="275623"/>
      </dsp:txXfrm>
    </dsp:sp>
    <dsp:sp modelId="{038EA2EF-7674-4214-8EE6-35F5D34C6B7B}">
      <dsp:nvSpPr>
        <dsp:cNvPr id="0" name=""/>
        <dsp:cNvSpPr/>
      </dsp:nvSpPr>
      <dsp:spPr>
        <a:xfrm>
          <a:off x="3557827" y="940759"/>
          <a:ext cx="1361107" cy="13611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Организационные умения</a:t>
          </a:r>
          <a:endParaRPr lang="ru-RU" sz="1400" kern="1200" dirty="0"/>
        </a:p>
      </dsp:txBody>
      <dsp:txXfrm>
        <a:off x="3757157" y="1140089"/>
        <a:ext cx="962447" cy="962447"/>
      </dsp:txXfrm>
    </dsp:sp>
    <dsp:sp modelId="{2A9229CD-347F-4359-A316-FD5CFC8E5DBF}">
      <dsp:nvSpPr>
        <dsp:cNvPr id="0" name=""/>
        <dsp:cNvSpPr/>
      </dsp:nvSpPr>
      <dsp:spPr>
        <a:xfrm rot="20250000">
          <a:off x="4964994" y="1031979"/>
          <a:ext cx="283303" cy="45937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/>
        </a:p>
      </dsp:txBody>
      <dsp:txXfrm>
        <a:off x="4968229" y="1140116"/>
        <a:ext cx="198312" cy="2756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DD348B-C603-4ACC-8B81-C23873CA4FF5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25B75F-0CAE-4AA9-8F2D-2B416F2316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1173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25B75F-0CAE-4AA9-8F2D-2B416F231607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9093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71E3-8A03-46F0-9234-42625F84A89A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9F4B-C7D8-49D4-A0CC-35A28280CF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1393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71E3-8A03-46F0-9234-42625F84A89A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9F4B-C7D8-49D4-A0CC-35A28280CF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9785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71E3-8A03-46F0-9234-42625F84A89A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9F4B-C7D8-49D4-A0CC-35A28280CF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2227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71E3-8A03-46F0-9234-42625F84A89A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9F4B-C7D8-49D4-A0CC-35A28280CF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4918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71E3-8A03-46F0-9234-42625F84A89A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9F4B-C7D8-49D4-A0CC-35A28280CF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4983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71E3-8A03-46F0-9234-42625F84A89A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9F4B-C7D8-49D4-A0CC-35A28280CF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6549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71E3-8A03-46F0-9234-42625F84A89A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9F4B-C7D8-49D4-A0CC-35A28280CF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068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71E3-8A03-46F0-9234-42625F84A89A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9F4B-C7D8-49D4-A0CC-35A28280CF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6060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71E3-8A03-46F0-9234-42625F84A89A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9F4B-C7D8-49D4-A0CC-35A28280CF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414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71E3-8A03-46F0-9234-42625F84A89A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9F4B-C7D8-49D4-A0CC-35A28280CF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1969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71E3-8A03-46F0-9234-42625F84A89A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9F4B-C7D8-49D4-A0CC-35A28280CF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3197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971E3-8A03-46F0-9234-42625F84A89A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D9F4B-C7D8-49D4-A0CC-35A28280CF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0925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0.png"/><Relationship Id="rId4" Type="http://schemas.microsoft.com/office/2007/relationships/media" Target="../media/media1.mp3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iyazyki.ru/2014/05/preschool-experiment/" TargetMode="External"/><Relationship Id="rId3" Type="http://schemas.openxmlformats.org/officeDocument/2006/relationships/hyperlink" Target="http://agent.mail.ru/" TargetMode="External"/><Relationship Id="rId7" Type="http://schemas.openxmlformats.org/officeDocument/2006/relationships/hyperlink" Target="http://www.lingvo-online.ru/ru" TargetMode="External"/><Relationship Id="rId2" Type="http://schemas.openxmlformats.org/officeDocument/2006/relationships/hyperlink" Target="http://www.skype.com/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ranslate.yandex.ru/" TargetMode="External"/><Relationship Id="rId5" Type="http://schemas.openxmlformats.org/officeDocument/2006/relationships/hyperlink" Target="https://translate.google.ru/" TargetMode="External"/><Relationship Id="rId4" Type="http://schemas.openxmlformats.org/officeDocument/2006/relationships/hyperlink" Target="https://videolink2.me/" TargetMode="External"/><Relationship Id="rId9" Type="http://schemas.openxmlformats.org/officeDocument/2006/relationships/hyperlink" Target="https://www.englishteachers.ru/Wares?category=45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4800" b="1" dirty="0"/>
              <a:t>Практические приемы и технологии обучения английскому языку дошкольников в возрасте 4-х лет. 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/>
              <a:t>(на примере пособия издательства «Титул» - «12 шагов к английскому языку»)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8615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результате освоения программы ученик будет обладать начальными ключевыми компетенциями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428999"/>
            <a:ext cx="10515600" cy="2747963"/>
          </a:xfrm>
        </p:spPr>
        <p:txBody>
          <a:bodyPr/>
          <a:lstStyle/>
          <a:p>
            <a:r>
              <a:rPr lang="ru-RU" dirty="0" err="1" smtClean="0"/>
              <a:t>Здоровьесберегающая</a:t>
            </a:r>
            <a:r>
              <a:rPr lang="ru-RU" dirty="0" smtClean="0"/>
              <a:t> (личная гигиена, распорядок дня)</a:t>
            </a:r>
          </a:p>
          <a:p>
            <a:r>
              <a:rPr lang="ru-RU" dirty="0" smtClean="0"/>
              <a:t>Личностно-социальная (знакомство, обращение к взрослым и сверстникам)</a:t>
            </a:r>
          </a:p>
          <a:p>
            <a:r>
              <a:rPr lang="ru-RU" dirty="0" smtClean="0"/>
              <a:t>Учебно-познавательная (+ организация процессов запоминания)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2301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25240" y="0"/>
            <a:ext cx="4754880" cy="6858000"/>
          </a:xfrm>
        </p:spPr>
        <p:txBody>
          <a:bodyPr/>
          <a:lstStyle/>
          <a:p>
            <a:r>
              <a:rPr lang="ru-RU" b="1" dirty="0" err="1"/>
              <a:t>Общеучебные</a:t>
            </a:r>
            <a:r>
              <a:rPr lang="ru-RU" b="1" dirty="0"/>
              <a:t> умения дошкольников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в 4 года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10385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32" name="Схема 31"/>
          <p:cNvGraphicFramePr/>
          <p:nvPr>
            <p:extLst>
              <p:ext uri="{D42A27DB-BD31-4B8C-83A1-F6EECF244321}">
                <p14:modId xmlns:p14="http://schemas.microsoft.com/office/powerpoint/2010/main" xmlns="" val="430097584"/>
              </p:ext>
            </p:extLst>
          </p:nvPr>
        </p:nvGraphicFramePr>
        <p:xfrm>
          <a:off x="-640080" y="0"/>
          <a:ext cx="12252960" cy="6705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77537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666" y="151153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Содержательная специфика программы дошкольного образовательного курса английского </a:t>
            </a:r>
            <a:r>
              <a:rPr lang="ru-RU" b="1" dirty="0" smtClean="0"/>
              <a:t>языка для детей 4 лет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435521"/>
            <a:ext cx="10515600" cy="1741441"/>
          </a:xfrm>
        </p:spPr>
        <p:txBody>
          <a:bodyPr/>
          <a:lstStyle/>
          <a:p>
            <a:r>
              <a:rPr lang="ru-RU" dirty="0"/>
              <a:t>Специфические ориентиры развивающей Программы образовательного курса английского языка для дошкольников </a:t>
            </a:r>
            <a:r>
              <a:rPr lang="ru-RU" dirty="0" smtClean="0"/>
              <a:t>включают следующие </a:t>
            </a:r>
            <a:r>
              <a:rPr lang="ru-RU" dirty="0"/>
              <a:t>коммуникативные умения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30958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1. называть </a:t>
            </a:r>
            <a:r>
              <a:rPr lang="ru-RU" b="1" i="1" dirty="0"/>
              <a:t>по-английски</a:t>
            </a:r>
            <a:r>
              <a:rPr lang="ru-RU" dirty="0"/>
              <a:t> доступное детям количество предметов и объектов, а также явлений и процессов окружающего мира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00644" y="1852919"/>
            <a:ext cx="9625970" cy="4738949"/>
          </a:xfrm>
        </p:spPr>
      </p:pic>
      <p:pic>
        <p:nvPicPr>
          <p:cNvPr id="5" name="029 - Занятие 10. Языковой материал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326614" y="57036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080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1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387" y="4324"/>
            <a:ext cx="3863662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3400" y="0"/>
            <a:ext cx="3863662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38951" y="0"/>
            <a:ext cx="3863662" cy="6858000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760083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88205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2. </a:t>
            </a:r>
            <a:r>
              <a:rPr lang="ru-RU" b="1" i="1" dirty="0"/>
              <a:t>действовать с предметами, объектами и изображениями</a:t>
            </a:r>
            <a:r>
              <a:rPr lang="ru-RU" dirty="0"/>
              <a:t>, сопровождая эту деятельность элементарными речевыми действиями на английском языке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38199" y="2576250"/>
            <a:ext cx="6145457" cy="4056561"/>
          </a:xfrm>
        </p:spPr>
      </p:pic>
    </p:spTree>
    <p:extLst>
      <p:ext uri="{BB962C8B-B14F-4D97-AF65-F5344CB8AC3E}">
        <p14:creationId xmlns:p14="http://schemas.microsoft.com/office/powerpoint/2010/main" xmlns="" val="223713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Рифмовка в движении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0994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 </a:t>
            </a:r>
            <a:r>
              <a:rPr lang="ru-RU" b="1" i="1" dirty="0"/>
              <a:t>произносить усвоенные английские фразы</a:t>
            </a:r>
            <a:r>
              <a:rPr lang="ru-RU" dirty="0"/>
              <a:t> в соответствующих коммуникативных ситуациях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011" y="1690688"/>
            <a:ext cx="7052079" cy="5032375"/>
          </a:xfrm>
        </p:spPr>
      </p:pic>
    </p:spTree>
    <p:extLst>
      <p:ext uri="{BB962C8B-B14F-4D97-AF65-F5344CB8AC3E}">
        <p14:creationId xmlns:p14="http://schemas.microsoft.com/office/powerpoint/2010/main" xmlns="" val="95331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Традиционное приветствие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389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Демонстрация экрана, использование </a:t>
            </a:r>
            <a:r>
              <a:rPr lang="ru-RU" dirty="0" err="1" smtClean="0"/>
              <a:t>смайлов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361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838200" y="177421"/>
            <a:ext cx="10515600" cy="599954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b="1" u="sng" dirty="0"/>
              <a:t>Общие положения и особенности обучения английскому языку детей в возрасте 4 лет</a:t>
            </a:r>
            <a:endParaRPr lang="ru-RU" u="sng" dirty="0"/>
          </a:p>
          <a:p>
            <a:pPr lvl="0"/>
            <a:r>
              <a:rPr lang="ru-RU" b="1" u="sng" dirty="0"/>
              <a:t>Практические приемы и технологии в обучении группы детей 4 лет ( детские сады, образовательные центры)</a:t>
            </a:r>
            <a:endParaRPr lang="ru-RU" u="sng" dirty="0"/>
          </a:p>
          <a:p>
            <a:pPr lvl="0"/>
            <a:r>
              <a:rPr lang="ru-RU" b="1" dirty="0"/>
              <a:t>Слова </a:t>
            </a:r>
            <a:endParaRPr lang="ru-RU" dirty="0"/>
          </a:p>
          <a:p>
            <a:pPr lvl="0"/>
            <a:r>
              <a:rPr lang="ru-RU" b="1" dirty="0"/>
              <a:t>фразы</a:t>
            </a:r>
            <a:endParaRPr lang="ru-RU" dirty="0"/>
          </a:p>
          <a:p>
            <a:pPr lvl="0"/>
            <a:r>
              <a:rPr lang="ru-RU" b="1" dirty="0" err="1"/>
              <a:t>аудирование</a:t>
            </a:r>
            <a:r>
              <a:rPr lang="ru-RU" b="1" dirty="0"/>
              <a:t> и говорение</a:t>
            </a:r>
            <a:endParaRPr lang="ru-RU" dirty="0"/>
          </a:p>
          <a:p>
            <a:pPr lvl="0"/>
            <a:r>
              <a:rPr lang="ru-RU" b="1" dirty="0"/>
              <a:t>игровые приемы</a:t>
            </a:r>
            <a:endParaRPr lang="ru-RU" dirty="0"/>
          </a:p>
          <a:p>
            <a:pPr lvl="0"/>
            <a:r>
              <a:rPr lang="ru-RU" b="1" u="sng" dirty="0"/>
              <a:t>Практические приемы и технологии в обучении детей 4 лет на индивидуальных занятиях (с мамой и репетитором + </a:t>
            </a:r>
            <a:r>
              <a:rPr lang="en-US" b="1" u="sng" dirty="0" smtClean="0"/>
              <a:t>online</a:t>
            </a:r>
            <a:r>
              <a:rPr lang="ru-RU" b="1" u="sng" dirty="0" smtClean="0"/>
              <a:t>)</a:t>
            </a:r>
            <a:endParaRPr lang="ru-RU" u="sng" dirty="0"/>
          </a:p>
          <a:p>
            <a:pPr lvl="0"/>
            <a:r>
              <a:rPr lang="ru-RU" b="1" dirty="0"/>
              <a:t>Слова </a:t>
            </a:r>
            <a:endParaRPr lang="ru-RU" dirty="0"/>
          </a:p>
          <a:p>
            <a:pPr lvl="0"/>
            <a:r>
              <a:rPr lang="ru-RU" b="1" dirty="0"/>
              <a:t>фразы</a:t>
            </a:r>
            <a:endParaRPr lang="ru-RU" dirty="0"/>
          </a:p>
          <a:p>
            <a:pPr lvl="0"/>
            <a:r>
              <a:rPr lang="ru-RU" b="1" dirty="0" err="1"/>
              <a:t>аудирование</a:t>
            </a:r>
            <a:r>
              <a:rPr lang="ru-RU" b="1" dirty="0"/>
              <a:t> и говорение</a:t>
            </a:r>
            <a:endParaRPr lang="ru-RU" dirty="0"/>
          </a:p>
          <a:p>
            <a:pPr lvl="0"/>
            <a:r>
              <a:rPr lang="ru-RU" b="1" dirty="0"/>
              <a:t>игровые </a:t>
            </a:r>
            <a:r>
              <a:rPr lang="ru-RU" b="1" dirty="0" smtClean="0"/>
              <a:t>приемы    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92499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4. </a:t>
            </a:r>
            <a:r>
              <a:rPr lang="ru-RU" b="1" i="1" dirty="0"/>
              <a:t>описывать изображения</a:t>
            </a:r>
            <a:r>
              <a:rPr lang="ru-RU" dirty="0"/>
              <a:t> с передачей содержания объекта описания, цвета и количества, размера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025556" y="1951630"/>
            <a:ext cx="7007322" cy="4906370"/>
          </a:xfrm>
        </p:spPr>
      </p:pic>
    </p:spTree>
    <p:extLst>
      <p:ext uri="{BB962C8B-B14F-4D97-AF65-F5344CB8AC3E}">
        <p14:creationId xmlns:p14="http://schemas.microsoft.com/office/powerpoint/2010/main" xmlns="" val="40954739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Приемы построения фраз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916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раскрасками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477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405719"/>
            <a:ext cx="10515600" cy="305960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5. </a:t>
            </a:r>
            <a:r>
              <a:rPr lang="ru-RU" dirty="0"/>
              <a:t>кратко </a:t>
            </a:r>
            <a:r>
              <a:rPr lang="ru-RU" b="1" i="1" dirty="0"/>
              <a:t>раскрывать содержание сюжетного рисунка</a:t>
            </a:r>
            <a:r>
              <a:rPr lang="ru-RU" dirty="0"/>
              <a:t> с использованием элементарных языковых </a:t>
            </a:r>
            <a:r>
              <a:rPr lang="ru-RU" dirty="0" smtClean="0"/>
              <a:t>конструкций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6. </a:t>
            </a:r>
            <a:r>
              <a:rPr lang="ru-RU" b="1" i="1" dirty="0"/>
              <a:t>излагать последовательность событий анимационного фрагмента или серии сюжетных рисунков</a:t>
            </a:r>
            <a:r>
              <a:rPr lang="ru-RU" dirty="0"/>
              <a:t>, следуя логической линии, с использованием элементарных фраз в настоящем времени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749895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Комикс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01553" y="0"/>
            <a:ext cx="4890448" cy="6859108"/>
          </a:xfrm>
        </p:spPr>
      </p:pic>
    </p:spTree>
    <p:extLst>
      <p:ext uri="{BB962C8B-B14F-4D97-AF65-F5344CB8AC3E}">
        <p14:creationId xmlns:p14="http://schemas.microsoft.com/office/powerpoint/2010/main" xmlns="" val="1696765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Технология дубляж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055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7. </a:t>
            </a:r>
            <a:r>
              <a:rPr lang="ru-RU" b="1" i="1" dirty="0"/>
              <a:t>выражать свое отношение</a:t>
            </a:r>
            <a:r>
              <a:rPr lang="ru-RU" dirty="0"/>
              <a:t> к объектам и явлениям окружающего мира, событиям и поступкам с помощью элементарных структур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98543"/>
            <a:ext cx="10515600" cy="2478420"/>
          </a:xfrm>
        </p:spPr>
        <p:txBody>
          <a:bodyPr/>
          <a:lstStyle/>
          <a:p>
            <a:r>
              <a:rPr lang="en-US" dirty="0" smtClean="0"/>
              <a:t>It’s good/ bad</a:t>
            </a:r>
          </a:p>
          <a:p>
            <a:r>
              <a:rPr lang="en-US" dirty="0" smtClean="0"/>
              <a:t>It’s dirty/clean </a:t>
            </a:r>
          </a:p>
          <a:p>
            <a:r>
              <a:rPr lang="en-US" dirty="0"/>
              <a:t>e</a:t>
            </a:r>
            <a:r>
              <a:rPr lang="en-US" dirty="0" smtClean="0"/>
              <a:t>tc.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44625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5400000">
            <a:off x="5628228" y="-131547"/>
            <a:ext cx="6062971" cy="705631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5400000">
            <a:off x="-774512" y="951930"/>
            <a:ext cx="6858000" cy="495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840261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5991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8. </a:t>
            </a:r>
            <a:r>
              <a:rPr lang="ru-RU" b="1" i="1" dirty="0"/>
              <a:t>сообщать информацию</a:t>
            </a:r>
            <a:r>
              <a:rPr lang="ru-RU" dirty="0"/>
              <a:t> о себе, своей семье, </a:t>
            </a:r>
            <a:r>
              <a:rPr lang="ru-RU" dirty="0" smtClean="0"/>
              <a:t>предпочтениях </a:t>
            </a:r>
            <a:r>
              <a:rPr lang="ru-RU" dirty="0"/>
              <a:t>и умениях в форме простых </a:t>
            </a:r>
            <a:r>
              <a:rPr lang="ru-RU" dirty="0" smtClean="0"/>
              <a:t>фраз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852381"/>
            <a:ext cx="10515600" cy="3324581"/>
          </a:xfrm>
        </p:spPr>
        <p:txBody>
          <a:bodyPr/>
          <a:lstStyle/>
          <a:p>
            <a:r>
              <a:rPr lang="en-US" dirty="0"/>
              <a:t>I </a:t>
            </a:r>
            <a:r>
              <a:rPr lang="en-US" dirty="0" smtClean="0"/>
              <a:t>am…</a:t>
            </a:r>
          </a:p>
          <a:p>
            <a:r>
              <a:rPr lang="en-US" dirty="0" smtClean="0"/>
              <a:t>It</a:t>
            </a:r>
            <a:r>
              <a:rPr lang="ru-RU" dirty="0"/>
              <a:t>’</a:t>
            </a:r>
            <a:r>
              <a:rPr lang="en-US" dirty="0"/>
              <a:t>s </a:t>
            </a:r>
            <a:r>
              <a:rPr lang="en-US" dirty="0" smtClean="0"/>
              <a:t>my…</a:t>
            </a:r>
          </a:p>
          <a:p>
            <a:r>
              <a:rPr lang="en-US" dirty="0" smtClean="0"/>
              <a:t>This is…</a:t>
            </a:r>
          </a:p>
          <a:p>
            <a:r>
              <a:rPr lang="en-US" dirty="0" smtClean="0"/>
              <a:t> </a:t>
            </a:r>
            <a:r>
              <a:rPr lang="en-US" dirty="0"/>
              <a:t>I </a:t>
            </a:r>
            <a:r>
              <a:rPr lang="en-US" dirty="0" smtClean="0"/>
              <a:t>like…</a:t>
            </a:r>
          </a:p>
          <a:p>
            <a:r>
              <a:rPr lang="en-US" dirty="0" smtClean="0"/>
              <a:t>I </a:t>
            </a:r>
            <a:r>
              <a:rPr lang="en-US" dirty="0"/>
              <a:t>can </a:t>
            </a:r>
            <a:r>
              <a:rPr lang="en-US" dirty="0" smtClean="0"/>
              <a:t>…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444622" y="1549476"/>
            <a:ext cx="7166876" cy="530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86870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Прием беседа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82068" y="1446661"/>
            <a:ext cx="5733876" cy="5145207"/>
          </a:xfrm>
        </p:spPr>
      </p:pic>
    </p:spTree>
    <p:extLst>
      <p:ext uri="{BB962C8B-B14F-4D97-AF65-F5344CB8AC3E}">
        <p14:creationId xmlns:p14="http://schemas.microsoft.com/office/powerpoint/2010/main" xmlns="" val="173737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Обучение английскому языку в дошкольном возрасте </a:t>
            </a:r>
            <a:r>
              <a:rPr lang="en-US" b="1" dirty="0" smtClean="0"/>
              <a:t>….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способствует </a:t>
            </a:r>
            <a:r>
              <a:rPr lang="ru-RU" dirty="0"/>
              <a:t>интеллектуальному росту детей, ускоряет их языковое развитие; </a:t>
            </a:r>
          </a:p>
          <a:p>
            <a:pPr lvl="0"/>
            <a:r>
              <a:rPr lang="ru-RU" dirty="0"/>
              <a:t>формирует важные элементы социальной компетенции; </a:t>
            </a:r>
          </a:p>
          <a:p>
            <a:pPr lvl="0"/>
            <a:r>
              <a:rPr lang="ru-RU" dirty="0"/>
              <a:t>облегчает раннюю интеграцию в поликультурном пространстве современного мира; </a:t>
            </a:r>
          </a:p>
          <a:p>
            <a:pPr lvl="0"/>
            <a:r>
              <a:rPr lang="ru-RU" dirty="0"/>
              <a:t>закрепляет полезные умения взаимодействия с педагогом, родителями и сверстниками; </a:t>
            </a:r>
          </a:p>
          <a:p>
            <a:pPr lvl="0"/>
            <a:r>
              <a:rPr lang="ru-RU" dirty="0"/>
              <a:t>тренирует универсальные познавательные действия и готовит к школьному образованию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3772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Технология – онлайн переводчик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122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91570"/>
            <a:ext cx="10515600" cy="4214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9. </a:t>
            </a:r>
            <a:r>
              <a:rPr lang="ru-RU" b="1" i="1" dirty="0"/>
              <a:t>участвовать в детских праздниках и концертах</a:t>
            </a:r>
            <a:r>
              <a:rPr lang="ru-RU" dirty="0"/>
              <a:t>, выступая в инсценировках, читая стихи-рифмовки и исполняя песенки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156346" y="1815152"/>
            <a:ext cx="7146933" cy="5042848"/>
          </a:xfrm>
        </p:spPr>
      </p:pic>
    </p:spTree>
    <p:extLst>
      <p:ext uri="{BB962C8B-B14F-4D97-AF65-F5344CB8AC3E}">
        <p14:creationId xmlns:p14="http://schemas.microsoft.com/office/powerpoint/2010/main" xmlns="" val="32787668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u="sng" dirty="0" smtClean="0"/>
              <a:t>Действия взрослого ( родителей или педагогов ДО):</a:t>
            </a:r>
          </a:p>
          <a:p>
            <a:pPr lvl="0"/>
            <a:r>
              <a:rPr lang="ru-RU" dirty="0"/>
              <a:t>фокусирование внимания на интересе, а не обязательности заданий;</a:t>
            </a:r>
          </a:p>
          <a:p>
            <a:pPr lvl="0"/>
            <a:r>
              <a:rPr lang="ru-RU" dirty="0"/>
              <a:t>внимательное слушание высказываний каждого ребенка;</a:t>
            </a:r>
          </a:p>
          <a:p>
            <a:pPr lvl="0"/>
            <a:r>
              <a:rPr lang="ru-RU" dirty="0"/>
              <a:t>терпеливое отношение и достаточные затраты времени на ребенка;</a:t>
            </a:r>
          </a:p>
          <a:p>
            <a:pPr lvl="0"/>
            <a:r>
              <a:rPr lang="ru-RU" dirty="0"/>
              <a:t>безусловное одобрение детской познавательной активности;</a:t>
            </a:r>
          </a:p>
          <a:p>
            <a:pPr lvl="0"/>
            <a:r>
              <a:rPr lang="ru-RU" dirty="0"/>
              <a:t>вовлечение в общение всех участников группы;</a:t>
            </a:r>
          </a:p>
          <a:p>
            <a:pPr lvl="0"/>
            <a:r>
              <a:rPr lang="ru-RU" dirty="0"/>
              <a:t>опора на звучащую речь, наглядность, музыку, движение и ритм;</a:t>
            </a:r>
          </a:p>
          <a:p>
            <a:pPr lvl="0"/>
            <a:r>
              <a:rPr lang="ru-RU" dirty="0"/>
              <a:t>пробуждение интереса к материалу занятия;</a:t>
            </a:r>
          </a:p>
          <a:p>
            <a:pPr lvl="0"/>
            <a:r>
              <a:rPr lang="ru-RU" dirty="0"/>
              <a:t>использование артистичности, мимики, жеста, реквизита;</a:t>
            </a:r>
          </a:p>
          <a:p>
            <a:pPr lvl="0"/>
            <a:r>
              <a:rPr lang="ru-RU" dirty="0"/>
              <a:t>применение возможностей интерактивных технологий;</a:t>
            </a:r>
          </a:p>
          <a:p>
            <a:pPr lvl="0"/>
            <a:r>
              <a:rPr lang="ru-RU" dirty="0"/>
              <a:t>принятие разнообразия познавательных стилей и способностей;</a:t>
            </a:r>
          </a:p>
          <a:p>
            <a:pPr lvl="0"/>
            <a:r>
              <a:rPr lang="ru-RU" dirty="0"/>
              <a:t>поиск причин познавательных неудач ребенка в характере задания;</a:t>
            </a:r>
          </a:p>
          <a:p>
            <a:pPr lvl="0"/>
            <a:r>
              <a:rPr lang="ru-RU" dirty="0"/>
              <a:t>поощрение ребенка, прежде всего, за участие в занятии.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636327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Ссылки на онлайн 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/>
              <a:t>Программы для видео-звонков: 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http://www.skype.com/ru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>
                <a:hlinkClick r:id="rId3"/>
              </a:rPr>
              <a:t>http://agent.mail.ru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pPr marL="0" indent="0">
              <a:buNone/>
            </a:pPr>
            <a:r>
              <a:rPr lang="en-US" dirty="0">
                <a:hlinkClick r:id="rId4"/>
              </a:rPr>
              <a:t>https://videolink2.me</a:t>
            </a:r>
            <a:r>
              <a:rPr lang="en-US" dirty="0" smtClean="0">
                <a:hlinkClick r:id="rId4"/>
              </a:rPr>
              <a:t>/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Etc…..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Сайты онлайн-переводчики с «проговариванием» слов:</a:t>
            </a:r>
          </a:p>
          <a:p>
            <a:pPr marL="0" indent="0">
              <a:buNone/>
            </a:pPr>
            <a:r>
              <a:rPr lang="en-US" dirty="0">
                <a:hlinkClick r:id="rId5"/>
              </a:rPr>
              <a:t>https://translate.google.ru</a:t>
            </a:r>
            <a:r>
              <a:rPr lang="en-US" dirty="0" smtClean="0">
                <a:hlinkClick r:id="rId5"/>
              </a:rPr>
              <a:t>/</a:t>
            </a:r>
            <a:endParaRPr lang="ru-RU" dirty="0" smtClean="0"/>
          </a:p>
          <a:p>
            <a:pPr marL="0" indent="0">
              <a:buNone/>
            </a:pPr>
            <a:r>
              <a:rPr lang="en-US" dirty="0">
                <a:hlinkClick r:id="rId6"/>
              </a:rPr>
              <a:t>https://translate.yandex.ru</a:t>
            </a:r>
            <a:r>
              <a:rPr lang="en-US" dirty="0" smtClean="0">
                <a:hlinkClick r:id="rId6"/>
              </a:rPr>
              <a:t>/</a:t>
            </a:r>
            <a:endParaRPr lang="en-US" dirty="0" smtClean="0"/>
          </a:p>
          <a:p>
            <a:pPr marL="0" indent="0">
              <a:buNone/>
            </a:pPr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www.lingvo-online.ru/ru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etc…</a:t>
            </a:r>
          </a:p>
          <a:p>
            <a:pPr marL="0" indent="0">
              <a:buNone/>
            </a:pPr>
            <a:r>
              <a:rPr lang="ru-RU" dirty="0" smtClean="0"/>
              <a:t>Статья </a:t>
            </a:r>
            <a:r>
              <a:rPr lang="ru-RU" dirty="0" err="1" smtClean="0"/>
              <a:t>Мильруда</a:t>
            </a:r>
            <a:r>
              <a:rPr lang="ru-RU" dirty="0" smtClean="0"/>
              <a:t> Р.П. о ФГОС ДО:</a:t>
            </a:r>
          </a:p>
          <a:p>
            <a:pPr marL="0" indent="0">
              <a:buNone/>
            </a:pPr>
            <a:r>
              <a:rPr lang="en-US" dirty="0">
                <a:hlinkClick r:id="rId8"/>
              </a:rPr>
              <a:t>http://iyazyki.ru/2014/05/preschool-experiment</a:t>
            </a:r>
            <a:r>
              <a:rPr lang="en-US" dirty="0" smtClean="0">
                <a:hlinkClick r:id="rId8"/>
              </a:rPr>
              <a:t>/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ru-RU" dirty="0" smtClean="0"/>
              <a:t>Интернет магазин издательства «Титул», раздел «Для дошкольников»:</a:t>
            </a:r>
            <a:endParaRPr lang="en-US" dirty="0" smtClean="0"/>
          </a:p>
          <a:p>
            <a:pPr marL="0" indent="0">
              <a:buNone/>
            </a:pPr>
            <a:r>
              <a:rPr lang="en-US" dirty="0">
                <a:hlinkClick r:id="rId9"/>
              </a:rPr>
              <a:t>https://</a:t>
            </a:r>
            <a:r>
              <a:rPr lang="en-US" dirty="0" smtClean="0">
                <a:hlinkClick r:id="rId9"/>
              </a:rPr>
              <a:t>www.englishteachers.ru/Wares?category=45</a:t>
            </a:r>
            <a:r>
              <a:rPr lang="en-US" dirty="0" smtClean="0"/>
              <a:t> 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9950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8246" y="-160983"/>
            <a:ext cx="3073401" cy="415977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53533" y="0"/>
            <a:ext cx="3438468" cy="46538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463897"/>
            <a:ext cx="3316406" cy="4394104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13148" y="2669572"/>
            <a:ext cx="3294430" cy="4188428"/>
          </a:xfrm>
        </p:spPr>
      </p:pic>
    </p:spTree>
    <p:extLst>
      <p:ext uri="{BB962C8B-B14F-4D97-AF65-F5344CB8AC3E}">
        <p14:creationId xmlns:p14="http://schemas.microsoft.com/office/powerpoint/2010/main" xmlns="" val="100827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 </a:t>
            </a:r>
            <a:r>
              <a:rPr lang="ru-RU" dirty="0" smtClean="0"/>
              <a:t>Результаты апробации материалов пособия за 5 лет – практически 70% усвоения языкового материала ( 1500 учеников)</a:t>
            </a:r>
            <a:endParaRPr lang="ru-RU" dirty="0"/>
          </a:p>
        </p:txBody>
      </p:sp>
      <p:graphicFrame>
        <p:nvGraphicFramePr>
          <p:cNvPr id="9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2319931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23832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English with a Smile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994959" y="2340284"/>
            <a:ext cx="5196765" cy="389757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5400000">
            <a:off x="5842758" y="2396699"/>
            <a:ext cx="5210412" cy="371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056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u="sng" dirty="0"/>
              <a:t>Общие положения и особенности обучения английскому языку детей в возрасте 4 лет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29301"/>
            <a:ext cx="10515600" cy="374766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ru-RU" b="1" i="1" dirty="0"/>
              <a:t>Цель на данном этапе – </a:t>
            </a:r>
            <a:r>
              <a:rPr lang="ru-RU" i="1" dirty="0"/>
              <a:t>это не примитивное заучивание иностранных слов по картинкам, наша цель гораздо шире - всестороннее развитие личности ребенка в возрасте 4 лет. Мы рассматриваем английский язык для дошкольников как всего лишь одно из средств обучения. </a:t>
            </a:r>
            <a:endParaRPr lang="ru-RU" i="1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8121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16438" y="0"/>
            <a:ext cx="9559124" cy="6788408"/>
          </a:xfrm>
        </p:spPr>
      </p:pic>
    </p:spTree>
    <p:extLst>
      <p:ext uri="{BB962C8B-B14F-4D97-AF65-F5344CB8AC3E}">
        <p14:creationId xmlns:p14="http://schemas.microsoft.com/office/powerpoint/2010/main" xmlns="" val="2156409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8066" y="18603"/>
            <a:ext cx="9701778" cy="6839397"/>
          </a:xfrm>
        </p:spPr>
      </p:pic>
    </p:spTree>
    <p:extLst>
      <p:ext uri="{BB962C8B-B14F-4D97-AF65-F5344CB8AC3E}">
        <p14:creationId xmlns:p14="http://schemas.microsoft.com/office/powerpoint/2010/main" xmlns="" val="21222836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</TotalTime>
  <Words>599</Words>
  <Application>Microsoft Office PowerPoint</Application>
  <PresentationFormat>Произвольный</PresentationFormat>
  <Paragraphs>96</Paragraphs>
  <Slides>33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Практические приемы и технологии обучения английскому языку дошкольников в возрасте 4-х лет. </vt:lpstr>
      <vt:lpstr>Слайд 2</vt:lpstr>
      <vt:lpstr>Обучение английскому языку в дошкольном возрасте ….</vt:lpstr>
      <vt:lpstr>Слайд 4</vt:lpstr>
      <vt:lpstr> Результаты апробации материалов пособия за 5 лет – практически 70% усвоения языкового материала ( 1500 учеников)</vt:lpstr>
      <vt:lpstr>English with a Smile</vt:lpstr>
      <vt:lpstr>Общие положения и особенности обучения английскому языку детей в возрасте 4 лет </vt:lpstr>
      <vt:lpstr>Слайд 8</vt:lpstr>
      <vt:lpstr>Слайд 9</vt:lpstr>
      <vt:lpstr>В результате освоения программы ученик будет обладать начальными ключевыми компетенциями</vt:lpstr>
      <vt:lpstr>Общеучебные умения дошкольников  в 4 года</vt:lpstr>
      <vt:lpstr>Содержательная специфика программы дошкольного образовательного курса английского языка для детей 4 лет </vt:lpstr>
      <vt:lpstr>1. называть по-английски доступное детям количество предметов и объектов, а также явлений и процессов окружающего мира</vt:lpstr>
      <vt:lpstr>Слайд 14</vt:lpstr>
      <vt:lpstr>2. действовать с предметами, объектами и изображениями, сопровождая эту деятельность элементарными речевыми действиями на английском языке </vt:lpstr>
      <vt:lpstr>Рифмовка в движении</vt:lpstr>
      <vt:lpstr>3. произносить усвоенные английские фразы в соответствующих коммуникативных ситуациях </vt:lpstr>
      <vt:lpstr>Традиционное приветствие</vt:lpstr>
      <vt:lpstr>Демонстрация экрана, использование смайлов</vt:lpstr>
      <vt:lpstr>4. описывать изображения с передачей содержания объекта описания, цвета и количества, размера </vt:lpstr>
      <vt:lpstr>Приемы построения фраз</vt:lpstr>
      <vt:lpstr>Работа с раскрасками</vt:lpstr>
      <vt:lpstr>5. кратко раскрывать содержание сюжетного рисунка с использованием элементарных языковых конструкций  6. излагать последовательность событий анимационного фрагмента или серии сюжетных рисунков, следуя логической линии, с использованием элементарных фраз в настоящем времени</vt:lpstr>
      <vt:lpstr>Комикс</vt:lpstr>
      <vt:lpstr>Технология дубляж</vt:lpstr>
      <vt:lpstr>7. выражать свое отношение к объектам и явлениям окружающего мира, событиям и поступкам с помощью элементарных структур</vt:lpstr>
      <vt:lpstr>Слайд 27</vt:lpstr>
      <vt:lpstr>8. сообщать информацию о себе, своей семье, предпочтениях и умениях в форме простых фраз</vt:lpstr>
      <vt:lpstr>Прием беседа</vt:lpstr>
      <vt:lpstr>Технология – онлайн переводчик</vt:lpstr>
      <vt:lpstr>9. участвовать в детских праздниках и концертах, выступая в инсценировках, читая стихи-рифмовки и исполняя песенки</vt:lpstr>
      <vt:lpstr>Заключение</vt:lpstr>
      <vt:lpstr>Ссылки на онлайн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Практические приемы и технологии обучения английскому языку дошкольников в возрасте 4-х лет.</dc:title>
  <dc:creator>nataly yushina</dc:creator>
  <cp:lastModifiedBy>Admin</cp:lastModifiedBy>
  <cp:revision>20</cp:revision>
  <dcterms:created xsi:type="dcterms:W3CDTF">2015-04-19T19:39:41Z</dcterms:created>
  <dcterms:modified xsi:type="dcterms:W3CDTF">2015-04-23T06:25:35Z</dcterms:modified>
</cp:coreProperties>
</file>