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8"/>
  </p:notesMasterIdLst>
  <p:sldIdLst>
    <p:sldId id="256" r:id="rId2"/>
    <p:sldId id="257" r:id="rId3"/>
    <p:sldId id="258" r:id="rId4"/>
    <p:sldId id="264" r:id="rId5"/>
    <p:sldId id="307" r:id="rId6"/>
    <p:sldId id="308" r:id="rId7"/>
    <p:sldId id="259" r:id="rId8"/>
    <p:sldId id="303" r:id="rId9"/>
    <p:sldId id="304" r:id="rId10"/>
    <p:sldId id="305" r:id="rId11"/>
    <p:sldId id="306" r:id="rId12"/>
    <p:sldId id="310" r:id="rId13"/>
    <p:sldId id="281" r:id="rId14"/>
    <p:sldId id="282" r:id="rId15"/>
    <p:sldId id="283" r:id="rId16"/>
    <p:sldId id="284" r:id="rId17"/>
    <p:sldId id="285" r:id="rId18"/>
    <p:sldId id="288" r:id="rId19"/>
    <p:sldId id="311" r:id="rId20"/>
    <p:sldId id="312" r:id="rId21"/>
    <p:sldId id="289" r:id="rId22"/>
    <p:sldId id="297" r:id="rId23"/>
    <p:sldId id="302" r:id="rId24"/>
    <p:sldId id="296" r:id="rId25"/>
    <p:sldId id="294" r:id="rId26"/>
    <p:sldId id="265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1" autoAdjust="0"/>
    <p:restoredTop sz="93849" autoAdjust="0"/>
  </p:normalViewPr>
  <p:slideViewPr>
    <p:cSldViewPr snapToGrid="0" showGuides="1">
      <p:cViewPr varScale="1">
        <p:scale>
          <a:sx n="63" d="100"/>
          <a:sy n="63" d="100"/>
        </p:scale>
        <p:origin x="936" y="72"/>
      </p:cViewPr>
      <p:guideLst>
        <p:guide orient="horz" pos="227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249B27-542A-4B78-A712-6D34D8F71E9B}" type="doc">
      <dgm:prSet loTypeId="urn:microsoft.com/office/officeart/2005/8/layout/cycle4" loCatId="matrix" qsTypeId="urn:microsoft.com/office/officeart/2005/8/quickstyle/3d4" qsCatId="3D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19DA7D46-98DA-4C6E-8622-A6FEBEF9C35A}">
      <dgm:prSet phldrT="[Текст]" custT="1"/>
      <dgm:spPr/>
      <dgm:t>
        <a:bodyPr/>
        <a:lstStyle/>
        <a:p>
          <a:r>
            <a:rPr lang="ru-RU" sz="1800" b="1" dirty="0" smtClean="0"/>
            <a:t>Детский сад</a:t>
          </a:r>
          <a:endParaRPr lang="ru-RU" sz="1800" b="1" dirty="0"/>
        </a:p>
      </dgm:t>
    </dgm:pt>
    <dgm:pt modelId="{2DAD9E77-82DD-40FA-AEE9-A5A2272D2D04}" type="parTrans" cxnId="{6C5B457D-E155-4C14-9773-54BE6C48BA5B}">
      <dgm:prSet/>
      <dgm:spPr/>
      <dgm:t>
        <a:bodyPr/>
        <a:lstStyle/>
        <a:p>
          <a:endParaRPr lang="ru-RU" sz="1600"/>
        </a:p>
      </dgm:t>
    </dgm:pt>
    <dgm:pt modelId="{5D008B6D-140D-453F-B564-1B87907F8C12}" type="sibTrans" cxnId="{6C5B457D-E155-4C14-9773-54BE6C48BA5B}">
      <dgm:prSet/>
      <dgm:spPr/>
      <dgm:t>
        <a:bodyPr/>
        <a:lstStyle/>
        <a:p>
          <a:endParaRPr lang="ru-RU" sz="1600"/>
        </a:p>
      </dgm:t>
    </dgm:pt>
    <dgm:pt modelId="{9390587C-C877-4F45-AD26-5A1F93801585}">
      <dgm:prSet phldrT="[Текст]" custT="1"/>
      <dgm:spPr/>
      <dgm:t>
        <a:bodyPr/>
        <a:lstStyle/>
        <a:p>
          <a:r>
            <a:rPr lang="ru-RU" sz="2000" b="1" dirty="0" smtClean="0"/>
            <a:t>Мини-проекты </a:t>
          </a:r>
          <a:endParaRPr lang="ru-RU" sz="2000" b="1" dirty="0"/>
        </a:p>
      </dgm:t>
    </dgm:pt>
    <dgm:pt modelId="{B42D4C9D-0934-4738-8379-6E19563A348F}" type="parTrans" cxnId="{88D84467-DAB4-4576-A6C2-6BE0EF5A9C0A}">
      <dgm:prSet/>
      <dgm:spPr/>
      <dgm:t>
        <a:bodyPr/>
        <a:lstStyle/>
        <a:p>
          <a:endParaRPr lang="ru-RU" sz="1600"/>
        </a:p>
      </dgm:t>
    </dgm:pt>
    <dgm:pt modelId="{B5E2D0BF-45C6-4F5F-8818-6ED1D00B08B2}" type="sibTrans" cxnId="{88D84467-DAB4-4576-A6C2-6BE0EF5A9C0A}">
      <dgm:prSet/>
      <dgm:spPr/>
      <dgm:t>
        <a:bodyPr/>
        <a:lstStyle/>
        <a:p>
          <a:endParaRPr lang="ru-RU" sz="1600"/>
        </a:p>
      </dgm:t>
    </dgm:pt>
    <dgm:pt modelId="{92E5EE75-748C-45E0-8AE7-D858AEFB021C}">
      <dgm:prSet phldrT="[Текст]" custT="1"/>
      <dgm:spPr/>
      <dgm:t>
        <a:bodyPr/>
        <a:lstStyle/>
        <a:p>
          <a:r>
            <a:rPr lang="ru-RU" sz="1800" b="1" dirty="0" smtClean="0"/>
            <a:t>Школа</a:t>
          </a:r>
          <a:endParaRPr lang="ru-RU" sz="1800" b="1" dirty="0"/>
        </a:p>
      </dgm:t>
    </dgm:pt>
    <dgm:pt modelId="{05E0578B-3D08-4C48-A008-BC01D15B91D7}" type="parTrans" cxnId="{EAD0C3BB-E0F4-4002-9709-2532DD8FDE2F}">
      <dgm:prSet/>
      <dgm:spPr/>
      <dgm:t>
        <a:bodyPr/>
        <a:lstStyle/>
        <a:p>
          <a:endParaRPr lang="ru-RU" sz="1600"/>
        </a:p>
      </dgm:t>
    </dgm:pt>
    <dgm:pt modelId="{B6096B4A-D428-41A6-88B8-E5FAD56CA077}" type="sibTrans" cxnId="{EAD0C3BB-E0F4-4002-9709-2532DD8FDE2F}">
      <dgm:prSet/>
      <dgm:spPr/>
      <dgm:t>
        <a:bodyPr/>
        <a:lstStyle/>
        <a:p>
          <a:endParaRPr lang="ru-RU" sz="1600"/>
        </a:p>
      </dgm:t>
    </dgm:pt>
    <dgm:pt modelId="{079A85AE-3403-4C02-B713-B86C996E0A54}">
      <dgm:prSet phldrT="[Текст]" custT="1"/>
      <dgm:spPr/>
      <dgm:t>
        <a:bodyPr/>
        <a:lstStyle/>
        <a:p>
          <a:r>
            <a:rPr lang="ru-RU" sz="2000" b="1" dirty="0" smtClean="0"/>
            <a:t>Уроки</a:t>
          </a:r>
          <a:endParaRPr lang="ru-RU" sz="2000" b="1" dirty="0"/>
        </a:p>
      </dgm:t>
    </dgm:pt>
    <dgm:pt modelId="{80228B98-A15B-4BE5-B2B8-503096621DCC}" type="parTrans" cxnId="{F8DF2FDC-B762-4A06-A5FE-08FC70E717B8}">
      <dgm:prSet/>
      <dgm:spPr/>
      <dgm:t>
        <a:bodyPr/>
        <a:lstStyle/>
        <a:p>
          <a:endParaRPr lang="ru-RU" sz="1600"/>
        </a:p>
      </dgm:t>
    </dgm:pt>
    <dgm:pt modelId="{F530E305-E6B4-4DD2-99CB-4E836CDA3A9A}" type="sibTrans" cxnId="{F8DF2FDC-B762-4A06-A5FE-08FC70E717B8}">
      <dgm:prSet/>
      <dgm:spPr/>
      <dgm:t>
        <a:bodyPr/>
        <a:lstStyle/>
        <a:p>
          <a:endParaRPr lang="ru-RU" sz="1600"/>
        </a:p>
      </dgm:t>
    </dgm:pt>
    <dgm:pt modelId="{0FB839C2-5CE6-492E-B7C8-EABFE2A09128}">
      <dgm:prSet phldrT="[Текст]" custT="1"/>
      <dgm:spPr/>
      <dgm:t>
        <a:bodyPr/>
        <a:lstStyle/>
        <a:p>
          <a:r>
            <a:rPr lang="ru-RU" sz="1800" b="1" dirty="0" smtClean="0"/>
            <a:t>Училище</a:t>
          </a:r>
          <a:r>
            <a:rPr lang="en-US" sz="1800" b="1" dirty="0" smtClean="0"/>
            <a:t>/</a:t>
          </a:r>
          <a:endParaRPr lang="ru-RU" sz="1800" b="1" dirty="0" smtClean="0"/>
        </a:p>
        <a:p>
          <a:r>
            <a:rPr lang="ru-RU" sz="1800" b="1" dirty="0" smtClean="0"/>
            <a:t>Институт</a:t>
          </a:r>
          <a:endParaRPr lang="ru-RU" sz="1800" b="1" dirty="0"/>
        </a:p>
      </dgm:t>
    </dgm:pt>
    <dgm:pt modelId="{5FAE3B0A-5EDE-4B1F-AB80-16E4B1250EB5}" type="parTrans" cxnId="{0D1BAFE3-9FD5-4FFC-8FAB-32015E9356BD}">
      <dgm:prSet/>
      <dgm:spPr/>
      <dgm:t>
        <a:bodyPr/>
        <a:lstStyle/>
        <a:p>
          <a:endParaRPr lang="ru-RU" sz="1600"/>
        </a:p>
      </dgm:t>
    </dgm:pt>
    <dgm:pt modelId="{1D614015-99A6-48C2-A6D7-D64386E50E74}" type="sibTrans" cxnId="{0D1BAFE3-9FD5-4FFC-8FAB-32015E9356BD}">
      <dgm:prSet/>
      <dgm:spPr/>
      <dgm:t>
        <a:bodyPr/>
        <a:lstStyle/>
        <a:p>
          <a:endParaRPr lang="ru-RU" sz="1600"/>
        </a:p>
      </dgm:t>
    </dgm:pt>
    <dgm:pt modelId="{70B46359-236B-4BD8-9ABC-32055E468592}">
      <dgm:prSet phldrT="[Текст]" custT="1"/>
      <dgm:spPr/>
      <dgm:t>
        <a:bodyPr/>
        <a:lstStyle/>
        <a:p>
          <a:r>
            <a:rPr lang="ru-RU" sz="2000" b="1" dirty="0" smtClean="0"/>
            <a:t>Лекции</a:t>
          </a:r>
          <a:endParaRPr lang="ru-RU" sz="2000" b="1" dirty="0"/>
        </a:p>
      </dgm:t>
    </dgm:pt>
    <dgm:pt modelId="{ABCC7007-4900-4632-BBB0-F39B3B1DC483}" type="parTrans" cxnId="{8E40DE72-8CC8-4805-8F35-539F27662C8F}">
      <dgm:prSet/>
      <dgm:spPr/>
      <dgm:t>
        <a:bodyPr/>
        <a:lstStyle/>
        <a:p>
          <a:endParaRPr lang="ru-RU" sz="1600"/>
        </a:p>
      </dgm:t>
    </dgm:pt>
    <dgm:pt modelId="{FF7B4983-8578-4B49-838D-CC0874770240}" type="sibTrans" cxnId="{8E40DE72-8CC8-4805-8F35-539F27662C8F}">
      <dgm:prSet/>
      <dgm:spPr/>
      <dgm:t>
        <a:bodyPr/>
        <a:lstStyle/>
        <a:p>
          <a:endParaRPr lang="ru-RU" sz="1600"/>
        </a:p>
      </dgm:t>
    </dgm:pt>
    <dgm:pt modelId="{A4314103-4D14-4068-90BD-4CA5422B5E5C}">
      <dgm:prSet phldrT="[Текст]" custT="1"/>
      <dgm:spPr/>
      <dgm:t>
        <a:bodyPr/>
        <a:lstStyle/>
        <a:p>
          <a:r>
            <a:rPr lang="ru-RU" sz="1800" b="1" dirty="0" smtClean="0"/>
            <a:t>Зоопарк</a:t>
          </a:r>
          <a:r>
            <a:rPr lang="en-US" sz="1800" b="1" dirty="0" smtClean="0"/>
            <a:t>/</a:t>
          </a:r>
          <a:endParaRPr lang="ru-RU" sz="1800" b="1" dirty="0" smtClean="0"/>
        </a:p>
        <a:p>
          <a:r>
            <a:rPr lang="ru-RU" sz="1800" b="1" dirty="0" smtClean="0"/>
            <a:t>Библиотека</a:t>
          </a:r>
          <a:r>
            <a:rPr lang="en-US" sz="1800" b="1" dirty="0" smtClean="0"/>
            <a:t>/</a:t>
          </a:r>
          <a:r>
            <a:rPr lang="ru-RU" sz="1800" b="1" dirty="0" smtClean="0"/>
            <a:t>Музей…</a:t>
          </a:r>
          <a:endParaRPr lang="ru-RU" sz="1800" b="1" dirty="0"/>
        </a:p>
      </dgm:t>
    </dgm:pt>
    <dgm:pt modelId="{3F82AF95-F5B2-4E6D-83F0-2A6558A31AFB}" type="parTrans" cxnId="{AA2A281A-1F8B-44FF-87C3-DB1A3FDE2D95}">
      <dgm:prSet/>
      <dgm:spPr/>
      <dgm:t>
        <a:bodyPr/>
        <a:lstStyle/>
        <a:p>
          <a:endParaRPr lang="ru-RU" sz="1600"/>
        </a:p>
      </dgm:t>
    </dgm:pt>
    <dgm:pt modelId="{56D35216-8D18-4B9B-A36B-4AEDB66C2FA3}" type="sibTrans" cxnId="{AA2A281A-1F8B-44FF-87C3-DB1A3FDE2D95}">
      <dgm:prSet/>
      <dgm:spPr/>
      <dgm:t>
        <a:bodyPr/>
        <a:lstStyle/>
        <a:p>
          <a:endParaRPr lang="ru-RU" sz="1600"/>
        </a:p>
      </dgm:t>
    </dgm:pt>
    <dgm:pt modelId="{B93BF378-3407-4BB5-A2CD-350D2F8AC15A}">
      <dgm:prSet phldrT="[Текст]" custT="1"/>
      <dgm:spPr/>
      <dgm:t>
        <a:bodyPr/>
        <a:lstStyle/>
        <a:p>
          <a:r>
            <a:rPr lang="ru-RU" sz="2000" b="1" dirty="0" smtClean="0"/>
            <a:t>Экскурсии</a:t>
          </a:r>
          <a:endParaRPr lang="ru-RU" sz="2000" b="1" dirty="0"/>
        </a:p>
      </dgm:t>
    </dgm:pt>
    <dgm:pt modelId="{E8696A8E-A42D-4EE0-8B69-CD1CF59ECCBE}" type="parTrans" cxnId="{91250932-C0D3-4731-9D02-761231102680}">
      <dgm:prSet/>
      <dgm:spPr/>
      <dgm:t>
        <a:bodyPr/>
        <a:lstStyle/>
        <a:p>
          <a:endParaRPr lang="ru-RU" sz="1600"/>
        </a:p>
      </dgm:t>
    </dgm:pt>
    <dgm:pt modelId="{997146BB-3703-42EE-AA77-1CA141F27D3B}" type="sibTrans" cxnId="{91250932-C0D3-4731-9D02-761231102680}">
      <dgm:prSet/>
      <dgm:spPr/>
      <dgm:t>
        <a:bodyPr/>
        <a:lstStyle/>
        <a:p>
          <a:endParaRPr lang="ru-RU" sz="1600"/>
        </a:p>
      </dgm:t>
    </dgm:pt>
    <dgm:pt modelId="{22F3E5CF-4838-4701-9BB3-161B61AB90FE}">
      <dgm:prSet phldrT="[Текст]" custT="1"/>
      <dgm:spPr/>
      <dgm:t>
        <a:bodyPr/>
        <a:lstStyle/>
        <a:p>
          <a:endParaRPr lang="ru-RU" sz="2000" b="1" dirty="0"/>
        </a:p>
      </dgm:t>
    </dgm:pt>
    <dgm:pt modelId="{E06F8DCD-C5E4-4F78-9FFC-9112E58C1F8D}" type="parTrans" cxnId="{FB0A1000-1CEA-43E1-A454-C1D7B1C25CA7}">
      <dgm:prSet/>
      <dgm:spPr/>
      <dgm:t>
        <a:bodyPr/>
        <a:lstStyle/>
        <a:p>
          <a:endParaRPr lang="ru-RU"/>
        </a:p>
      </dgm:t>
    </dgm:pt>
    <dgm:pt modelId="{857A850E-9FAA-42C8-BBA7-746139397B3B}" type="sibTrans" cxnId="{FB0A1000-1CEA-43E1-A454-C1D7B1C25CA7}">
      <dgm:prSet/>
      <dgm:spPr/>
      <dgm:t>
        <a:bodyPr/>
        <a:lstStyle/>
        <a:p>
          <a:endParaRPr lang="ru-RU"/>
        </a:p>
      </dgm:t>
    </dgm:pt>
    <dgm:pt modelId="{CCD3DBBA-32A7-4483-A355-897AE113D97B}">
      <dgm:prSet phldrT="[Текст]" custT="1"/>
      <dgm:spPr/>
      <dgm:t>
        <a:bodyPr/>
        <a:lstStyle/>
        <a:p>
          <a:r>
            <a:rPr lang="ru-RU" sz="2000" b="1" dirty="0" smtClean="0"/>
            <a:t>Экскурсии </a:t>
          </a:r>
          <a:endParaRPr lang="ru-RU" sz="2000" b="1" dirty="0"/>
        </a:p>
      </dgm:t>
    </dgm:pt>
    <dgm:pt modelId="{2C8FF39D-8929-4660-9110-418E28BD2BC1}" type="parTrans" cxnId="{68E1AF9C-385C-4A0A-90DB-A4394C6BA944}">
      <dgm:prSet/>
      <dgm:spPr/>
      <dgm:t>
        <a:bodyPr/>
        <a:lstStyle/>
        <a:p>
          <a:endParaRPr lang="ru-RU"/>
        </a:p>
      </dgm:t>
    </dgm:pt>
    <dgm:pt modelId="{D3435CEA-A89C-43D2-8C6A-CEF40D33B0AD}" type="sibTrans" cxnId="{68E1AF9C-385C-4A0A-90DB-A4394C6BA944}">
      <dgm:prSet/>
      <dgm:spPr/>
      <dgm:t>
        <a:bodyPr/>
        <a:lstStyle/>
        <a:p>
          <a:endParaRPr lang="ru-RU"/>
        </a:p>
      </dgm:t>
    </dgm:pt>
    <dgm:pt modelId="{ABC15451-D1B5-4414-82E1-B649F49AE377}">
      <dgm:prSet phldrT="[Текст]" custT="1"/>
      <dgm:spPr/>
      <dgm:t>
        <a:bodyPr/>
        <a:lstStyle/>
        <a:p>
          <a:r>
            <a:rPr lang="ru-RU" sz="2000" b="1" dirty="0" smtClean="0"/>
            <a:t>Экскурсии</a:t>
          </a:r>
          <a:endParaRPr lang="ru-RU" sz="2000" b="1" dirty="0"/>
        </a:p>
      </dgm:t>
    </dgm:pt>
    <dgm:pt modelId="{23C7028D-5144-481E-8529-A312F3CDDD15}" type="parTrans" cxnId="{C14C218C-E941-4773-B3A4-5A13A71074C9}">
      <dgm:prSet/>
      <dgm:spPr/>
      <dgm:t>
        <a:bodyPr/>
        <a:lstStyle/>
        <a:p>
          <a:endParaRPr lang="ru-RU"/>
        </a:p>
      </dgm:t>
    </dgm:pt>
    <dgm:pt modelId="{E898AA96-72DD-4362-8122-103F898C4D5F}" type="sibTrans" cxnId="{C14C218C-E941-4773-B3A4-5A13A71074C9}">
      <dgm:prSet/>
      <dgm:spPr/>
      <dgm:t>
        <a:bodyPr/>
        <a:lstStyle/>
        <a:p>
          <a:endParaRPr lang="ru-RU"/>
        </a:p>
      </dgm:t>
    </dgm:pt>
    <dgm:pt modelId="{2B4F3630-37C1-4027-85A6-F26A6A0AE596}">
      <dgm:prSet phldrT="[Текст]" custT="1"/>
      <dgm:spPr/>
      <dgm:t>
        <a:bodyPr/>
        <a:lstStyle/>
        <a:p>
          <a:r>
            <a:rPr lang="ru-RU" sz="2000" b="1" dirty="0" smtClean="0"/>
            <a:t>Проекты</a:t>
          </a:r>
          <a:endParaRPr lang="ru-RU" sz="2000" b="1" dirty="0"/>
        </a:p>
      </dgm:t>
    </dgm:pt>
    <dgm:pt modelId="{9DDA7280-A080-4488-B6DA-A1DD2DC48247}" type="parTrans" cxnId="{25CDDEFC-1078-4E9E-A41A-436203CA01EB}">
      <dgm:prSet/>
      <dgm:spPr/>
      <dgm:t>
        <a:bodyPr/>
        <a:lstStyle/>
        <a:p>
          <a:endParaRPr lang="ru-RU"/>
        </a:p>
      </dgm:t>
    </dgm:pt>
    <dgm:pt modelId="{0A4CE243-137B-4801-A2EF-AB28B13FA67C}" type="sibTrans" cxnId="{25CDDEFC-1078-4E9E-A41A-436203CA01EB}">
      <dgm:prSet/>
      <dgm:spPr/>
      <dgm:t>
        <a:bodyPr/>
        <a:lstStyle/>
        <a:p>
          <a:endParaRPr lang="ru-RU"/>
        </a:p>
      </dgm:t>
    </dgm:pt>
    <dgm:pt modelId="{78A9D80E-60DF-40F9-970A-EEFC8E755102}">
      <dgm:prSet phldrT="[Текст]" custT="1"/>
      <dgm:spPr/>
      <dgm:t>
        <a:bodyPr/>
        <a:lstStyle/>
        <a:p>
          <a:endParaRPr lang="ru-RU" sz="2000" b="1" dirty="0"/>
        </a:p>
      </dgm:t>
    </dgm:pt>
    <dgm:pt modelId="{6648A29D-F0BB-4107-A392-0B5D46B9AE3B}" type="parTrans" cxnId="{B5231FEF-3B4A-4431-8C21-AF119DC95D6B}">
      <dgm:prSet/>
      <dgm:spPr/>
      <dgm:t>
        <a:bodyPr/>
        <a:lstStyle/>
        <a:p>
          <a:endParaRPr lang="ru-RU"/>
        </a:p>
      </dgm:t>
    </dgm:pt>
    <dgm:pt modelId="{224569B4-970A-4254-B2D0-988C31C69D93}" type="sibTrans" cxnId="{B5231FEF-3B4A-4431-8C21-AF119DC95D6B}">
      <dgm:prSet/>
      <dgm:spPr/>
      <dgm:t>
        <a:bodyPr/>
        <a:lstStyle/>
        <a:p>
          <a:endParaRPr lang="ru-RU"/>
        </a:p>
      </dgm:t>
    </dgm:pt>
    <dgm:pt modelId="{E3E2CFB5-F7B1-4CFB-9B65-AAB549AE2DF3}">
      <dgm:prSet phldrT="[Текст]" custT="1"/>
      <dgm:spPr/>
      <dgm:t>
        <a:bodyPr/>
        <a:lstStyle/>
        <a:p>
          <a:r>
            <a:rPr lang="ru-RU" sz="2000" b="1" dirty="0" smtClean="0"/>
            <a:t>Экскурсии</a:t>
          </a:r>
          <a:endParaRPr lang="ru-RU" sz="2000" b="1" dirty="0"/>
        </a:p>
      </dgm:t>
    </dgm:pt>
    <dgm:pt modelId="{5B005637-7D4B-457F-8434-78AFA206CBAD}" type="parTrans" cxnId="{11DB7620-0A68-400E-9395-8CE995F9E17B}">
      <dgm:prSet/>
      <dgm:spPr/>
      <dgm:t>
        <a:bodyPr/>
        <a:lstStyle/>
        <a:p>
          <a:endParaRPr lang="ru-RU"/>
        </a:p>
      </dgm:t>
    </dgm:pt>
    <dgm:pt modelId="{3F17483A-56B0-4850-9949-EEFD120456FB}" type="sibTrans" cxnId="{11DB7620-0A68-400E-9395-8CE995F9E17B}">
      <dgm:prSet/>
      <dgm:spPr/>
      <dgm:t>
        <a:bodyPr/>
        <a:lstStyle/>
        <a:p>
          <a:endParaRPr lang="ru-RU"/>
        </a:p>
      </dgm:t>
    </dgm:pt>
    <dgm:pt modelId="{C3CA3858-B6A9-41CD-BE54-FDE227CAAD53}">
      <dgm:prSet phldrT="[Текст]" custT="1"/>
      <dgm:spPr/>
      <dgm:t>
        <a:bodyPr/>
        <a:lstStyle/>
        <a:p>
          <a:r>
            <a:rPr lang="ru-RU" sz="2000" b="1" dirty="0" smtClean="0"/>
            <a:t>Проекты</a:t>
          </a:r>
          <a:endParaRPr lang="ru-RU" sz="2000" b="1" dirty="0"/>
        </a:p>
      </dgm:t>
    </dgm:pt>
    <dgm:pt modelId="{4230B838-19FC-4FA0-9471-DD21E55965D4}" type="parTrans" cxnId="{D70A5091-5412-4265-A123-949DB4578491}">
      <dgm:prSet/>
      <dgm:spPr/>
      <dgm:t>
        <a:bodyPr/>
        <a:lstStyle/>
        <a:p>
          <a:endParaRPr lang="ru-RU"/>
        </a:p>
      </dgm:t>
    </dgm:pt>
    <dgm:pt modelId="{EDC7D6EA-0206-409D-9186-549FBC91F7B8}" type="sibTrans" cxnId="{D70A5091-5412-4265-A123-949DB4578491}">
      <dgm:prSet/>
      <dgm:spPr/>
      <dgm:t>
        <a:bodyPr/>
        <a:lstStyle/>
        <a:p>
          <a:endParaRPr lang="ru-RU"/>
        </a:p>
      </dgm:t>
    </dgm:pt>
    <dgm:pt modelId="{065C4BC1-0A00-4003-83DD-9F538F65CE5F}">
      <dgm:prSet phldrT="[Текст]" custT="1"/>
      <dgm:spPr/>
      <dgm:t>
        <a:bodyPr/>
        <a:lstStyle/>
        <a:p>
          <a:endParaRPr lang="ru-RU" sz="2000" b="1" dirty="0"/>
        </a:p>
      </dgm:t>
    </dgm:pt>
    <dgm:pt modelId="{2E639039-0776-4D21-84B7-8492122CD762}" type="parTrans" cxnId="{43A1CC08-F9E9-4F7E-BE8E-E4D1394FF29B}">
      <dgm:prSet/>
      <dgm:spPr/>
      <dgm:t>
        <a:bodyPr/>
        <a:lstStyle/>
        <a:p>
          <a:endParaRPr lang="ru-RU"/>
        </a:p>
      </dgm:t>
    </dgm:pt>
    <dgm:pt modelId="{8C4C3091-29D4-4173-8D5E-95FB4E1210F7}" type="sibTrans" cxnId="{43A1CC08-F9E9-4F7E-BE8E-E4D1394FF29B}">
      <dgm:prSet/>
      <dgm:spPr/>
      <dgm:t>
        <a:bodyPr/>
        <a:lstStyle/>
        <a:p>
          <a:endParaRPr lang="ru-RU"/>
        </a:p>
      </dgm:t>
    </dgm:pt>
    <dgm:pt modelId="{103C56A3-2F34-49CE-A8B8-3E809D08BF8D}">
      <dgm:prSet phldrT="[Текст]" custT="1"/>
      <dgm:spPr/>
      <dgm:t>
        <a:bodyPr/>
        <a:lstStyle/>
        <a:p>
          <a:r>
            <a:rPr lang="ru-RU" sz="2000" b="1" dirty="0" smtClean="0"/>
            <a:t>Проекты</a:t>
          </a:r>
          <a:endParaRPr lang="ru-RU" sz="2000" b="1" dirty="0"/>
        </a:p>
      </dgm:t>
    </dgm:pt>
    <dgm:pt modelId="{2F110999-059A-44A5-A1C3-76C2867B42A8}" type="parTrans" cxnId="{A1EDDF51-D2F1-4D4E-A022-E61EA7072445}">
      <dgm:prSet/>
      <dgm:spPr/>
      <dgm:t>
        <a:bodyPr/>
        <a:lstStyle/>
        <a:p>
          <a:endParaRPr lang="ru-RU"/>
        </a:p>
      </dgm:t>
    </dgm:pt>
    <dgm:pt modelId="{15CC373F-FA14-4EBB-8FFD-303D6290AF18}" type="sibTrans" cxnId="{A1EDDF51-D2F1-4D4E-A022-E61EA7072445}">
      <dgm:prSet/>
      <dgm:spPr/>
      <dgm:t>
        <a:bodyPr/>
        <a:lstStyle/>
        <a:p>
          <a:endParaRPr lang="ru-RU"/>
        </a:p>
      </dgm:t>
    </dgm:pt>
    <dgm:pt modelId="{0734D57D-EE5F-404E-93AD-052DAA35B1DA}" type="pres">
      <dgm:prSet presAssocID="{4B249B27-542A-4B78-A712-6D34D8F71E9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0F3C7A-0BAD-439F-9614-16C74CDBB854}" type="pres">
      <dgm:prSet presAssocID="{4B249B27-542A-4B78-A712-6D34D8F71E9B}" presName="children" presStyleCnt="0"/>
      <dgm:spPr/>
    </dgm:pt>
    <dgm:pt modelId="{62AE7127-3FEB-4DB0-AC35-4252CF96A674}" type="pres">
      <dgm:prSet presAssocID="{4B249B27-542A-4B78-A712-6D34D8F71E9B}" presName="child1group" presStyleCnt="0"/>
      <dgm:spPr/>
    </dgm:pt>
    <dgm:pt modelId="{8834FFEF-3CC3-45EE-BF9C-6B69C8158D92}" type="pres">
      <dgm:prSet presAssocID="{4B249B27-542A-4B78-A712-6D34D8F71E9B}" presName="child1" presStyleLbl="bgAcc1" presStyleIdx="0" presStyleCnt="4" custScaleX="112788"/>
      <dgm:spPr/>
      <dgm:t>
        <a:bodyPr/>
        <a:lstStyle/>
        <a:p>
          <a:endParaRPr lang="ru-RU"/>
        </a:p>
      </dgm:t>
    </dgm:pt>
    <dgm:pt modelId="{2A4ADCED-952E-435F-9623-33B9BC03D9BB}" type="pres">
      <dgm:prSet presAssocID="{4B249B27-542A-4B78-A712-6D34D8F71E9B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26C23A-34E6-4019-A1D1-91A1ED2AB0AE}" type="pres">
      <dgm:prSet presAssocID="{4B249B27-542A-4B78-A712-6D34D8F71E9B}" presName="child2group" presStyleCnt="0"/>
      <dgm:spPr/>
    </dgm:pt>
    <dgm:pt modelId="{AD7CE6F7-9635-4CF6-8078-DE0874D5E009}" type="pres">
      <dgm:prSet presAssocID="{4B249B27-542A-4B78-A712-6D34D8F71E9B}" presName="child2" presStyleLbl="bgAcc1" presStyleIdx="1" presStyleCnt="4"/>
      <dgm:spPr/>
      <dgm:t>
        <a:bodyPr/>
        <a:lstStyle/>
        <a:p>
          <a:endParaRPr lang="ru-RU"/>
        </a:p>
      </dgm:t>
    </dgm:pt>
    <dgm:pt modelId="{901E49F0-C07C-4C13-97F4-CC2DC6A25927}" type="pres">
      <dgm:prSet presAssocID="{4B249B27-542A-4B78-A712-6D34D8F71E9B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20063-F8F7-4253-8B8C-2FFBA75E1CE3}" type="pres">
      <dgm:prSet presAssocID="{4B249B27-542A-4B78-A712-6D34D8F71E9B}" presName="child3group" presStyleCnt="0"/>
      <dgm:spPr/>
    </dgm:pt>
    <dgm:pt modelId="{7995BC36-5F3F-4B35-8DB1-0EFE4F2ACCC5}" type="pres">
      <dgm:prSet presAssocID="{4B249B27-542A-4B78-A712-6D34D8F71E9B}" presName="child3" presStyleLbl="bgAcc1" presStyleIdx="2" presStyleCnt="4"/>
      <dgm:spPr/>
      <dgm:t>
        <a:bodyPr/>
        <a:lstStyle/>
        <a:p>
          <a:endParaRPr lang="ru-RU"/>
        </a:p>
      </dgm:t>
    </dgm:pt>
    <dgm:pt modelId="{55BBE7B6-7CFA-4859-AD3D-99B4BC1E48FB}" type="pres">
      <dgm:prSet presAssocID="{4B249B27-542A-4B78-A712-6D34D8F71E9B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6B2A75-7DED-43C2-9EEC-BC84505CA10E}" type="pres">
      <dgm:prSet presAssocID="{4B249B27-542A-4B78-A712-6D34D8F71E9B}" presName="child4group" presStyleCnt="0"/>
      <dgm:spPr/>
    </dgm:pt>
    <dgm:pt modelId="{C612FB23-2BE2-4C07-80F4-59A270AB5A42}" type="pres">
      <dgm:prSet presAssocID="{4B249B27-542A-4B78-A712-6D34D8F71E9B}" presName="child4" presStyleLbl="bgAcc1" presStyleIdx="3" presStyleCnt="4"/>
      <dgm:spPr/>
      <dgm:t>
        <a:bodyPr/>
        <a:lstStyle/>
        <a:p>
          <a:endParaRPr lang="ru-RU"/>
        </a:p>
      </dgm:t>
    </dgm:pt>
    <dgm:pt modelId="{4A25E1E6-46D7-4AFF-BC11-586B57D45163}" type="pres">
      <dgm:prSet presAssocID="{4B249B27-542A-4B78-A712-6D34D8F71E9B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2A0C10-05CC-41FD-B16E-F20C1FE99E15}" type="pres">
      <dgm:prSet presAssocID="{4B249B27-542A-4B78-A712-6D34D8F71E9B}" presName="childPlaceholder" presStyleCnt="0"/>
      <dgm:spPr/>
    </dgm:pt>
    <dgm:pt modelId="{FB80D4A5-B388-4A45-BE9B-D86E6D185EA0}" type="pres">
      <dgm:prSet presAssocID="{4B249B27-542A-4B78-A712-6D34D8F71E9B}" presName="circle" presStyleCnt="0"/>
      <dgm:spPr/>
    </dgm:pt>
    <dgm:pt modelId="{8AA6B3A0-2037-44AF-A826-9EC5E8B2D1FC}" type="pres">
      <dgm:prSet presAssocID="{4B249B27-542A-4B78-A712-6D34D8F71E9B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EC2577-5838-492A-A3BD-DC26A5C56222}" type="pres">
      <dgm:prSet presAssocID="{4B249B27-542A-4B78-A712-6D34D8F71E9B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496A7B-DA02-466B-BB86-4A31BAD3069F}" type="pres">
      <dgm:prSet presAssocID="{4B249B27-542A-4B78-A712-6D34D8F71E9B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DC5292-C7D7-4B13-9F5C-CF103F1DE741}" type="pres">
      <dgm:prSet presAssocID="{4B249B27-542A-4B78-A712-6D34D8F71E9B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75EB88-9B94-4579-B477-A50BFA679C94}" type="pres">
      <dgm:prSet presAssocID="{4B249B27-542A-4B78-A712-6D34D8F71E9B}" presName="quadrantPlaceholder" presStyleCnt="0"/>
      <dgm:spPr/>
    </dgm:pt>
    <dgm:pt modelId="{F1C5BC07-2FEE-4E73-903D-3441AA18FA45}" type="pres">
      <dgm:prSet presAssocID="{4B249B27-542A-4B78-A712-6D34D8F71E9B}" presName="center1" presStyleLbl="fgShp" presStyleIdx="0" presStyleCnt="2"/>
      <dgm:spPr/>
    </dgm:pt>
    <dgm:pt modelId="{A2BEADBF-3206-4E97-80C4-3DA4507C6C1B}" type="pres">
      <dgm:prSet presAssocID="{4B249B27-542A-4B78-A712-6D34D8F71E9B}" presName="center2" presStyleLbl="fgShp" presStyleIdx="1" presStyleCnt="2"/>
      <dgm:spPr/>
    </dgm:pt>
  </dgm:ptLst>
  <dgm:cxnLst>
    <dgm:cxn modelId="{577BAC7C-AA90-4709-993F-FF9B26208502}" type="presOf" srcId="{E3E2CFB5-F7B1-4CFB-9B65-AAB549AE2DF3}" destId="{7995BC36-5F3F-4B35-8DB1-0EFE4F2ACCC5}" srcOrd="0" destOrd="1" presId="urn:microsoft.com/office/officeart/2005/8/layout/cycle4"/>
    <dgm:cxn modelId="{16E67C46-8CA0-47E1-BA8F-A83CAAA28ADB}" type="presOf" srcId="{A4314103-4D14-4068-90BD-4CA5422B5E5C}" destId="{C9DC5292-C7D7-4B13-9F5C-CF103F1DE741}" srcOrd="0" destOrd="0" presId="urn:microsoft.com/office/officeart/2005/8/layout/cycle4"/>
    <dgm:cxn modelId="{226FBF2A-4052-4D66-9EAB-A5DC6550A318}" type="presOf" srcId="{C3CA3858-B6A9-41CD-BE54-FDE227CAAD53}" destId="{55BBE7B6-7CFA-4859-AD3D-99B4BC1E48FB}" srcOrd="1" destOrd="2" presId="urn:microsoft.com/office/officeart/2005/8/layout/cycle4"/>
    <dgm:cxn modelId="{ECE55271-2D8F-41B9-9B24-0F79C513C8B1}" type="presOf" srcId="{ABC15451-D1B5-4414-82E1-B649F49AE377}" destId="{AD7CE6F7-9635-4CF6-8078-DE0874D5E009}" srcOrd="0" destOrd="1" presId="urn:microsoft.com/office/officeart/2005/8/layout/cycle4"/>
    <dgm:cxn modelId="{B7A022E6-4570-4ABB-B521-95D3F8683D83}" type="presOf" srcId="{92E5EE75-748C-45E0-8AE7-D858AEFB021C}" destId="{F8EC2577-5838-492A-A3BD-DC26A5C56222}" srcOrd="0" destOrd="0" presId="urn:microsoft.com/office/officeart/2005/8/layout/cycle4"/>
    <dgm:cxn modelId="{ABA992DA-5488-4872-AB23-B28DC4A93EB4}" type="presOf" srcId="{70B46359-236B-4BD8-9ABC-32055E468592}" destId="{55BBE7B6-7CFA-4859-AD3D-99B4BC1E48FB}" srcOrd="1" destOrd="0" presId="urn:microsoft.com/office/officeart/2005/8/layout/cycle4"/>
    <dgm:cxn modelId="{1F73698D-F8B6-4778-85FD-C057F2A5CC02}" type="presOf" srcId="{CCD3DBBA-32A7-4483-A355-897AE113D97B}" destId="{2A4ADCED-952E-435F-9623-33B9BC03D9BB}" srcOrd="1" destOrd="1" presId="urn:microsoft.com/office/officeart/2005/8/layout/cycle4"/>
    <dgm:cxn modelId="{29248317-0A26-48D3-A20B-589F364294C8}" type="presOf" srcId="{C3CA3858-B6A9-41CD-BE54-FDE227CAAD53}" destId="{7995BC36-5F3F-4B35-8DB1-0EFE4F2ACCC5}" srcOrd="0" destOrd="2" presId="urn:microsoft.com/office/officeart/2005/8/layout/cycle4"/>
    <dgm:cxn modelId="{F8DF2FDC-B762-4A06-A5FE-08FC70E717B8}" srcId="{92E5EE75-748C-45E0-8AE7-D858AEFB021C}" destId="{079A85AE-3403-4C02-B713-B86C996E0A54}" srcOrd="0" destOrd="0" parTransId="{80228B98-A15B-4BE5-B2B8-503096621DCC}" sibTransId="{F530E305-E6B4-4DD2-99CB-4E836CDA3A9A}"/>
    <dgm:cxn modelId="{721B5BE7-75E9-479A-BA57-11374570E7A8}" type="presOf" srcId="{E3E2CFB5-F7B1-4CFB-9B65-AAB549AE2DF3}" destId="{55BBE7B6-7CFA-4859-AD3D-99B4BC1E48FB}" srcOrd="1" destOrd="1" presId="urn:microsoft.com/office/officeart/2005/8/layout/cycle4"/>
    <dgm:cxn modelId="{E0EE172C-767E-4E39-B3EF-EBCC7630C590}" type="presOf" srcId="{103C56A3-2F34-49CE-A8B8-3E809D08BF8D}" destId="{4A25E1E6-46D7-4AFF-BC11-586B57D45163}" srcOrd="1" destOrd="1" presId="urn:microsoft.com/office/officeart/2005/8/layout/cycle4"/>
    <dgm:cxn modelId="{01CE7931-A0A9-4D62-B54B-FC8309EA8985}" type="presOf" srcId="{2B4F3630-37C1-4027-85A6-F26A6A0AE596}" destId="{901E49F0-C07C-4C13-97F4-CC2DC6A25927}" srcOrd="1" destOrd="2" presId="urn:microsoft.com/office/officeart/2005/8/layout/cycle4"/>
    <dgm:cxn modelId="{17ED611F-31E1-4D13-AAB3-51207F61FC0A}" type="presOf" srcId="{065C4BC1-0A00-4003-83DD-9F538F65CE5F}" destId="{55BBE7B6-7CFA-4859-AD3D-99B4BC1E48FB}" srcOrd="1" destOrd="3" presId="urn:microsoft.com/office/officeart/2005/8/layout/cycle4"/>
    <dgm:cxn modelId="{FBDEB697-0285-4697-BE94-E597A93BE40C}" type="presOf" srcId="{ABC15451-D1B5-4414-82E1-B649F49AE377}" destId="{901E49F0-C07C-4C13-97F4-CC2DC6A25927}" srcOrd="1" destOrd="1" presId="urn:microsoft.com/office/officeart/2005/8/layout/cycle4"/>
    <dgm:cxn modelId="{FB0A1000-1CEA-43E1-A454-C1D7B1C25CA7}" srcId="{19DA7D46-98DA-4C6E-8622-A6FEBEF9C35A}" destId="{22F3E5CF-4838-4701-9BB3-161B61AB90FE}" srcOrd="2" destOrd="0" parTransId="{E06F8DCD-C5E4-4F78-9FFC-9112E58C1F8D}" sibTransId="{857A850E-9FAA-42C8-BBA7-746139397B3B}"/>
    <dgm:cxn modelId="{C14C218C-E941-4773-B3A4-5A13A71074C9}" srcId="{92E5EE75-748C-45E0-8AE7-D858AEFB021C}" destId="{ABC15451-D1B5-4414-82E1-B649F49AE377}" srcOrd="1" destOrd="0" parTransId="{23C7028D-5144-481E-8529-A312F3CDDD15}" sibTransId="{E898AA96-72DD-4362-8122-103F898C4D5F}"/>
    <dgm:cxn modelId="{2D776227-580B-4A81-B35E-EFB58E6CA1F9}" type="presOf" srcId="{19DA7D46-98DA-4C6E-8622-A6FEBEF9C35A}" destId="{8AA6B3A0-2037-44AF-A826-9EC5E8B2D1FC}" srcOrd="0" destOrd="0" presId="urn:microsoft.com/office/officeart/2005/8/layout/cycle4"/>
    <dgm:cxn modelId="{43A1CC08-F9E9-4F7E-BE8E-E4D1394FF29B}" srcId="{0FB839C2-5CE6-492E-B7C8-EABFE2A09128}" destId="{065C4BC1-0A00-4003-83DD-9F538F65CE5F}" srcOrd="3" destOrd="0" parTransId="{2E639039-0776-4D21-84B7-8492122CD762}" sibTransId="{8C4C3091-29D4-4173-8D5E-95FB4E1210F7}"/>
    <dgm:cxn modelId="{68E1AF9C-385C-4A0A-90DB-A4394C6BA944}" srcId="{19DA7D46-98DA-4C6E-8622-A6FEBEF9C35A}" destId="{CCD3DBBA-32A7-4483-A355-897AE113D97B}" srcOrd="1" destOrd="0" parTransId="{2C8FF39D-8929-4660-9110-418E28BD2BC1}" sibTransId="{D3435CEA-A89C-43D2-8C6A-CEF40D33B0AD}"/>
    <dgm:cxn modelId="{2CF65B51-3836-44F1-B52F-83CED05EC763}" type="presOf" srcId="{B93BF378-3407-4BB5-A2CD-350D2F8AC15A}" destId="{4A25E1E6-46D7-4AFF-BC11-586B57D45163}" srcOrd="1" destOrd="0" presId="urn:microsoft.com/office/officeart/2005/8/layout/cycle4"/>
    <dgm:cxn modelId="{C8F84C35-C071-4519-93FC-1F057963BFEE}" type="presOf" srcId="{103C56A3-2F34-49CE-A8B8-3E809D08BF8D}" destId="{C612FB23-2BE2-4C07-80F4-59A270AB5A42}" srcOrd="0" destOrd="1" presId="urn:microsoft.com/office/officeart/2005/8/layout/cycle4"/>
    <dgm:cxn modelId="{25BD426B-D0E3-4DD4-AFE8-C92243DB1BAA}" type="presOf" srcId="{079A85AE-3403-4C02-B713-B86C996E0A54}" destId="{AD7CE6F7-9635-4CF6-8078-DE0874D5E009}" srcOrd="0" destOrd="0" presId="urn:microsoft.com/office/officeart/2005/8/layout/cycle4"/>
    <dgm:cxn modelId="{6C5B457D-E155-4C14-9773-54BE6C48BA5B}" srcId="{4B249B27-542A-4B78-A712-6D34D8F71E9B}" destId="{19DA7D46-98DA-4C6E-8622-A6FEBEF9C35A}" srcOrd="0" destOrd="0" parTransId="{2DAD9E77-82DD-40FA-AEE9-A5A2272D2D04}" sibTransId="{5D008B6D-140D-453F-B564-1B87907F8C12}"/>
    <dgm:cxn modelId="{C7EBE3D7-76F2-443D-A7AB-3FD6C6851523}" type="presOf" srcId="{9390587C-C877-4F45-AD26-5A1F93801585}" destId="{2A4ADCED-952E-435F-9623-33B9BC03D9BB}" srcOrd="1" destOrd="0" presId="urn:microsoft.com/office/officeart/2005/8/layout/cycle4"/>
    <dgm:cxn modelId="{91250932-C0D3-4731-9D02-761231102680}" srcId="{A4314103-4D14-4068-90BD-4CA5422B5E5C}" destId="{B93BF378-3407-4BB5-A2CD-350D2F8AC15A}" srcOrd="0" destOrd="0" parTransId="{E8696A8E-A42D-4EE0-8B69-CD1CF59ECCBE}" sibTransId="{997146BB-3703-42EE-AA77-1CA141F27D3B}"/>
    <dgm:cxn modelId="{18D08427-A638-414E-9A7B-17901B5FCFA8}" type="presOf" srcId="{78A9D80E-60DF-40F9-970A-EEFC8E755102}" destId="{901E49F0-C07C-4C13-97F4-CC2DC6A25927}" srcOrd="1" destOrd="3" presId="urn:microsoft.com/office/officeart/2005/8/layout/cycle4"/>
    <dgm:cxn modelId="{52F7B759-8F93-40E6-B211-9996807EBEB6}" type="presOf" srcId="{22F3E5CF-4838-4701-9BB3-161B61AB90FE}" destId="{2A4ADCED-952E-435F-9623-33B9BC03D9BB}" srcOrd="1" destOrd="2" presId="urn:microsoft.com/office/officeart/2005/8/layout/cycle4"/>
    <dgm:cxn modelId="{A1EDDF51-D2F1-4D4E-A022-E61EA7072445}" srcId="{A4314103-4D14-4068-90BD-4CA5422B5E5C}" destId="{103C56A3-2F34-49CE-A8B8-3E809D08BF8D}" srcOrd="1" destOrd="0" parTransId="{2F110999-059A-44A5-A1C3-76C2867B42A8}" sibTransId="{15CC373F-FA14-4EBB-8FFD-303D6290AF18}"/>
    <dgm:cxn modelId="{EAD0C3BB-E0F4-4002-9709-2532DD8FDE2F}" srcId="{4B249B27-542A-4B78-A712-6D34D8F71E9B}" destId="{92E5EE75-748C-45E0-8AE7-D858AEFB021C}" srcOrd="1" destOrd="0" parTransId="{05E0578B-3D08-4C48-A008-BC01D15B91D7}" sibTransId="{B6096B4A-D428-41A6-88B8-E5FAD56CA077}"/>
    <dgm:cxn modelId="{4BF83337-AC6C-4CDB-84B0-8E74949510C5}" type="presOf" srcId="{9390587C-C877-4F45-AD26-5A1F93801585}" destId="{8834FFEF-3CC3-45EE-BF9C-6B69C8158D92}" srcOrd="0" destOrd="0" presId="urn:microsoft.com/office/officeart/2005/8/layout/cycle4"/>
    <dgm:cxn modelId="{5EB5786F-AD63-48B0-91F1-26DB9826826A}" type="presOf" srcId="{065C4BC1-0A00-4003-83DD-9F538F65CE5F}" destId="{7995BC36-5F3F-4B35-8DB1-0EFE4F2ACCC5}" srcOrd="0" destOrd="3" presId="urn:microsoft.com/office/officeart/2005/8/layout/cycle4"/>
    <dgm:cxn modelId="{25CDDEFC-1078-4E9E-A41A-436203CA01EB}" srcId="{92E5EE75-748C-45E0-8AE7-D858AEFB021C}" destId="{2B4F3630-37C1-4027-85A6-F26A6A0AE596}" srcOrd="2" destOrd="0" parTransId="{9DDA7280-A080-4488-B6DA-A1DD2DC48247}" sibTransId="{0A4CE243-137B-4801-A2EF-AB28B13FA67C}"/>
    <dgm:cxn modelId="{660BBBC0-9344-4AC6-AB04-CFEC1AAD1F42}" type="presOf" srcId="{22F3E5CF-4838-4701-9BB3-161B61AB90FE}" destId="{8834FFEF-3CC3-45EE-BF9C-6B69C8158D92}" srcOrd="0" destOrd="2" presId="urn:microsoft.com/office/officeart/2005/8/layout/cycle4"/>
    <dgm:cxn modelId="{2270C36F-8373-42DB-871E-53797E4C41E7}" type="presOf" srcId="{70B46359-236B-4BD8-9ABC-32055E468592}" destId="{7995BC36-5F3F-4B35-8DB1-0EFE4F2ACCC5}" srcOrd="0" destOrd="0" presId="urn:microsoft.com/office/officeart/2005/8/layout/cycle4"/>
    <dgm:cxn modelId="{791EB910-E6DA-4068-81D4-29D894CEBB6B}" type="presOf" srcId="{0FB839C2-5CE6-492E-B7C8-EABFE2A09128}" destId="{C3496A7B-DA02-466B-BB86-4A31BAD3069F}" srcOrd="0" destOrd="0" presId="urn:microsoft.com/office/officeart/2005/8/layout/cycle4"/>
    <dgm:cxn modelId="{0D1BAFE3-9FD5-4FFC-8FAB-32015E9356BD}" srcId="{4B249B27-542A-4B78-A712-6D34D8F71E9B}" destId="{0FB839C2-5CE6-492E-B7C8-EABFE2A09128}" srcOrd="2" destOrd="0" parTransId="{5FAE3B0A-5EDE-4B1F-AB80-16E4B1250EB5}" sibTransId="{1D614015-99A6-48C2-A6D7-D64386E50E74}"/>
    <dgm:cxn modelId="{43A688BA-3A8E-4506-99F6-05A966E22D9F}" type="presOf" srcId="{2B4F3630-37C1-4027-85A6-F26A6A0AE596}" destId="{AD7CE6F7-9635-4CF6-8078-DE0874D5E009}" srcOrd="0" destOrd="2" presId="urn:microsoft.com/office/officeart/2005/8/layout/cycle4"/>
    <dgm:cxn modelId="{26A10454-630F-41C6-A03A-8721243E9021}" type="presOf" srcId="{B93BF378-3407-4BB5-A2CD-350D2F8AC15A}" destId="{C612FB23-2BE2-4C07-80F4-59A270AB5A42}" srcOrd="0" destOrd="0" presId="urn:microsoft.com/office/officeart/2005/8/layout/cycle4"/>
    <dgm:cxn modelId="{762F03E0-BCFD-4985-B784-F2EBD3CAC7ED}" type="presOf" srcId="{CCD3DBBA-32A7-4483-A355-897AE113D97B}" destId="{8834FFEF-3CC3-45EE-BF9C-6B69C8158D92}" srcOrd="0" destOrd="1" presId="urn:microsoft.com/office/officeart/2005/8/layout/cycle4"/>
    <dgm:cxn modelId="{11DB7620-0A68-400E-9395-8CE995F9E17B}" srcId="{0FB839C2-5CE6-492E-B7C8-EABFE2A09128}" destId="{E3E2CFB5-F7B1-4CFB-9B65-AAB549AE2DF3}" srcOrd="1" destOrd="0" parTransId="{5B005637-7D4B-457F-8434-78AFA206CBAD}" sibTransId="{3F17483A-56B0-4850-9949-EEFD120456FB}"/>
    <dgm:cxn modelId="{62AB17D1-2305-4A1E-973A-D8DE4B4230E5}" type="presOf" srcId="{079A85AE-3403-4C02-B713-B86C996E0A54}" destId="{901E49F0-C07C-4C13-97F4-CC2DC6A25927}" srcOrd="1" destOrd="0" presId="urn:microsoft.com/office/officeart/2005/8/layout/cycle4"/>
    <dgm:cxn modelId="{AA2A281A-1F8B-44FF-87C3-DB1A3FDE2D95}" srcId="{4B249B27-542A-4B78-A712-6D34D8F71E9B}" destId="{A4314103-4D14-4068-90BD-4CA5422B5E5C}" srcOrd="3" destOrd="0" parTransId="{3F82AF95-F5B2-4E6D-83F0-2A6558A31AFB}" sibTransId="{56D35216-8D18-4B9B-A36B-4AEDB66C2FA3}"/>
    <dgm:cxn modelId="{D70A5091-5412-4265-A123-949DB4578491}" srcId="{0FB839C2-5CE6-492E-B7C8-EABFE2A09128}" destId="{C3CA3858-B6A9-41CD-BE54-FDE227CAAD53}" srcOrd="2" destOrd="0" parTransId="{4230B838-19FC-4FA0-9471-DD21E55965D4}" sibTransId="{EDC7D6EA-0206-409D-9186-549FBC91F7B8}"/>
    <dgm:cxn modelId="{8E40DE72-8CC8-4805-8F35-539F27662C8F}" srcId="{0FB839C2-5CE6-492E-B7C8-EABFE2A09128}" destId="{70B46359-236B-4BD8-9ABC-32055E468592}" srcOrd="0" destOrd="0" parTransId="{ABCC7007-4900-4632-BBB0-F39B3B1DC483}" sibTransId="{FF7B4983-8578-4B49-838D-CC0874770240}"/>
    <dgm:cxn modelId="{B5231FEF-3B4A-4431-8C21-AF119DC95D6B}" srcId="{92E5EE75-748C-45E0-8AE7-D858AEFB021C}" destId="{78A9D80E-60DF-40F9-970A-EEFC8E755102}" srcOrd="3" destOrd="0" parTransId="{6648A29D-F0BB-4107-A392-0B5D46B9AE3B}" sibTransId="{224569B4-970A-4254-B2D0-988C31C69D93}"/>
    <dgm:cxn modelId="{88D84467-DAB4-4576-A6C2-6BE0EF5A9C0A}" srcId="{19DA7D46-98DA-4C6E-8622-A6FEBEF9C35A}" destId="{9390587C-C877-4F45-AD26-5A1F93801585}" srcOrd="0" destOrd="0" parTransId="{B42D4C9D-0934-4738-8379-6E19563A348F}" sibTransId="{B5E2D0BF-45C6-4F5F-8818-6ED1D00B08B2}"/>
    <dgm:cxn modelId="{A2C04BD2-C7D1-4C91-9484-8ABB4F74529D}" type="presOf" srcId="{4B249B27-542A-4B78-A712-6D34D8F71E9B}" destId="{0734D57D-EE5F-404E-93AD-052DAA35B1DA}" srcOrd="0" destOrd="0" presId="urn:microsoft.com/office/officeart/2005/8/layout/cycle4"/>
    <dgm:cxn modelId="{144E560D-DE8A-4A38-AA72-ECC7B0EA1172}" type="presOf" srcId="{78A9D80E-60DF-40F9-970A-EEFC8E755102}" destId="{AD7CE6F7-9635-4CF6-8078-DE0874D5E009}" srcOrd="0" destOrd="3" presId="urn:microsoft.com/office/officeart/2005/8/layout/cycle4"/>
    <dgm:cxn modelId="{1C498407-9D8F-47FF-B61D-D2D94C32D4D5}" type="presParOf" srcId="{0734D57D-EE5F-404E-93AD-052DAA35B1DA}" destId="{750F3C7A-0BAD-439F-9614-16C74CDBB854}" srcOrd="0" destOrd="0" presId="urn:microsoft.com/office/officeart/2005/8/layout/cycle4"/>
    <dgm:cxn modelId="{08737C1D-2334-42A4-9059-2565CA962EF5}" type="presParOf" srcId="{750F3C7A-0BAD-439F-9614-16C74CDBB854}" destId="{62AE7127-3FEB-4DB0-AC35-4252CF96A674}" srcOrd="0" destOrd="0" presId="urn:microsoft.com/office/officeart/2005/8/layout/cycle4"/>
    <dgm:cxn modelId="{02C4D248-D065-4B79-B42D-3E4376F3ED54}" type="presParOf" srcId="{62AE7127-3FEB-4DB0-AC35-4252CF96A674}" destId="{8834FFEF-3CC3-45EE-BF9C-6B69C8158D92}" srcOrd="0" destOrd="0" presId="urn:microsoft.com/office/officeart/2005/8/layout/cycle4"/>
    <dgm:cxn modelId="{AC389449-DA3C-4648-9869-3EA341AFA454}" type="presParOf" srcId="{62AE7127-3FEB-4DB0-AC35-4252CF96A674}" destId="{2A4ADCED-952E-435F-9623-33B9BC03D9BB}" srcOrd="1" destOrd="0" presId="urn:microsoft.com/office/officeart/2005/8/layout/cycle4"/>
    <dgm:cxn modelId="{37DA4AF1-297C-46AE-9FF2-A48305EA480C}" type="presParOf" srcId="{750F3C7A-0BAD-439F-9614-16C74CDBB854}" destId="{9B26C23A-34E6-4019-A1D1-91A1ED2AB0AE}" srcOrd="1" destOrd="0" presId="urn:microsoft.com/office/officeart/2005/8/layout/cycle4"/>
    <dgm:cxn modelId="{34616C0C-87B1-4B33-B656-DA6FB11D3FDB}" type="presParOf" srcId="{9B26C23A-34E6-4019-A1D1-91A1ED2AB0AE}" destId="{AD7CE6F7-9635-4CF6-8078-DE0874D5E009}" srcOrd="0" destOrd="0" presId="urn:microsoft.com/office/officeart/2005/8/layout/cycle4"/>
    <dgm:cxn modelId="{9A0A68AE-794E-4CE9-8C2F-F4F50FA30CE9}" type="presParOf" srcId="{9B26C23A-34E6-4019-A1D1-91A1ED2AB0AE}" destId="{901E49F0-C07C-4C13-97F4-CC2DC6A25927}" srcOrd="1" destOrd="0" presId="urn:microsoft.com/office/officeart/2005/8/layout/cycle4"/>
    <dgm:cxn modelId="{B42E1441-339C-42B0-BE1D-2875932ED4CF}" type="presParOf" srcId="{750F3C7A-0BAD-439F-9614-16C74CDBB854}" destId="{3AF20063-F8F7-4253-8B8C-2FFBA75E1CE3}" srcOrd="2" destOrd="0" presId="urn:microsoft.com/office/officeart/2005/8/layout/cycle4"/>
    <dgm:cxn modelId="{FDCCFAD4-FDBD-457E-8BA2-C617CBB36ED5}" type="presParOf" srcId="{3AF20063-F8F7-4253-8B8C-2FFBA75E1CE3}" destId="{7995BC36-5F3F-4B35-8DB1-0EFE4F2ACCC5}" srcOrd="0" destOrd="0" presId="urn:microsoft.com/office/officeart/2005/8/layout/cycle4"/>
    <dgm:cxn modelId="{FEED2FDD-8094-48CA-AB96-B46017873238}" type="presParOf" srcId="{3AF20063-F8F7-4253-8B8C-2FFBA75E1CE3}" destId="{55BBE7B6-7CFA-4859-AD3D-99B4BC1E48FB}" srcOrd="1" destOrd="0" presId="urn:microsoft.com/office/officeart/2005/8/layout/cycle4"/>
    <dgm:cxn modelId="{CF39151F-AC74-40CE-86F6-E0BD1EB2D18A}" type="presParOf" srcId="{750F3C7A-0BAD-439F-9614-16C74CDBB854}" destId="{B06B2A75-7DED-43C2-9EEC-BC84505CA10E}" srcOrd="3" destOrd="0" presId="urn:microsoft.com/office/officeart/2005/8/layout/cycle4"/>
    <dgm:cxn modelId="{404B5E39-9552-4A0B-AFD4-527E37968B91}" type="presParOf" srcId="{B06B2A75-7DED-43C2-9EEC-BC84505CA10E}" destId="{C612FB23-2BE2-4C07-80F4-59A270AB5A42}" srcOrd="0" destOrd="0" presId="urn:microsoft.com/office/officeart/2005/8/layout/cycle4"/>
    <dgm:cxn modelId="{80BBD49C-89FC-4E4C-830D-4D1FB603E3B8}" type="presParOf" srcId="{B06B2A75-7DED-43C2-9EEC-BC84505CA10E}" destId="{4A25E1E6-46D7-4AFF-BC11-586B57D45163}" srcOrd="1" destOrd="0" presId="urn:microsoft.com/office/officeart/2005/8/layout/cycle4"/>
    <dgm:cxn modelId="{027202B1-84B5-47D2-AC13-D94CD07F67CF}" type="presParOf" srcId="{750F3C7A-0BAD-439F-9614-16C74CDBB854}" destId="{782A0C10-05CC-41FD-B16E-F20C1FE99E15}" srcOrd="4" destOrd="0" presId="urn:microsoft.com/office/officeart/2005/8/layout/cycle4"/>
    <dgm:cxn modelId="{0BE5C1D0-72C7-4A7F-A940-D84310CA8E71}" type="presParOf" srcId="{0734D57D-EE5F-404E-93AD-052DAA35B1DA}" destId="{FB80D4A5-B388-4A45-BE9B-D86E6D185EA0}" srcOrd="1" destOrd="0" presId="urn:microsoft.com/office/officeart/2005/8/layout/cycle4"/>
    <dgm:cxn modelId="{3A7552FD-73E6-4E42-A884-6C348957364E}" type="presParOf" srcId="{FB80D4A5-B388-4A45-BE9B-D86E6D185EA0}" destId="{8AA6B3A0-2037-44AF-A826-9EC5E8B2D1FC}" srcOrd="0" destOrd="0" presId="urn:microsoft.com/office/officeart/2005/8/layout/cycle4"/>
    <dgm:cxn modelId="{4DC499D8-44AB-4B0E-8533-773A9B8A7F45}" type="presParOf" srcId="{FB80D4A5-B388-4A45-BE9B-D86E6D185EA0}" destId="{F8EC2577-5838-492A-A3BD-DC26A5C56222}" srcOrd="1" destOrd="0" presId="urn:microsoft.com/office/officeart/2005/8/layout/cycle4"/>
    <dgm:cxn modelId="{C63248F0-1774-4B28-A5B7-9777F2DEAE54}" type="presParOf" srcId="{FB80D4A5-B388-4A45-BE9B-D86E6D185EA0}" destId="{C3496A7B-DA02-466B-BB86-4A31BAD3069F}" srcOrd="2" destOrd="0" presId="urn:microsoft.com/office/officeart/2005/8/layout/cycle4"/>
    <dgm:cxn modelId="{B4058A2C-9982-4BD1-933D-BF0203A91B3F}" type="presParOf" srcId="{FB80D4A5-B388-4A45-BE9B-D86E6D185EA0}" destId="{C9DC5292-C7D7-4B13-9F5C-CF103F1DE741}" srcOrd="3" destOrd="0" presId="urn:microsoft.com/office/officeart/2005/8/layout/cycle4"/>
    <dgm:cxn modelId="{2B6E0F89-E795-4D59-AC3E-39DC5073E42C}" type="presParOf" srcId="{FB80D4A5-B388-4A45-BE9B-D86E6D185EA0}" destId="{CA75EB88-9B94-4579-B477-A50BFA679C94}" srcOrd="4" destOrd="0" presId="urn:microsoft.com/office/officeart/2005/8/layout/cycle4"/>
    <dgm:cxn modelId="{C5B6617A-FFA2-405C-A58F-4597466414CA}" type="presParOf" srcId="{0734D57D-EE5F-404E-93AD-052DAA35B1DA}" destId="{F1C5BC07-2FEE-4E73-903D-3441AA18FA45}" srcOrd="2" destOrd="0" presId="urn:microsoft.com/office/officeart/2005/8/layout/cycle4"/>
    <dgm:cxn modelId="{1AF52364-1C39-411E-9FF9-31F45F95AF30}" type="presParOf" srcId="{0734D57D-EE5F-404E-93AD-052DAA35B1DA}" destId="{A2BEADBF-3206-4E97-80C4-3DA4507C6C1B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95BC36-5F3F-4B35-8DB1-0EFE4F2ACCC5}">
      <dsp:nvSpPr>
        <dsp:cNvPr id="0" name=""/>
        <dsp:cNvSpPr/>
      </dsp:nvSpPr>
      <dsp:spPr>
        <a:xfrm>
          <a:off x="6243388" y="4052011"/>
          <a:ext cx="2943666" cy="1906828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Лекции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Экскурсии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Проекты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</dsp:txBody>
      <dsp:txXfrm>
        <a:off x="7168375" y="4570605"/>
        <a:ext cx="1976792" cy="1346347"/>
      </dsp:txXfrm>
    </dsp:sp>
    <dsp:sp modelId="{C612FB23-2BE2-4C07-80F4-59A270AB5A42}">
      <dsp:nvSpPr>
        <dsp:cNvPr id="0" name=""/>
        <dsp:cNvSpPr/>
      </dsp:nvSpPr>
      <dsp:spPr>
        <a:xfrm>
          <a:off x="1440563" y="4052011"/>
          <a:ext cx="2943666" cy="1906828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Экскурсии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Проекты</a:t>
          </a:r>
          <a:endParaRPr lang="ru-RU" sz="2000" b="1" kern="1200" dirty="0"/>
        </a:p>
      </dsp:txBody>
      <dsp:txXfrm>
        <a:off x="1482450" y="4570605"/>
        <a:ext cx="1976792" cy="1346347"/>
      </dsp:txXfrm>
    </dsp:sp>
    <dsp:sp modelId="{AD7CE6F7-9635-4CF6-8078-DE0874D5E009}">
      <dsp:nvSpPr>
        <dsp:cNvPr id="0" name=""/>
        <dsp:cNvSpPr/>
      </dsp:nvSpPr>
      <dsp:spPr>
        <a:xfrm>
          <a:off x="6243388" y="0"/>
          <a:ext cx="2943666" cy="1906828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Уроки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Экскурсии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Проекты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</dsp:txBody>
      <dsp:txXfrm>
        <a:off x="7168375" y="41887"/>
        <a:ext cx="1976792" cy="1346347"/>
      </dsp:txXfrm>
    </dsp:sp>
    <dsp:sp modelId="{8834FFEF-3CC3-45EE-BF9C-6B69C8158D92}">
      <dsp:nvSpPr>
        <dsp:cNvPr id="0" name=""/>
        <dsp:cNvSpPr/>
      </dsp:nvSpPr>
      <dsp:spPr>
        <a:xfrm>
          <a:off x="1252344" y="0"/>
          <a:ext cx="3320103" cy="1906828"/>
        </a:xfrm>
        <a:prstGeom prst="roundRect">
          <a:avLst>
            <a:gd name="adj" fmla="val 10000"/>
          </a:avLst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-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Мини-проекты 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1" kern="1200" dirty="0" smtClean="0"/>
            <a:t>Экскурсии </a:t>
          </a:r>
          <a:endParaRPr lang="ru-RU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000" b="1" kern="1200" dirty="0"/>
        </a:p>
      </dsp:txBody>
      <dsp:txXfrm>
        <a:off x="1294231" y="41887"/>
        <a:ext cx="2240298" cy="1346347"/>
      </dsp:txXfrm>
    </dsp:sp>
    <dsp:sp modelId="{8AA6B3A0-2037-44AF-A826-9EC5E8B2D1FC}">
      <dsp:nvSpPr>
        <dsp:cNvPr id="0" name=""/>
        <dsp:cNvSpPr/>
      </dsp:nvSpPr>
      <dsp:spPr>
        <a:xfrm>
          <a:off x="2579933" y="339653"/>
          <a:ext cx="2580177" cy="2580177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Детский сад</a:t>
          </a:r>
          <a:endParaRPr lang="ru-RU" sz="1800" b="1" kern="1200" dirty="0"/>
        </a:p>
      </dsp:txBody>
      <dsp:txXfrm>
        <a:off x="3335649" y="1095369"/>
        <a:ext cx="1824461" cy="1824461"/>
      </dsp:txXfrm>
    </dsp:sp>
    <dsp:sp modelId="{F8EC2577-5838-492A-A3BD-DC26A5C56222}">
      <dsp:nvSpPr>
        <dsp:cNvPr id="0" name=""/>
        <dsp:cNvSpPr/>
      </dsp:nvSpPr>
      <dsp:spPr>
        <a:xfrm rot="5400000">
          <a:off x="5279288" y="339653"/>
          <a:ext cx="2580177" cy="2580177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Школа</a:t>
          </a:r>
          <a:endParaRPr lang="ru-RU" sz="1800" b="1" kern="1200" dirty="0"/>
        </a:p>
      </dsp:txBody>
      <dsp:txXfrm rot="-5400000">
        <a:off x="5279288" y="1095369"/>
        <a:ext cx="1824461" cy="1824461"/>
      </dsp:txXfrm>
    </dsp:sp>
    <dsp:sp modelId="{C3496A7B-DA02-466B-BB86-4A31BAD3069F}">
      <dsp:nvSpPr>
        <dsp:cNvPr id="0" name=""/>
        <dsp:cNvSpPr/>
      </dsp:nvSpPr>
      <dsp:spPr>
        <a:xfrm rot="10800000">
          <a:off x="5279288" y="3039008"/>
          <a:ext cx="2580177" cy="2580177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Училище</a:t>
          </a:r>
          <a:r>
            <a:rPr lang="en-US" sz="1800" b="1" kern="1200" dirty="0" smtClean="0"/>
            <a:t>/</a:t>
          </a:r>
          <a:endParaRPr lang="ru-RU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Институт</a:t>
          </a:r>
          <a:endParaRPr lang="ru-RU" sz="1800" b="1" kern="1200" dirty="0"/>
        </a:p>
      </dsp:txBody>
      <dsp:txXfrm rot="10800000">
        <a:off x="5279288" y="3039008"/>
        <a:ext cx="1824461" cy="1824461"/>
      </dsp:txXfrm>
    </dsp:sp>
    <dsp:sp modelId="{C9DC5292-C7D7-4B13-9F5C-CF103F1DE741}">
      <dsp:nvSpPr>
        <dsp:cNvPr id="0" name=""/>
        <dsp:cNvSpPr/>
      </dsp:nvSpPr>
      <dsp:spPr>
        <a:xfrm rot="16200000">
          <a:off x="2579933" y="3039008"/>
          <a:ext cx="2580177" cy="2580177"/>
        </a:xfrm>
        <a:prstGeom prst="pieWedg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Зоопарк</a:t>
          </a:r>
          <a:r>
            <a:rPr lang="en-US" sz="1800" b="1" kern="1200" dirty="0" smtClean="0"/>
            <a:t>/</a:t>
          </a:r>
          <a:endParaRPr lang="ru-RU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Библиотека</a:t>
          </a:r>
          <a:r>
            <a:rPr lang="en-US" sz="1800" b="1" kern="1200" dirty="0" smtClean="0"/>
            <a:t>/</a:t>
          </a:r>
          <a:r>
            <a:rPr lang="ru-RU" sz="1800" b="1" kern="1200" dirty="0" smtClean="0"/>
            <a:t>Музей…</a:t>
          </a:r>
          <a:endParaRPr lang="ru-RU" sz="1800" b="1" kern="1200" dirty="0"/>
        </a:p>
      </dsp:txBody>
      <dsp:txXfrm rot="5400000">
        <a:off x="3335649" y="3039008"/>
        <a:ext cx="1824461" cy="1824461"/>
      </dsp:txXfrm>
    </dsp:sp>
    <dsp:sp modelId="{F1C5BC07-2FEE-4E73-903D-3441AA18FA45}">
      <dsp:nvSpPr>
        <dsp:cNvPr id="0" name=""/>
        <dsp:cNvSpPr/>
      </dsp:nvSpPr>
      <dsp:spPr>
        <a:xfrm>
          <a:off x="4774276" y="2443124"/>
          <a:ext cx="890846" cy="774649"/>
        </a:xfrm>
        <a:prstGeom prst="circularArrow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BEADBF-3206-4E97-80C4-3DA4507C6C1B}">
      <dsp:nvSpPr>
        <dsp:cNvPr id="0" name=""/>
        <dsp:cNvSpPr/>
      </dsp:nvSpPr>
      <dsp:spPr>
        <a:xfrm rot="10800000">
          <a:off x="4774276" y="2741066"/>
          <a:ext cx="890846" cy="774649"/>
        </a:xfrm>
        <a:prstGeom prst="circularArrow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z="12700"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74C973-B9E2-4F18-B5EC-11CC3236FE0F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F327B-448C-4BEF-AD59-AF5B019C9ED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808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microsoft.com/skype-in-the-classroom/overview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F327B-448C-4BEF-AD59-AF5B019C9ED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4912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https://education.microsoft.com/#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F327B-448C-4BEF-AD59-AF5B019C9ED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469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hlinkClick r:id="rId3"/>
              </a:rPr>
              <a:t>https://education.microsoft.com/skype-in-the-classroom/overview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F327B-448C-4BEF-AD59-AF5B019C9ED5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262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https://youtu.be/GQmqA0zPXoM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5FC872-BC8F-46F2-B60C-3935F3712B41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173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1854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822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84642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566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64884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943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8325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180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217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304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409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5054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7356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978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623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212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EDE4E-9822-44D8-AE82-4567A34193B9}" type="datetimeFigureOut">
              <a:rPr lang="ru-RU" smtClean="0"/>
              <a:pPr/>
              <a:t>11.08.2017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2C4687E-770C-42BA-BE2B-918705FC87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63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microsoft.com/Status/Public?token=fJvKJem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tion.microsoft.com/Story/Lesson?token=2iOvh" TargetMode="External"/><Relationship Id="rId2" Type="http://schemas.openxmlformats.org/officeDocument/2006/relationships/hyperlink" Target="mailto:lea_83@inbox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education.microsoft.com/Story/SkypeCollaboration?token=qKam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education.microsoft.com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education.microsoft.com/skype-in-the-classroom/find-guest-speakers" TargetMode="External"/><Relationship Id="rId3" Type="http://schemas.openxmlformats.org/officeDocument/2006/relationships/image" Target="../media/image12.png"/><Relationship Id="rId7" Type="http://schemas.openxmlformats.org/officeDocument/2006/relationships/hyperlink" Target="https://education.microsoft.com/skype-in-the-classroom/virtual-field-trip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ducation.microsoft.com/skype-in-the-classroom/mystery-skype" TargetMode="External"/><Relationship Id="rId5" Type="http://schemas.openxmlformats.org/officeDocument/2006/relationships/hyperlink" Target="https://education.microsoft.com/skype-in-the-classroom/skype-lessons" TargetMode="External"/><Relationship Id="rId4" Type="http://schemas.openxmlformats.org/officeDocument/2006/relationships/hyperlink" Target="https://education.microsoft.com/skype-in-the-classroom/overview" TargetMode="External"/><Relationship Id="rId9" Type="http://schemas.openxmlformats.org/officeDocument/2006/relationships/hyperlink" Target="https://education.microsoft.com/skype-in-the-classroom/skype-collaborations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8486" y="2619023"/>
            <a:ext cx="10120947" cy="2262781"/>
          </a:xfrm>
        </p:spPr>
        <p:txBody>
          <a:bodyPr>
            <a:noAutofit/>
          </a:bodyPr>
          <a:lstStyle/>
          <a:p>
            <a:r>
              <a:rPr lang="ru-RU" sz="4000" dirty="0" smtClean="0"/>
              <a:t>Использование ПО </a:t>
            </a:r>
            <a:r>
              <a:rPr lang="en-US" sz="4000" dirty="0" smtClean="0"/>
              <a:t>Skype </a:t>
            </a:r>
            <a:r>
              <a:rPr lang="ru-RU" sz="4000" dirty="0" smtClean="0"/>
              <a:t>для развития коммуникативных навыков общения на английском языке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6322193"/>
            <a:ext cx="12192000" cy="3753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0" b="100000" l="0" r="100000">
                        <a14:foregroundMark x1="6000" y1="12750" x2="6000" y2="12750"/>
                        <a14:foregroundMark x1="96167" y1="24000" x2="96167" y2="24000"/>
                        <a14:foregroundMark x1="18000" y1="87250" x2="18000" y2="87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526" y="807720"/>
            <a:ext cx="2964657" cy="1976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58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Презентация школы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600" dirty="0" smtClean="0"/>
              <a:t>Создать презентацию о школе в ПО </a:t>
            </a:r>
            <a:r>
              <a:rPr lang="en-US" sz="2600" dirty="0" smtClean="0"/>
              <a:t>Office Power Point</a:t>
            </a:r>
            <a:r>
              <a:rPr lang="ru-RU" sz="2600" dirty="0" smtClean="0"/>
              <a:t> или </a:t>
            </a:r>
            <a:r>
              <a:rPr lang="en-US" sz="2600" dirty="0" smtClean="0"/>
              <a:t>Sway</a:t>
            </a:r>
            <a:endParaRPr lang="ru-RU" sz="2600" dirty="0" smtClean="0"/>
          </a:p>
          <a:p>
            <a:r>
              <a:rPr lang="ru-RU" sz="2600" dirty="0" smtClean="0"/>
              <a:t>В презентации рассказать о дате основания школы, ее директоре, учащихся, какие направления работы ведутся</a:t>
            </a:r>
          </a:p>
          <a:p>
            <a:r>
              <a:rPr lang="ru-RU" sz="2600" dirty="0" smtClean="0"/>
              <a:t>О праздниках в школе…</a:t>
            </a:r>
          </a:p>
          <a:p>
            <a:r>
              <a:rPr lang="ru-RU" sz="2600" dirty="0" smtClean="0"/>
              <a:t>Использовать фотографии, ссылки, видео</a:t>
            </a:r>
          </a:p>
          <a:p>
            <a:r>
              <a:rPr lang="ru-RU" sz="2600" dirty="0" smtClean="0"/>
              <a:t>При встречи показать презентацию через демонстрацию экрана в Скайпе</a:t>
            </a:r>
          </a:p>
          <a:p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441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Вечер песни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Выбрать 1 песню и подготовить по ней материал (история и дата ее появления, автор стихов, автор музыки…)</a:t>
            </a:r>
          </a:p>
          <a:p>
            <a:r>
              <a:rPr lang="ru-RU" sz="2400" dirty="0" smtClean="0"/>
              <a:t>Приготовить презентацию с материалом о песне</a:t>
            </a:r>
          </a:p>
          <a:p>
            <a:r>
              <a:rPr lang="ru-RU" sz="2400" dirty="0" smtClean="0"/>
              <a:t>Приготовить текст песни</a:t>
            </a:r>
          </a:p>
          <a:p>
            <a:r>
              <a:rPr lang="ru-RU" sz="2400" dirty="0" smtClean="0"/>
              <a:t>Принести гитару или другой музыкальный инструмент</a:t>
            </a:r>
          </a:p>
          <a:p>
            <a:r>
              <a:rPr lang="ru-RU" sz="2400" dirty="0" smtClean="0"/>
              <a:t>Предложить всем вместе спеть песню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968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7477057"/>
              </p:ext>
            </p:extLst>
          </p:nvPr>
        </p:nvGraphicFramePr>
        <p:xfrm>
          <a:off x="1097280" y="579120"/>
          <a:ext cx="10439400" cy="5958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47052" y="787782"/>
            <a:ext cx="779767" cy="365125"/>
          </a:xfrm>
        </p:spPr>
        <p:txBody>
          <a:bodyPr/>
          <a:lstStyle/>
          <a:p>
            <a:r>
              <a:rPr lang="ru-RU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9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Казахстан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Degtyareva E.A. ID:lea-degtyareva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 smtClean="0"/>
              <a:t>13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3" t="7314" r="6534" b="10348"/>
          <a:stretch/>
        </p:blipFill>
        <p:spPr>
          <a:xfrm>
            <a:off x="2341761" y="1547802"/>
            <a:ext cx="8082399" cy="4333714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0" name="Группа 9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2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191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Гость-спикер из Лондона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061" y="1601279"/>
            <a:ext cx="5592551" cy="461626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202" y="1601279"/>
            <a:ext cx="3817541" cy="205324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202" y="3869899"/>
            <a:ext cx="3817541" cy="241459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Degtyareva E.A. ID:lea-degtyareva</a:t>
            </a:r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5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625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29"/>
    </mc:Choice>
    <mc:Fallback xmlns="">
      <p:transition spd="slow" advTm="14729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Знакомство с Индией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38" y="1405453"/>
            <a:ext cx="5296419" cy="455329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Degtyareva E.A. ID:lea-degtyareva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708" y="1405453"/>
            <a:ext cx="4724904" cy="3359113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3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172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402"/>
    </mc:Choice>
    <mc:Fallback xmlns="">
      <p:transition spd="slow" advTm="16402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1" t="23048" r="1241" b="19080"/>
          <a:stretch/>
        </p:blipFill>
        <p:spPr>
          <a:xfrm>
            <a:off x="5850359" y="426703"/>
            <a:ext cx="5561490" cy="3206454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68" b="22718"/>
          <a:stretch/>
        </p:blipFill>
        <p:spPr>
          <a:xfrm>
            <a:off x="3077403" y="2872682"/>
            <a:ext cx="5408752" cy="304587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04" y="426703"/>
            <a:ext cx="4622995" cy="3136429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294" y="2893557"/>
            <a:ext cx="4005506" cy="300413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16</a:t>
            </a:fld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7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353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780"/>
    </mc:Choice>
    <mc:Fallback xmlns="">
      <p:transition spd="slow" advTm="2078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Уроки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Degtyareva E.A. ID:lea-degtyareva</a:t>
            </a:r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376" y="1350027"/>
            <a:ext cx="5044344" cy="260099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85" t="7306" r="9943" b="14467"/>
          <a:stretch/>
        </p:blipFill>
        <p:spPr>
          <a:xfrm>
            <a:off x="676044" y="2833195"/>
            <a:ext cx="5769242" cy="3022960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4" t="7440" r="10297" b="10727"/>
          <a:stretch/>
        </p:blipFill>
        <p:spPr>
          <a:xfrm>
            <a:off x="6735604" y="2514885"/>
            <a:ext cx="5126196" cy="2834278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14" name="Группа 13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6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51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46"/>
    </mc:Choice>
    <mc:Fallback xmlns="">
      <p:transition spd="slow" advTm="10946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Degtyareva E.A. ID:lea-degtyareva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674" y="1431320"/>
            <a:ext cx="6521886" cy="4343678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253" y="445682"/>
            <a:ext cx="3191915" cy="3191915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579" y="1460071"/>
            <a:ext cx="2873099" cy="429288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grpSp>
        <p:nvGrpSpPr>
          <p:cNvPr id="12" name="Группа 11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4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840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9" y="278170"/>
            <a:ext cx="6154420" cy="3108293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09" y="3516649"/>
            <a:ext cx="5564505" cy="317165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4951" y="754296"/>
            <a:ext cx="5719660" cy="2847231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582" y="3386463"/>
            <a:ext cx="4600576" cy="3064056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73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ятиугольник 7">
            <a:hlinkClick r:id="rId3"/>
          </p:cNvPr>
          <p:cNvSpPr/>
          <p:nvPr/>
        </p:nvSpPr>
        <p:spPr>
          <a:xfrm flipH="1">
            <a:off x="6753725" y="3722912"/>
            <a:ext cx="5228121" cy="2180584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859" y="1044813"/>
            <a:ext cx="1720374" cy="1720374"/>
          </a:xfrm>
          <a:prstGeom prst="ellipse">
            <a:avLst/>
          </a:prstGeom>
          <a:ln w="63500" cap="rnd">
            <a:solidFill>
              <a:schemeClr val="accent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314529" y="2509727"/>
            <a:ext cx="714756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Учитель английского языка в ГБОУ Свердловской области «Верхотурская гимназия».</a:t>
            </a:r>
          </a:p>
          <a:p>
            <a:endParaRPr lang="ru-RU" sz="2400" kern="1200" dirty="0">
              <a:solidFill>
                <a:schemeClr val="tx1"/>
              </a:solidFill>
            </a:endParaRPr>
          </a:p>
          <a:p>
            <a:r>
              <a:rPr lang="ru-RU" sz="2400" dirty="0"/>
              <a:t>Сертифицированный онлайн-тренер, </a:t>
            </a:r>
          </a:p>
          <a:p>
            <a:r>
              <a:rPr lang="ru-RU" sz="2400" dirty="0" err="1"/>
              <a:t>т</a:t>
            </a:r>
            <a:r>
              <a:rPr lang="ru-RU" sz="2400" kern="1200" dirty="0" err="1">
                <a:solidFill>
                  <a:schemeClr val="tx1"/>
                </a:solidFill>
              </a:rPr>
              <a:t>ьютор</a:t>
            </a:r>
            <a:r>
              <a:rPr lang="ru-RU" sz="2400" kern="1200" dirty="0">
                <a:solidFill>
                  <a:schemeClr val="tx1"/>
                </a:solidFill>
              </a:rPr>
              <a:t>, </a:t>
            </a:r>
          </a:p>
          <a:p>
            <a:r>
              <a:rPr lang="ru-RU" sz="2400" dirty="0"/>
              <a:t>п</a:t>
            </a:r>
            <a:r>
              <a:rPr lang="ru-RU" sz="2400" kern="1200" dirty="0">
                <a:solidFill>
                  <a:schemeClr val="tx1"/>
                </a:solidFill>
              </a:rPr>
              <a:t>едагог эксперт </a:t>
            </a:r>
            <a:r>
              <a:rPr lang="ru-RU" sz="2400" kern="1200" dirty="0" smtClean="0">
                <a:solidFill>
                  <a:schemeClr val="tx1"/>
                </a:solidFill>
              </a:rPr>
              <a:t>и тренер Майкрософт</a:t>
            </a:r>
            <a:r>
              <a:rPr lang="ru-RU" sz="2400" kern="1200" dirty="0">
                <a:solidFill>
                  <a:schemeClr val="tx1"/>
                </a:solidFill>
              </a:rPr>
              <a:t>.</a:t>
            </a:r>
          </a:p>
          <a:p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4647" y="132297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b="1" i="1" dirty="0"/>
              <a:t>"У человека всегда есть все, чтобы осуществить свою мечту." К. Д. Ушинский</a:t>
            </a:r>
          </a:p>
        </p:txBody>
      </p:sp>
      <p:pic>
        <p:nvPicPr>
          <p:cNvPr id="7" name="Рисунок 6" descr="2017-01-14_235834.png">
            <a:hlinkClick r:id="rId3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49837" y="3961887"/>
            <a:ext cx="4232010" cy="1650321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</p:pic>
      <p:grpSp>
        <p:nvGrpSpPr>
          <p:cNvPr id="9" name="Группа 8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1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900" dirty="0" smtClean="0">
                  <a:solidFill>
                    <a:schemeClr val="tx1"/>
                  </a:solidFill>
                </a:rPr>
                <a:t>Skype </a:t>
              </a: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  lea-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97115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Подводный мир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018" y="1584960"/>
            <a:ext cx="5268277" cy="293139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513" y="1584960"/>
            <a:ext cx="5463317" cy="302238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002" y="3413760"/>
            <a:ext cx="5826887" cy="304800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237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Зоопарк в Португалии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27" r="4157"/>
          <a:stretch/>
        </p:blipFill>
        <p:spPr>
          <a:xfrm>
            <a:off x="5230368" y="1264555"/>
            <a:ext cx="5980176" cy="3606132"/>
          </a:xfrm>
          <a:ln w="38100">
            <a:solidFill>
              <a:schemeClr val="accent1"/>
            </a:solidFill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4687E-770C-42BA-BE2B-918705FC878B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" t="5834" b="2931"/>
          <a:stretch/>
        </p:blipFill>
        <p:spPr>
          <a:xfrm>
            <a:off x="1311579" y="2956256"/>
            <a:ext cx="5125797" cy="276478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grpSp>
        <p:nvGrpSpPr>
          <p:cNvPr id="11" name="Группа 10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3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1657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7645" y="448850"/>
            <a:ext cx="8911687" cy="1280890"/>
          </a:xfrm>
        </p:spPr>
        <p:txBody>
          <a:bodyPr/>
          <a:lstStyle/>
          <a:p>
            <a:r>
              <a:rPr lang="ru-RU" dirty="0" smtClean="0"/>
              <a:t>Встречайте: пожарная собака Молли из США!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640" y="1245227"/>
            <a:ext cx="4844732" cy="4844732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 smtClean="0"/>
              <a:t>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396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Сервисы 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 smtClean="0"/>
              <a:t>23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008" y="1282587"/>
            <a:ext cx="5476026" cy="1401164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6" t="7635" r="2254" b="10195"/>
          <a:stretch/>
        </p:blipFill>
        <p:spPr>
          <a:xfrm>
            <a:off x="7428937" y="3870207"/>
            <a:ext cx="4279819" cy="1969965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34" t="7766" r="11297" b="15297"/>
          <a:stretch/>
        </p:blipFill>
        <p:spPr>
          <a:xfrm>
            <a:off x="670349" y="3940679"/>
            <a:ext cx="4014096" cy="2149280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879" y="2154889"/>
            <a:ext cx="3732519" cy="279938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0" t="9588" r="7328" b="11206"/>
          <a:stretch/>
        </p:blipFill>
        <p:spPr>
          <a:xfrm>
            <a:off x="6575236" y="539333"/>
            <a:ext cx="4763063" cy="2465389"/>
          </a:xfrm>
          <a:prstGeom prst="rect">
            <a:avLst/>
          </a:prstGeom>
          <a:ln w="38100" cap="sq">
            <a:solidFill>
              <a:schemeClr val="accent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6175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Мечты сбываются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9"/>
          <a:stretch/>
        </p:blipFill>
        <p:spPr>
          <a:xfrm>
            <a:off x="9808939" y="2037427"/>
            <a:ext cx="2125265" cy="3525173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2"/>
          <a:stretch/>
        </p:blipFill>
        <p:spPr>
          <a:xfrm>
            <a:off x="7471089" y="2015986"/>
            <a:ext cx="2084391" cy="358246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389" y="2005399"/>
            <a:ext cx="1999766" cy="3555139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grpSp>
        <p:nvGrpSpPr>
          <p:cNvPr id="11" name="Группа 10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3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6" r="16304" b="3419"/>
          <a:stretch/>
        </p:blipFill>
        <p:spPr>
          <a:xfrm>
            <a:off x="2648053" y="2015987"/>
            <a:ext cx="4704138" cy="3544551"/>
          </a:xfrm>
          <a:prstGeom prst="rect">
            <a:avLst/>
          </a:prstGeom>
          <a:ln w="38100">
            <a:solidFill>
              <a:srgbClr val="0070C0"/>
            </a:solidFill>
          </a:ln>
        </p:spPr>
      </p:pic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 smtClean="0"/>
              <a:t>24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1525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09" b="8842"/>
          <a:stretch/>
        </p:blipFill>
        <p:spPr>
          <a:xfrm>
            <a:off x="1342570" y="686734"/>
            <a:ext cx="7537081" cy="5146405"/>
          </a:xfrm>
          <a:ln w="381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19496" y="3836840"/>
            <a:ext cx="3488950" cy="196253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4644" y="395411"/>
            <a:ext cx="4390595" cy="246971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034" y="3104866"/>
            <a:ext cx="2593287" cy="345771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grpSp>
        <p:nvGrpSpPr>
          <p:cNvPr id="9" name="Группа 8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1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 smtClean="0"/>
              <a:t>25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11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Спасибо за внимание!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2133600"/>
            <a:ext cx="9692640" cy="3777622"/>
          </a:xfrm>
        </p:spPr>
        <p:txBody>
          <a:bodyPr/>
          <a:lstStyle/>
          <a:p>
            <a:r>
              <a:rPr lang="en-US" sz="2400" dirty="0"/>
              <a:t>ID Skype</a:t>
            </a:r>
            <a:r>
              <a:rPr lang="ru-RU" sz="2400" dirty="0"/>
              <a:t>:</a:t>
            </a:r>
            <a:r>
              <a:rPr lang="en-US" sz="2400" dirty="0"/>
              <a:t>  lea-</a:t>
            </a:r>
            <a:r>
              <a:rPr lang="en-US" sz="2400" dirty="0" err="1"/>
              <a:t>degtyareva</a:t>
            </a:r>
            <a:endParaRPr lang="ru-RU" sz="2400" dirty="0"/>
          </a:p>
          <a:p>
            <a:r>
              <a:rPr lang="en-US" sz="2400" dirty="0"/>
              <a:t>Mail</a:t>
            </a:r>
            <a:r>
              <a:rPr lang="ru-RU" sz="2400" dirty="0"/>
              <a:t>:</a:t>
            </a:r>
            <a:r>
              <a:rPr lang="en-US" sz="2400" dirty="0"/>
              <a:t> </a:t>
            </a:r>
            <a:r>
              <a:rPr lang="en-US" sz="2400" dirty="0" smtClean="0">
                <a:hlinkClick r:id="rId2"/>
              </a:rPr>
              <a:t>lea_83@inbox.ru</a:t>
            </a:r>
            <a:endParaRPr lang="ru-RU" sz="2400" dirty="0" smtClean="0"/>
          </a:p>
          <a:p>
            <a:endParaRPr lang="ru-RU" sz="2400" dirty="0" smtClean="0"/>
          </a:p>
          <a:p>
            <a:pPr marL="0" indent="0">
              <a:buNone/>
            </a:pPr>
            <a:r>
              <a:rPr lang="ru-RU" sz="2400" dirty="0" smtClean="0"/>
              <a:t>             Мои странички в сообществе Майкрософт</a:t>
            </a:r>
            <a:endParaRPr lang="ru-RU" sz="2400" dirty="0"/>
          </a:p>
          <a:p>
            <a:r>
              <a:rPr lang="en-US" sz="2400" dirty="0">
                <a:hlinkClick r:id="rId3"/>
              </a:rPr>
              <a:t>https://</a:t>
            </a:r>
            <a:r>
              <a:rPr lang="en-US" sz="2400" dirty="0" smtClean="0">
                <a:hlinkClick r:id="rId3"/>
              </a:rPr>
              <a:t>education.microsoft.com/Story/Lesson?token=2iOvh</a:t>
            </a:r>
            <a:endParaRPr lang="ru-RU" sz="2400" dirty="0" smtClean="0"/>
          </a:p>
          <a:p>
            <a:r>
              <a:rPr lang="en-US" sz="2400" dirty="0">
                <a:hlinkClick r:id="rId4"/>
              </a:rPr>
              <a:t>https://</a:t>
            </a:r>
            <a:r>
              <a:rPr lang="en-US" sz="2400" dirty="0" smtClean="0">
                <a:hlinkClick r:id="rId4"/>
              </a:rPr>
              <a:t>education.microsoft.com/Story/SkypeCollaboration?token=qKamV</a:t>
            </a:r>
            <a:r>
              <a:rPr lang="ru-RU" sz="2400" dirty="0" smtClean="0"/>
              <a:t> </a:t>
            </a:r>
            <a:endParaRPr lang="en-US" sz="24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9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/>
                <a:t>Skype 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ID:lea-degtyareva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/>
              <a:t>2</a:t>
            </a:r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985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Скайп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/>
              <a:t>Скайп является бесплатным и простым программным обеспечением, которым может пользоваться самый маленький ребенок и самый пожилой человек.</a:t>
            </a:r>
          </a:p>
          <a:p>
            <a:r>
              <a:rPr lang="ru-RU" sz="2400" dirty="0"/>
              <a:t>Скайп переведен на 40 языков мира.</a:t>
            </a:r>
          </a:p>
          <a:p>
            <a:r>
              <a:rPr lang="ru-RU" sz="2400" dirty="0"/>
              <a:t>Никаких особых знаний в работе со Скайп не нужно, все доступно на интуитивном уровне.</a:t>
            </a:r>
          </a:p>
          <a:p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0" y="6180726"/>
            <a:ext cx="12192000" cy="486372"/>
            <a:chOff x="0" y="6201581"/>
            <a:chExt cx="12192000" cy="48637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>
                  <a:solidFill>
                    <a:schemeClr val="tx1"/>
                  </a:solidFill>
                </a:rPr>
                <a:t>Skype </a:t>
              </a: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</a:t>
              </a:r>
              <a:r>
                <a:rPr kumimoji="0" lang="ru-RU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</a:t>
              </a: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lea-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13651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Возможности Скайпа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5692" y="1524000"/>
            <a:ext cx="8915400" cy="4417702"/>
          </a:xfrm>
        </p:spPr>
        <p:txBody>
          <a:bodyPr>
            <a:normAutofit/>
          </a:bodyPr>
          <a:lstStyle/>
          <a:p>
            <a:r>
              <a:rPr lang="ru-RU" sz="2400" dirty="0"/>
              <a:t>Чат на 300 участников</a:t>
            </a:r>
          </a:p>
          <a:p>
            <a:r>
              <a:rPr lang="ru-RU" sz="2400" dirty="0"/>
              <a:t>Видео связь </a:t>
            </a:r>
          </a:p>
          <a:p>
            <a:r>
              <a:rPr lang="ru-RU" sz="2400" dirty="0"/>
              <a:t>Аудио связь </a:t>
            </a:r>
          </a:p>
          <a:p>
            <a:r>
              <a:rPr lang="ru-RU" sz="2400" dirty="0"/>
              <a:t>Демонстрация экрана</a:t>
            </a:r>
          </a:p>
          <a:p>
            <a:r>
              <a:rPr lang="ru-RU" sz="2400" dirty="0"/>
              <a:t>Отправка файлов</a:t>
            </a:r>
          </a:p>
          <a:p>
            <a:r>
              <a:rPr lang="ru-RU" sz="2400" dirty="0"/>
              <a:t>Скриншот участников</a:t>
            </a:r>
          </a:p>
          <a:p>
            <a:r>
              <a:rPr lang="ru-RU" sz="2400" dirty="0" err="1"/>
              <a:t>Эмотиконы</a:t>
            </a:r>
            <a:r>
              <a:rPr lang="ru-RU" sz="2400" dirty="0"/>
              <a:t> или </a:t>
            </a:r>
            <a:r>
              <a:rPr lang="ru-RU" sz="2400" dirty="0" err="1"/>
              <a:t>Модзи</a:t>
            </a:r>
            <a:endParaRPr lang="ru-RU" sz="2400" dirty="0"/>
          </a:p>
          <a:p>
            <a:r>
              <a:rPr lang="ru-RU" sz="2400" dirty="0"/>
              <a:t>Отправка видео </a:t>
            </a:r>
            <a:r>
              <a:rPr lang="ru-RU" sz="2400" dirty="0" smtClean="0"/>
              <a:t>сообщений</a:t>
            </a:r>
            <a:endParaRPr lang="ru-RU" sz="2400" dirty="0"/>
          </a:p>
          <a:p>
            <a:r>
              <a:rPr lang="ru-RU" sz="2400" dirty="0"/>
              <a:t>Создание бесед</a:t>
            </a:r>
          </a:p>
          <a:p>
            <a:pPr marL="0" indent="0">
              <a:buNone/>
            </a:pP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0" y="6211206"/>
            <a:ext cx="12192000" cy="486372"/>
            <a:chOff x="0" y="6201581"/>
            <a:chExt cx="12192000" cy="486372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0" y="6312568"/>
              <a:ext cx="12192000" cy="37538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6" name="Нижний колонтитул 4"/>
            <p:cNvSpPr txBox="1">
              <a:spLocks/>
            </p:cNvSpPr>
            <p:nvPr/>
          </p:nvSpPr>
          <p:spPr>
            <a:xfrm>
              <a:off x="2589212" y="6201581"/>
              <a:ext cx="7619999" cy="36512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/>
            <a:lstStyle/>
            <a:p>
              <a:pPr lvl="0">
                <a:defRPr/>
              </a:pPr>
              <a:r>
                <a:rPr lang="en-US" sz="900" dirty="0">
                  <a:solidFill>
                    <a:schemeClr val="tx1"/>
                  </a:solidFill>
                </a:rPr>
                <a:t>Skype </a:t>
              </a:r>
              <a:r>
                <a:rPr lang="ru-RU" sz="900" dirty="0" smtClean="0">
                  <a:solidFill>
                    <a:schemeClr val="tx1"/>
                  </a:solidFill>
                </a:rPr>
                <a:t> </a:t>
              </a: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ID</a:t>
              </a:r>
              <a:r>
                <a:rPr kumimoji="0" lang="ru-RU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 </a:t>
              </a:r>
              <a:r>
                <a:rPr kumimoji="0" lang="en-US" sz="9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lea-</a:t>
              </a:r>
              <a:r>
                <a:rPr kumimoji="0" lang="en-US" sz="9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degtyareva</a:t>
              </a:r>
              <a:endPara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320" y="1524000"/>
            <a:ext cx="6614555" cy="317576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2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546391" y="520813"/>
            <a:ext cx="8911687" cy="1280890"/>
          </a:xfrm>
        </p:spPr>
        <p:txBody>
          <a:bodyPr/>
          <a:lstStyle/>
          <a:p>
            <a:r>
              <a:rPr lang="ru-RU" dirty="0" smtClean="0"/>
              <a:t>Сайт </a:t>
            </a:r>
            <a:r>
              <a:rPr lang="ru-RU" dirty="0"/>
              <a:t>М</a:t>
            </a:r>
            <a:r>
              <a:rPr lang="ru-RU" dirty="0" smtClean="0"/>
              <a:t>айкрософт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996" y="1515312"/>
            <a:ext cx="6338912" cy="309574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798" y="1615924"/>
            <a:ext cx="3690039" cy="3321836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908" y="5370188"/>
            <a:ext cx="9800000" cy="1066667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401205" y="1515312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21125" y="1453634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3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50248" y="5218632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2</a:t>
            </a:r>
            <a:endParaRPr lang="ru-RU" sz="5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66220" y="1205179"/>
            <a:ext cx="4001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6"/>
              </a:rPr>
              <a:t>https://education.microsoft.com</a:t>
            </a:r>
            <a:r>
              <a:rPr lang="ru-RU" dirty="0" smtClean="0">
                <a:hlinkClick r:id="rId6"/>
              </a:rPr>
              <a:t>/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13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768" y="313715"/>
            <a:ext cx="4752381" cy="196190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086" y="2722097"/>
            <a:ext cx="4322477" cy="3096605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38" y="252210"/>
            <a:ext cx="6371429" cy="3986593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794" y="3127660"/>
            <a:ext cx="4518388" cy="3227420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91986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2017-01-14_233459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431723">
            <a:off x="5510421" y="3031078"/>
            <a:ext cx="6401940" cy="1631193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838200"/>
            <a:ext cx="9753600" cy="485966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/>
              <a:t>На платформе Майкрософт есть </a:t>
            </a:r>
            <a:r>
              <a:rPr lang="ru-RU" sz="2400" dirty="0">
                <a:hlinkClick r:id="rId4"/>
              </a:rPr>
              <a:t>сообщество Скайп в классе</a:t>
            </a:r>
            <a:r>
              <a:rPr lang="ru-RU" sz="2400" dirty="0"/>
              <a:t>, где учителя и преподаватели обмениваются своими контактными данными для встречи в Скайп.</a:t>
            </a:r>
          </a:p>
          <a:p>
            <a:r>
              <a:rPr lang="ru-RU" sz="2400" dirty="0"/>
              <a:t>В сообществе есть </a:t>
            </a:r>
            <a:r>
              <a:rPr lang="ru-RU" sz="2400" dirty="0" smtClean="0"/>
              <a:t>5 вариантов </a:t>
            </a:r>
            <a:r>
              <a:rPr lang="ru-RU" sz="2400" dirty="0"/>
              <a:t>встреч: </a:t>
            </a:r>
          </a:p>
          <a:p>
            <a:pPr lvl="1"/>
            <a:r>
              <a:rPr lang="ru-RU" sz="2400" dirty="0">
                <a:hlinkClick r:id="rId5"/>
              </a:rPr>
              <a:t>Скайп урок</a:t>
            </a:r>
            <a:r>
              <a:rPr lang="ru-RU" sz="2400" dirty="0"/>
              <a:t>и</a:t>
            </a:r>
          </a:p>
          <a:p>
            <a:pPr lvl="1"/>
            <a:r>
              <a:rPr lang="ru-RU" sz="2400" dirty="0">
                <a:hlinkClick r:id="rId6"/>
              </a:rPr>
              <a:t>Мистери Скайп</a:t>
            </a:r>
          </a:p>
          <a:p>
            <a:pPr lvl="1"/>
            <a:r>
              <a:rPr lang="ru-RU" sz="2400" dirty="0">
                <a:hlinkClick r:id="rId7"/>
              </a:rPr>
              <a:t>Виртуальные экскурсии</a:t>
            </a:r>
          </a:p>
          <a:p>
            <a:pPr lvl="1"/>
            <a:r>
              <a:rPr lang="ru-RU" sz="2400" dirty="0">
                <a:hlinkClick r:id="rId8"/>
              </a:rPr>
              <a:t>Скайп</a:t>
            </a:r>
            <a:r>
              <a:rPr lang="ru-RU" sz="2400" dirty="0"/>
              <a:t> </a:t>
            </a:r>
            <a:r>
              <a:rPr lang="ru-RU" sz="2400" dirty="0" smtClean="0"/>
              <a:t>спикеры</a:t>
            </a:r>
          </a:p>
          <a:p>
            <a:pPr lvl="1"/>
            <a:r>
              <a:rPr lang="ru-RU" sz="2400" dirty="0" smtClean="0">
                <a:hlinkClick r:id="rId9"/>
              </a:rPr>
              <a:t>Совместные проекты</a:t>
            </a:r>
            <a:endParaRPr lang="ru-RU" sz="2400" dirty="0">
              <a:hlinkClick r:id="rId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6322193"/>
            <a:ext cx="12192000" cy="3753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458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найти  класс для общения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9862" y="2011680"/>
            <a:ext cx="11195825" cy="4647912"/>
          </a:xfrm>
        </p:spPr>
        <p:txBody>
          <a:bodyPr>
            <a:normAutofit fontScale="925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600" dirty="0" smtClean="0"/>
              <a:t>Зарегистрироваться в сообществе</a:t>
            </a:r>
            <a:r>
              <a:rPr lang="en-US" sz="2600" dirty="0" smtClean="0"/>
              <a:t> </a:t>
            </a:r>
            <a:r>
              <a:rPr lang="en-US" sz="2600" dirty="0"/>
              <a:t>Skype in the classroom</a:t>
            </a:r>
            <a:r>
              <a:rPr lang="ru-RU" sz="2600" dirty="0" smtClean="0"/>
              <a:t>, оставив контакты для связи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/>
              <a:t>Выбрать учителя для связи, ориентируясь на часовой пояс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/>
              <a:t>Связаться с учителем, чтобы обсудить темы встречи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/>
              <a:t>Первоначально стоит взять простую тему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/>
              <a:t>Ориентироваться на интересы учащихся, их творческий потенциал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/>
              <a:t>Встретиться с партнером в скайпе и проверить связь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/>
              <a:t>До встречи приготовить экран, проектор, микрофон, колонки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/>
              <a:t>Использовать </a:t>
            </a:r>
            <a:r>
              <a:rPr lang="en-US" sz="2600" dirty="0" smtClean="0"/>
              <a:t>Office Mix </a:t>
            </a:r>
            <a:r>
              <a:rPr lang="ru-RU" sz="2600" dirty="0" smtClean="0"/>
              <a:t>для записи экрана или скриншотов, если необходимо</a:t>
            </a:r>
          </a:p>
          <a:p>
            <a:pPr marL="457200" indent="-457200">
              <a:buFont typeface="+mj-lt"/>
              <a:buAutoNum type="arabicPeriod"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988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0925" y="273590"/>
            <a:ext cx="8911687" cy="12808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Темы для общения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4960" y="1905000"/>
            <a:ext cx="9919652" cy="3777622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Экскурсия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Презентация школы</a:t>
            </a:r>
            <a:r>
              <a:rPr lang="en-US" sz="2400" dirty="0" smtClean="0"/>
              <a:t>/</a:t>
            </a:r>
            <a:r>
              <a:rPr lang="ru-RU" sz="2400" dirty="0" smtClean="0"/>
              <a:t>ученика</a:t>
            </a:r>
            <a:r>
              <a:rPr lang="en-US" sz="2400" dirty="0" smtClean="0"/>
              <a:t>/</a:t>
            </a:r>
            <a:r>
              <a:rPr lang="ru-RU" sz="2400" dirty="0" smtClean="0"/>
              <a:t>города</a:t>
            </a:r>
            <a:r>
              <a:rPr lang="en-US" sz="2400" dirty="0" smtClean="0"/>
              <a:t>/</a:t>
            </a:r>
            <a:r>
              <a:rPr lang="ru-RU" sz="2400" dirty="0" smtClean="0"/>
              <a:t>страны</a:t>
            </a:r>
            <a:endParaRPr lang="ru-RU" sz="2400" dirty="0"/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Игры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Караоке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Чтение стихов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Шашки</a:t>
            </a:r>
            <a:r>
              <a:rPr lang="en-US" sz="2400" dirty="0" smtClean="0"/>
              <a:t>/</a:t>
            </a:r>
            <a:r>
              <a:rPr lang="ru-RU" sz="2400" dirty="0" smtClean="0"/>
              <a:t>шахматы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Соревнов</a:t>
            </a:r>
            <a:r>
              <a:rPr lang="ru-RU" sz="2400" dirty="0"/>
              <a:t>а</a:t>
            </a:r>
            <a:r>
              <a:rPr lang="ru-RU" sz="2400" dirty="0" smtClean="0"/>
              <a:t>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Мастер-классы (аппликации, сервисы, </a:t>
            </a:r>
            <a:r>
              <a:rPr lang="ru-RU" sz="2400" dirty="0" err="1" smtClean="0"/>
              <a:t>фризлайт</a:t>
            </a:r>
            <a:r>
              <a:rPr lang="ru-RU" sz="2400" dirty="0" smtClean="0"/>
              <a:t>, сетевые проекты)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/>
              <a:t>…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r>
              <a:rPr lang="ru-RU" dirty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402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827</TotalTime>
  <Words>521</Words>
  <Application>Microsoft Office PowerPoint</Application>
  <PresentationFormat>Широкоэкранный</PresentationFormat>
  <Paragraphs>145</Paragraphs>
  <Slides>26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Century Gothic</vt:lpstr>
      <vt:lpstr>Wingdings 3</vt:lpstr>
      <vt:lpstr>Легкий дым</vt:lpstr>
      <vt:lpstr>Использование ПО Skype для развития коммуникативных навыков общения на английском языке</vt:lpstr>
      <vt:lpstr>Презентация PowerPoint</vt:lpstr>
      <vt:lpstr>Скайп </vt:lpstr>
      <vt:lpstr>Возможности Скайпа</vt:lpstr>
      <vt:lpstr>Сайт Майкрософт</vt:lpstr>
      <vt:lpstr>Презентация PowerPoint</vt:lpstr>
      <vt:lpstr>Презентация PowerPoint</vt:lpstr>
      <vt:lpstr>Как найти  класс для общения</vt:lpstr>
      <vt:lpstr> Темы для общения </vt:lpstr>
      <vt:lpstr>Презентация школы</vt:lpstr>
      <vt:lpstr>Вечер песни</vt:lpstr>
      <vt:lpstr>Презентация PowerPoint</vt:lpstr>
      <vt:lpstr>Казахстан</vt:lpstr>
      <vt:lpstr>Гость-спикер из Лондона</vt:lpstr>
      <vt:lpstr>Знакомство с Индией</vt:lpstr>
      <vt:lpstr>Презентация PowerPoint</vt:lpstr>
      <vt:lpstr>Уроки</vt:lpstr>
      <vt:lpstr>Презентация PowerPoint</vt:lpstr>
      <vt:lpstr>Презентация PowerPoint</vt:lpstr>
      <vt:lpstr>Подводный мир</vt:lpstr>
      <vt:lpstr>Зоопарк в Португалии </vt:lpstr>
      <vt:lpstr>Встречайте: пожарная собака Молли из США!</vt:lpstr>
      <vt:lpstr>Сервисы </vt:lpstr>
      <vt:lpstr>Мечты сбываются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ПО Skype для развития навыков общения</dc:title>
  <dc:creator>Елена Дегтярева</dc:creator>
  <cp:lastModifiedBy>Елена Дегтярева</cp:lastModifiedBy>
  <cp:revision>54</cp:revision>
  <dcterms:created xsi:type="dcterms:W3CDTF">2016-12-08T18:45:33Z</dcterms:created>
  <dcterms:modified xsi:type="dcterms:W3CDTF">2017-08-11T11:09:47Z</dcterms:modified>
</cp:coreProperties>
</file>