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handoutMasterIdLst>
    <p:handoutMasterId r:id="rId38"/>
  </p:handoutMasterIdLst>
  <p:sldIdLst>
    <p:sldId id="257" r:id="rId2"/>
    <p:sldId id="350" r:id="rId3"/>
    <p:sldId id="258" r:id="rId4"/>
    <p:sldId id="331" r:id="rId5"/>
    <p:sldId id="347" r:id="rId6"/>
    <p:sldId id="327" r:id="rId7"/>
    <p:sldId id="328" r:id="rId8"/>
    <p:sldId id="329" r:id="rId9"/>
    <p:sldId id="330" r:id="rId10"/>
    <p:sldId id="336" r:id="rId11"/>
    <p:sldId id="337" r:id="rId12"/>
    <p:sldId id="276" r:id="rId13"/>
    <p:sldId id="339" r:id="rId14"/>
    <p:sldId id="278" r:id="rId15"/>
    <p:sldId id="316" r:id="rId16"/>
    <p:sldId id="280" r:id="rId17"/>
    <p:sldId id="305" r:id="rId18"/>
    <p:sldId id="340" r:id="rId19"/>
    <p:sldId id="342" r:id="rId20"/>
    <p:sldId id="343" r:id="rId21"/>
    <p:sldId id="351" r:id="rId22"/>
    <p:sldId id="352" r:id="rId23"/>
    <p:sldId id="353" r:id="rId24"/>
    <p:sldId id="354" r:id="rId25"/>
    <p:sldId id="355" r:id="rId26"/>
    <p:sldId id="356" r:id="rId27"/>
    <p:sldId id="332" r:id="rId28"/>
    <p:sldId id="309" r:id="rId29"/>
    <p:sldId id="307" r:id="rId30"/>
    <p:sldId id="288" r:id="rId31"/>
    <p:sldId id="335" r:id="rId32"/>
    <p:sldId id="345" r:id="rId33"/>
    <p:sldId id="344" r:id="rId34"/>
    <p:sldId id="346" r:id="rId35"/>
    <p:sldId id="349" r:id="rId36"/>
    <p:sldId id="33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849" autoAdjust="0"/>
  </p:normalViewPr>
  <p:slideViewPr>
    <p:cSldViewPr>
      <p:cViewPr>
        <p:scale>
          <a:sx n="100" d="100"/>
          <a:sy n="100" d="100"/>
        </p:scale>
        <p:origin x="-1758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860475-020F-473C-8C2C-4D6093C28BF5}" type="doc">
      <dgm:prSet loTypeId="urn:microsoft.com/office/officeart/2005/8/layout/orgChart1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270ED68-D96A-446A-86FD-F8567EFAB504}">
      <dgm:prSet phldrT="[Текст]" custT="1"/>
      <dgm:spPr/>
      <dgm:t>
        <a:bodyPr/>
        <a:lstStyle/>
        <a:p>
          <a:r>
            <a:rPr lang="ru-RU" sz="2800" dirty="0" smtClean="0"/>
            <a:t>Универсальные учебные действия</a:t>
          </a:r>
          <a:endParaRPr lang="ru-RU" sz="2800" dirty="0"/>
        </a:p>
      </dgm:t>
    </dgm:pt>
    <dgm:pt modelId="{CEE44147-F31F-41C4-B7FF-8900A5044E4A}" type="parTrans" cxnId="{3A8BB887-3EC1-431C-8368-61D81977ADAE}">
      <dgm:prSet/>
      <dgm:spPr/>
      <dgm:t>
        <a:bodyPr/>
        <a:lstStyle/>
        <a:p>
          <a:endParaRPr lang="ru-RU"/>
        </a:p>
      </dgm:t>
    </dgm:pt>
    <dgm:pt modelId="{15339AE4-5F52-427C-8070-AEF3B049BF09}" type="sibTrans" cxnId="{3A8BB887-3EC1-431C-8368-61D81977ADAE}">
      <dgm:prSet/>
      <dgm:spPr/>
      <dgm:t>
        <a:bodyPr/>
        <a:lstStyle/>
        <a:p>
          <a:endParaRPr lang="ru-RU"/>
        </a:p>
      </dgm:t>
    </dgm:pt>
    <dgm:pt modelId="{3B2E3381-9C0A-4DDC-B6AF-5E9290F788B1}">
      <dgm:prSet phldrT="[Текст]" custT="1"/>
      <dgm:spPr>
        <a:gradFill rotWithShape="0">
          <a:gsLst>
            <a:gs pos="0">
              <a:schemeClr val="accent6"/>
            </a:gs>
            <a:gs pos="16000">
              <a:schemeClr val="accent6"/>
            </a:gs>
          </a:gsLst>
        </a:gradFill>
      </dgm:spPr>
      <dgm:t>
        <a:bodyPr/>
        <a:lstStyle/>
        <a:p>
          <a:r>
            <a:rPr lang="ru-RU" sz="2400" dirty="0" smtClean="0"/>
            <a:t>Личностные</a:t>
          </a:r>
          <a:endParaRPr lang="ru-RU" sz="2400" dirty="0"/>
        </a:p>
      </dgm:t>
    </dgm:pt>
    <dgm:pt modelId="{513CF99B-382D-49BC-85DA-842744423485}" type="parTrans" cxnId="{3818494D-F695-41B4-9866-1215FB604A5A}">
      <dgm:prSet/>
      <dgm:spPr/>
      <dgm:t>
        <a:bodyPr/>
        <a:lstStyle/>
        <a:p>
          <a:endParaRPr lang="ru-RU"/>
        </a:p>
      </dgm:t>
    </dgm:pt>
    <dgm:pt modelId="{67E17B3C-E73E-4C79-990B-F8AB786183D2}" type="sibTrans" cxnId="{3818494D-F695-41B4-9866-1215FB604A5A}">
      <dgm:prSet/>
      <dgm:spPr/>
      <dgm:t>
        <a:bodyPr/>
        <a:lstStyle/>
        <a:p>
          <a:endParaRPr lang="ru-RU"/>
        </a:p>
      </dgm:t>
    </dgm:pt>
    <dgm:pt modelId="{DC4B2EE3-B86C-4971-A1D6-B6CF06EC80BB}">
      <dgm:prSet phldrT="[Текст]" custT="1"/>
      <dgm:spPr/>
      <dgm:t>
        <a:bodyPr/>
        <a:lstStyle/>
        <a:p>
          <a:r>
            <a:rPr lang="ru-RU" sz="2000" dirty="0" smtClean="0"/>
            <a:t>Познавательные</a:t>
          </a:r>
          <a:endParaRPr lang="ru-RU" sz="2000" dirty="0"/>
        </a:p>
      </dgm:t>
    </dgm:pt>
    <dgm:pt modelId="{83A78CB0-645F-4999-97D5-686CE5219E09}" type="parTrans" cxnId="{B5062A77-AE1D-4D42-B474-25C05D6A565A}">
      <dgm:prSet/>
      <dgm:spPr/>
      <dgm:t>
        <a:bodyPr/>
        <a:lstStyle/>
        <a:p>
          <a:endParaRPr lang="ru-RU"/>
        </a:p>
      </dgm:t>
    </dgm:pt>
    <dgm:pt modelId="{79D7EE6B-6FBD-4452-B541-834F4C3C8C8F}" type="sibTrans" cxnId="{B5062A77-AE1D-4D42-B474-25C05D6A565A}">
      <dgm:prSet/>
      <dgm:spPr/>
      <dgm:t>
        <a:bodyPr/>
        <a:lstStyle/>
        <a:p>
          <a:endParaRPr lang="ru-RU"/>
        </a:p>
      </dgm:t>
    </dgm:pt>
    <dgm:pt modelId="{B81B3DC5-41C0-47E1-B70A-65124AE02364}">
      <dgm:prSet phldrT="[Текст]" custT="1"/>
      <dgm:spPr/>
      <dgm:t>
        <a:bodyPr/>
        <a:lstStyle/>
        <a:p>
          <a:r>
            <a:rPr lang="ru-RU" sz="2000" dirty="0" smtClean="0"/>
            <a:t>Регулятивные</a:t>
          </a:r>
          <a:endParaRPr lang="ru-RU" sz="2000" dirty="0"/>
        </a:p>
      </dgm:t>
    </dgm:pt>
    <dgm:pt modelId="{4C2B08E1-C445-4EE5-A02C-E23EFD3741F4}" type="parTrans" cxnId="{DBC0CE08-ED54-4C9D-871A-494591B39974}">
      <dgm:prSet/>
      <dgm:spPr/>
      <dgm:t>
        <a:bodyPr/>
        <a:lstStyle/>
        <a:p>
          <a:endParaRPr lang="ru-RU"/>
        </a:p>
      </dgm:t>
    </dgm:pt>
    <dgm:pt modelId="{C8ECE296-8CEB-4995-A88A-71A4A0DE6EDA}" type="sibTrans" cxnId="{DBC0CE08-ED54-4C9D-871A-494591B39974}">
      <dgm:prSet/>
      <dgm:spPr/>
      <dgm:t>
        <a:bodyPr/>
        <a:lstStyle/>
        <a:p>
          <a:endParaRPr lang="ru-RU"/>
        </a:p>
      </dgm:t>
    </dgm:pt>
    <dgm:pt modelId="{F8410B25-24AB-45D0-8697-6050F124898A}">
      <dgm:prSet custT="1"/>
      <dgm:spPr/>
      <dgm:t>
        <a:bodyPr/>
        <a:lstStyle/>
        <a:p>
          <a:r>
            <a:rPr lang="ru-RU" sz="2400" dirty="0" smtClean="0"/>
            <a:t>Коммуникативные</a:t>
          </a:r>
          <a:endParaRPr lang="ru-RU" sz="2400" dirty="0"/>
        </a:p>
      </dgm:t>
    </dgm:pt>
    <dgm:pt modelId="{FD96BF07-308C-4953-A6A2-F8D08E867E50}" type="parTrans" cxnId="{BE73C19B-D13F-463B-B541-97A05082D0B0}">
      <dgm:prSet/>
      <dgm:spPr/>
      <dgm:t>
        <a:bodyPr/>
        <a:lstStyle/>
        <a:p>
          <a:endParaRPr lang="ru-RU"/>
        </a:p>
      </dgm:t>
    </dgm:pt>
    <dgm:pt modelId="{9C7F6C1F-F81E-4C15-8F9D-ED25056665A5}" type="sibTrans" cxnId="{BE73C19B-D13F-463B-B541-97A05082D0B0}">
      <dgm:prSet/>
      <dgm:spPr/>
      <dgm:t>
        <a:bodyPr/>
        <a:lstStyle/>
        <a:p>
          <a:endParaRPr lang="ru-RU"/>
        </a:p>
      </dgm:t>
    </dgm:pt>
    <dgm:pt modelId="{B3A2BDDA-F480-4624-B451-6608FB9E2869}" type="asst">
      <dgm:prSet/>
      <dgm:spPr/>
      <dgm:t>
        <a:bodyPr/>
        <a:lstStyle/>
        <a:p>
          <a:r>
            <a:rPr lang="ru-RU" dirty="0" smtClean="0"/>
            <a:t>Метапредметные результаты</a:t>
          </a:r>
          <a:endParaRPr lang="ru-RU" dirty="0"/>
        </a:p>
      </dgm:t>
    </dgm:pt>
    <dgm:pt modelId="{D2E763BA-5E16-450A-BA6D-AE945FEA513D}" type="parTrans" cxnId="{A54A8821-1C1E-4FD4-8ABE-2C8B866D4F40}">
      <dgm:prSet/>
      <dgm:spPr>
        <a:ln w="12700"/>
      </dgm:spPr>
      <dgm:t>
        <a:bodyPr/>
        <a:lstStyle/>
        <a:p>
          <a:endParaRPr lang="ru-RU"/>
        </a:p>
      </dgm:t>
    </dgm:pt>
    <dgm:pt modelId="{4362B306-3ADD-4F5A-86A7-D4FEB2DBB808}" type="sibTrans" cxnId="{A54A8821-1C1E-4FD4-8ABE-2C8B866D4F40}">
      <dgm:prSet/>
      <dgm:spPr/>
      <dgm:t>
        <a:bodyPr/>
        <a:lstStyle/>
        <a:p>
          <a:endParaRPr lang="ru-RU"/>
        </a:p>
      </dgm:t>
    </dgm:pt>
    <dgm:pt modelId="{2A66995A-6D82-4026-BA62-3761063223FB}" type="pres">
      <dgm:prSet presAssocID="{D3860475-020F-473C-8C2C-4D6093C28BF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EA7D7CE-75F5-4F6A-96F8-8601A0DCE286}" type="pres">
      <dgm:prSet presAssocID="{B270ED68-D96A-446A-86FD-F8567EFAB504}" presName="hierRoot1" presStyleCnt="0">
        <dgm:presLayoutVars>
          <dgm:hierBranch val="init"/>
        </dgm:presLayoutVars>
      </dgm:prSet>
      <dgm:spPr/>
    </dgm:pt>
    <dgm:pt modelId="{C4EE023A-442E-4AC6-BA5E-AA76E3C6529D}" type="pres">
      <dgm:prSet presAssocID="{B270ED68-D96A-446A-86FD-F8567EFAB504}" presName="rootComposite1" presStyleCnt="0"/>
      <dgm:spPr/>
    </dgm:pt>
    <dgm:pt modelId="{696CF597-DE62-4C59-8F52-28E9B4D4FAD8}" type="pres">
      <dgm:prSet presAssocID="{B270ED68-D96A-446A-86FD-F8567EFAB504}" presName="rootText1" presStyleLbl="node0" presStyleIdx="0" presStyleCnt="1" custScaleX="206763" custScaleY="174152" custLinFactNeighborX="-6785" custLinFactNeighborY="-4789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9C2DE6-FF1A-453F-A490-B4815EDE8CA7}" type="pres">
      <dgm:prSet presAssocID="{B270ED68-D96A-446A-86FD-F8567EFAB50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2011E30-5117-428E-A946-B6F8A5FE0B96}" type="pres">
      <dgm:prSet presAssocID="{B270ED68-D96A-446A-86FD-F8567EFAB504}" presName="hierChild2" presStyleCnt="0"/>
      <dgm:spPr/>
    </dgm:pt>
    <dgm:pt modelId="{EF1F920A-F716-4D2D-8DBE-63EA7931764A}" type="pres">
      <dgm:prSet presAssocID="{513CF99B-382D-49BC-85DA-842744423485}" presName="Name37" presStyleLbl="parChTrans1D2" presStyleIdx="0" presStyleCnt="4"/>
      <dgm:spPr/>
      <dgm:t>
        <a:bodyPr/>
        <a:lstStyle/>
        <a:p>
          <a:endParaRPr lang="ru-RU"/>
        </a:p>
      </dgm:t>
    </dgm:pt>
    <dgm:pt modelId="{0B592DD1-8357-43C3-B2F4-F01036C87059}" type="pres">
      <dgm:prSet presAssocID="{3B2E3381-9C0A-4DDC-B6AF-5E9290F788B1}" presName="hierRoot2" presStyleCnt="0">
        <dgm:presLayoutVars>
          <dgm:hierBranch val="init"/>
        </dgm:presLayoutVars>
      </dgm:prSet>
      <dgm:spPr/>
    </dgm:pt>
    <dgm:pt modelId="{9B595AB0-A1D0-4381-A637-B695229CA297}" type="pres">
      <dgm:prSet presAssocID="{3B2E3381-9C0A-4DDC-B6AF-5E9290F788B1}" presName="rootComposite" presStyleCnt="0"/>
      <dgm:spPr/>
    </dgm:pt>
    <dgm:pt modelId="{DC13B768-0CE8-4408-8C3B-5F49B731D7FE}" type="pres">
      <dgm:prSet presAssocID="{3B2E3381-9C0A-4DDC-B6AF-5E9290F788B1}" presName="rootText" presStyleLbl="node2" presStyleIdx="0" presStyleCnt="4" custScaleX="131330" custLinFactNeighborX="6769" custLinFactNeighborY="-5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0FA213-EDE4-420C-ABFD-8EFAC4F70F88}" type="pres">
      <dgm:prSet presAssocID="{3B2E3381-9C0A-4DDC-B6AF-5E9290F788B1}" presName="rootConnector" presStyleLbl="node2" presStyleIdx="0" presStyleCnt="4"/>
      <dgm:spPr/>
      <dgm:t>
        <a:bodyPr/>
        <a:lstStyle/>
        <a:p>
          <a:endParaRPr lang="ru-RU"/>
        </a:p>
      </dgm:t>
    </dgm:pt>
    <dgm:pt modelId="{283BA326-5AC2-42DD-BC66-8CAAC6C463BF}" type="pres">
      <dgm:prSet presAssocID="{3B2E3381-9C0A-4DDC-B6AF-5E9290F788B1}" presName="hierChild4" presStyleCnt="0"/>
      <dgm:spPr/>
    </dgm:pt>
    <dgm:pt modelId="{3D81BB07-F43D-45B3-AD4F-309EB6CA55CB}" type="pres">
      <dgm:prSet presAssocID="{3B2E3381-9C0A-4DDC-B6AF-5E9290F788B1}" presName="hierChild5" presStyleCnt="0"/>
      <dgm:spPr/>
    </dgm:pt>
    <dgm:pt modelId="{DAE7ABA5-7C9D-4A35-A804-C3E81FA5C604}" type="pres">
      <dgm:prSet presAssocID="{83A78CB0-645F-4999-97D5-686CE5219E09}" presName="Name37" presStyleLbl="parChTrans1D2" presStyleIdx="1" presStyleCnt="4"/>
      <dgm:spPr/>
      <dgm:t>
        <a:bodyPr/>
        <a:lstStyle/>
        <a:p>
          <a:endParaRPr lang="ru-RU"/>
        </a:p>
      </dgm:t>
    </dgm:pt>
    <dgm:pt modelId="{52A62F49-2970-405E-96C1-3B967F64EECF}" type="pres">
      <dgm:prSet presAssocID="{DC4B2EE3-B86C-4971-A1D6-B6CF06EC80BB}" presName="hierRoot2" presStyleCnt="0">
        <dgm:presLayoutVars>
          <dgm:hierBranch val="init"/>
        </dgm:presLayoutVars>
      </dgm:prSet>
      <dgm:spPr/>
    </dgm:pt>
    <dgm:pt modelId="{E2F76E81-32B8-474A-BE4E-54695CF0B28D}" type="pres">
      <dgm:prSet presAssocID="{DC4B2EE3-B86C-4971-A1D6-B6CF06EC80BB}" presName="rootComposite" presStyleCnt="0"/>
      <dgm:spPr/>
    </dgm:pt>
    <dgm:pt modelId="{26B276CA-8EBF-43A2-B69A-20029548BC37}" type="pres">
      <dgm:prSet presAssocID="{DC4B2EE3-B86C-4971-A1D6-B6CF06EC80BB}" presName="rootText" presStyleLbl="node2" presStyleIdx="1" presStyleCnt="4" custScaleX="1564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B4652A-E51C-452F-8B31-B23D83ACF9ED}" type="pres">
      <dgm:prSet presAssocID="{DC4B2EE3-B86C-4971-A1D6-B6CF06EC80BB}" presName="rootConnector" presStyleLbl="node2" presStyleIdx="1" presStyleCnt="4"/>
      <dgm:spPr/>
      <dgm:t>
        <a:bodyPr/>
        <a:lstStyle/>
        <a:p>
          <a:endParaRPr lang="ru-RU"/>
        </a:p>
      </dgm:t>
    </dgm:pt>
    <dgm:pt modelId="{42B7AC51-6F0C-47B5-A2DB-7087DDFCADD1}" type="pres">
      <dgm:prSet presAssocID="{DC4B2EE3-B86C-4971-A1D6-B6CF06EC80BB}" presName="hierChild4" presStyleCnt="0"/>
      <dgm:spPr/>
    </dgm:pt>
    <dgm:pt modelId="{B9EAF077-DC8A-4F00-9C44-4982A9816C27}" type="pres">
      <dgm:prSet presAssocID="{DC4B2EE3-B86C-4971-A1D6-B6CF06EC80BB}" presName="hierChild5" presStyleCnt="0"/>
      <dgm:spPr/>
    </dgm:pt>
    <dgm:pt modelId="{DE411B9D-38F8-4259-837B-F72A2EF488AE}" type="pres">
      <dgm:prSet presAssocID="{4C2B08E1-C445-4EE5-A02C-E23EFD3741F4}" presName="Name37" presStyleLbl="parChTrans1D2" presStyleIdx="2" presStyleCnt="4"/>
      <dgm:spPr/>
      <dgm:t>
        <a:bodyPr/>
        <a:lstStyle/>
        <a:p>
          <a:endParaRPr lang="ru-RU"/>
        </a:p>
      </dgm:t>
    </dgm:pt>
    <dgm:pt modelId="{515AEDB1-C4C6-4291-A413-A69F41824A86}" type="pres">
      <dgm:prSet presAssocID="{B81B3DC5-41C0-47E1-B70A-65124AE02364}" presName="hierRoot2" presStyleCnt="0">
        <dgm:presLayoutVars>
          <dgm:hierBranch val="init"/>
        </dgm:presLayoutVars>
      </dgm:prSet>
      <dgm:spPr/>
    </dgm:pt>
    <dgm:pt modelId="{8819ACFE-9E86-40BC-9E70-45EF8FB9C863}" type="pres">
      <dgm:prSet presAssocID="{B81B3DC5-41C0-47E1-B70A-65124AE02364}" presName="rootComposite" presStyleCnt="0"/>
      <dgm:spPr/>
    </dgm:pt>
    <dgm:pt modelId="{1D54BDC9-E98B-453E-AB70-A6DA5B098BEB}" type="pres">
      <dgm:prSet presAssocID="{B81B3DC5-41C0-47E1-B70A-65124AE02364}" presName="rootText" presStyleLbl="node2" presStyleIdx="2" presStyleCnt="4" custScaleX="127148" custLinFactNeighborX="509" custLinFactNeighborY="-45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DDED69-187B-4502-8C12-810E4C77B83F}" type="pres">
      <dgm:prSet presAssocID="{B81B3DC5-41C0-47E1-B70A-65124AE02364}" presName="rootConnector" presStyleLbl="node2" presStyleIdx="2" presStyleCnt="4"/>
      <dgm:spPr/>
      <dgm:t>
        <a:bodyPr/>
        <a:lstStyle/>
        <a:p>
          <a:endParaRPr lang="ru-RU"/>
        </a:p>
      </dgm:t>
    </dgm:pt>
    <dgm:pt modelId="{F6AF92D5-EF70-4FF2-BEBE-7406997EBAD5}" type="pres">
      <dgm:prSet presAssocID="{B81B3DC5-41C0-47E1-B70A-65124AE02364}" presName="hierChild4" presStyleCnt="0"/>
      <dgm:spPr/>
    </dgm:pt>
    <dgm:pt modelId="{683BB151-A342-4D14-B504-290590E66E34}" type="pres">
      <dgm:prSet presAssocID="{B81B3DC5-41C0-47E1-B70A-65124AE02364}" presName="hierChild5" presStyleCnt="0"/>
      <dgm:spPr/>
    </dgm:pt>
    <dgm:pt modelId="{5B82D7F8-0520-482F-8B50-F62FDBB40535}" type="pres">
      <dgm:prSet presAssocID="{FD96BF07-308C-4953-A6A2-F8D08E867E50}" presName="Name37" presStyleLbl="parChTrans1D2" presStyleIdx="3" presStyleCnt="4"/>
      <dgm:spPr/>
      <dgm:t>
        <a:bodyPr/>
        <a:lstStyle/>
        <a:p>
          <a:endParaRPr lang="ru-RU"/>
        </a:p>
      </dgm:t>
    </dgm:pt>
    <dgm:pt modelId="{6DAB77DF-6AFD-46AD-BAC7-4EB6C79D68BF}" type="pres">
      <dgm:prSet presAssocID="{F8410B25-24AB-45D0-8697-6050F124898A}" presName="hierRoot2" presStyleCnt="0">
        <dgm:presLayoutVars>
          <dgm:hierBranch val="init"/>
        </dgm:presLayoutVars>
      </dgm:prSet>
      <dgm:spPr/>
    </dgm:pt>
    <dgm:pt modelId="{AC951E4E-958B-44ED-8B65-676E839AAB87}" type="pres">
      <dgm:prSet presAssocID="{F8410B25-24AB-45D0-8697-6050F124898A}" presName="rootComposite" presStyleCnt="0"/>
      <dgm:spPr/>
    </dgm:pt>
    <dgm:pt modelId="{1594FD2B-2B60-4F15-849B-6145EFDA9731}" type="pres">
      <dgm:prSet presAssocID="{F8410B25-24AB-45D0-8697-6050F124898A}" presName="rootText" presStyleLbl="node2" presStyleIdx="3" presStyleCnt="4" custScaleX="205092" custScaleY="986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227174-1A3D-4885-842A-F1A219AEC1CC}" type="pres">
      <dgm:prSet presAssocID="{F8410B25-24AB-45D0-8697-6050F124898A}" presName="rootConnector" presStyleLbl="node2" presStyleIdx="3" presStyleCnt="4"/>
      <dgm:spPr/>
      <dgm:t>
        <a:bodyPr/>
        <a:lstStyle/>
        <a:p>
          <a:endParaRPr lang="ru-RU"/>
        </a:p>
      </dgm:t>
    </dgm:pt>
    <dgm:pt modelId="{C6B6E7FB-DDF5-45AD-8543-7FEDE3545F44}" type="pres">
      <dgm:prSet presAssocID="{F8410B25-24AB-45D0-8697-6050F124898A}" presName="hierChild4" presStyleCnt="0"/>
      <dgm:spPr/>
    </dgm:pt>
    <dgm:pt modelId="{CAF6755A-5C60-48B1-AAAB-B0AC6808100F}" type="pres">
      <dgm:prSet presAssocID="{F8410B25-24AB-45D0-8697-6050F124898A}" presName="hierChild5" presStyleCnt="0"/>
      <dgm:spPr/>
    </dgm:pt>
    <dgm:pt modelId="{D1822519-675E-42AE-896E-EFE4B5CECA1D}" type="pres">
      <dgm:prSet presAssocID="{D2E763BA-5E16-450A-BA6D-AE945FEA513D}" presName="Name111" presStyleLbl="parChTrans1D3" presStyleIdx="0" presStyleCnt="1"/>
      <dgm:spPr/>
      <dgm:t>
        <a:bodyPr/>
        <a:lstStyle/>
        <a:p>
          <a:endParaRPr lang="ru-RU"/>
        </a:p>
      </dgm:t>
    </dgm:pt>
    <dgm:pt modelId="{EEA6A936-4990-4F3F-838A-E833F99D08E5}" type="pres">
      <dgm:prSet presAssocID="{B3A2BDDA-F480-4624-B451-6608FB9E2869}" presName="hierRoot3" presStyleCnt="0">
        <dgm:presLayoutVars>
          <dgm:hierBranch val="init"/>
        </dgm:presLayoutVars>
      </dgm:prSet>
      <dgm:spPr/>
    </dgm:pt>
    <dgm:pt modelId="{312A3D60-6E31-460E-95EE-E6C6659EFF2B}" type="pres">
      <dgm:prSet presAssocID="{B3A2BDDA-F480-4624-B451-6608FB9E2869}" presName="rootComposite3" presStyleCnt="0"/>
      <dgm:spPr/>
    </dgm:pt>
    <dgm:pt modelId="{F50F3334-A989-4A19-9958-B2714884B961}" type="pres">
      <dgm:prSet presAssocID="{B3A2BDDA-F480-4624-B451-6608FB9E2869}" presName="rootText3" presStyleLbl="asst2" presStyleIdx="0" presStyleCnt="1" custScaleX="221118" custLinFactNeighborX="-46478" custLinFactNeighborY="181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444179E-0413-4A0A-B08D-67576F44B5A2}" type="pres">
      <dgm:prSet presAssocID="{B3A2BDDA-F480-4624-B451-6608FB9E2869}" presName="rootConnector3" presStyleLbl="asst2" presStyleIdx="0" presStyleCnt="1"/>
      <dgm:spPr/>
      <dgm:t>
        <a:bodyPr/>
        <a:lstStyle/>
        <a:p>
          <a:endParaRPr lang="ru-RU"/>
        </a:p>
      </dgm:t>
    </dgm:pt>
    <dgm:pt modelId="{3622E5F5-E1B3-4E62-8888-6999ADA32419}" type="pres">
      <dgm:prSet presAssocID="{B3A2BDDA-F480-4624-B451-6608FB9E2869}" presName="hierChild6" presStyleCnt="0"/>
      <dgm:spPr/>
    </dgm:pt>
    <dgm:pt modelId="{4F97D0A3-BD3D-4466-9E72-9E2501CB9FA5}" type="pres">
      <dgm:prSet presAssocID="{B3A2BDDA-F480-4624-B451-6608FB9E2869}" presName="hierChild7" presStyleCnt="0"/>
      <dgm:spPr/>
    </dgm:pt>
    <dgm:pt modelId="{73B3AB5E-3839-44B8-8BFF-42CFE70AE91A}" type="pres">
      <dgm:prSet presAssocID="{B270ED68-D96A-446A-86FD-F8567EFAB504}" presName="hierChild3" presStyleCnt="0"/>
      <dgm:spPr/>
    </dgm:pt>
  </dgm:ptLst>
  <dgm:cxnLst>
    <dgm:cxn modelId="{6C9F2053-1301-42E1-AF0F-50EB95C60CCF}" type="presOf" srcId="{4C2B08E1-C445-4EE5-A02C-E23EFD3741F4}" destId="{DE411B9D-38F8-4259-837B-F72A2EF488AE}" srcOrd="0" destOrd="0" presId="urn:microsoft.com/office/officeart/2005/8/layout/orgChart1"/>
    <dgm:cxn modelId="{63BCC5B1-DA76-43E7-B591-8907E8EC4A88}" type="presOf" srcId="{DC4B2EE3-B86C-4971-A1D6-B6CF06EC80BB}" destId="{26B276CA-8EBF-43A2-B69A-20029548BC37}" srcOrd="0" destOrd="0" presId="urn:microsoft.com/office/officeart/2005/8/layout/orgChart1"/>
    <dgm:cxn modelId="{3818494D-F695-41B4-9866-1215FB604A5A}" srcId="{B270ED68-D96A-446A-86FD-F8567EFAB504}" destId="{3B2E3381-9C0A-4DDC-B6AF-5E9290F788B1}" srcOrd="0" destOrd="0" parTransId="{513CF99B-382D-49BC-85DA-842744423485}" sibTransId="{67E17B3C-E73E-4C79-990B-F8AB786183D2}"/>
    <dgm:cxn modelId="{F6849663-365A-4504-AD20-9E412ECEA792}" type="presOf" srcId="{B270ED68-D96A-446A-86FD-F8567EFAB504}" destId="{696CF597-DE62-4C59-8F52-28E9B4D4FAD8}" srcOrd="0" destOrd="0" presId="urn:microsoft.com/office/officeart/2005/8/layout/orgChart1"/>
    <dgm:cxn modelId="{5B096E7F-0F6D-48B9-8C93-2BAD2EBFC1E7}" type="presOf" srcId="{513CF99B-382D-49BC-85DA-842744423485}" destId="{EF1F920A-F716-4D2D-8DBE-63EA7931764A}" srcOrd="0" destOrd="0" presId="urn:microsoft.com/office/officeart/2005/8/layout/orgChart1"/>
    <dgm:cxn modelId="{BE73C19B-D13F-463B-B541-97A05082D0B0}" srcId="{B270ED68-D96A-446A-86FD-F8567EFAB504}" destId="{F8410B25-24AB-45D0-8697-6050F124898A}" srcOrd="3" destOrd="0" parTransId="{FD96BF07-308C-4953-A6A2-F8D08E867E50}" sibTransId="{9C7F6C1F-F81E-4C15-8F9D-ED25056665A5}"/>
    <dgm:cxn modelId="{9F39E6C9-C2A2-48A2-96E6-D50B37778220}" type="presOf" srcId="{3B2E3381-9C0A-4DDC-B6AF-5E9290F788B1}" destId="{5D0FA213-EDE4-420C-ABFD-8EFAC4F70F88}" srcOrd="1" destOrd="0" presId="urn:microsoft.com/office/officeart/2005/8/layout/orgChart1"/>
    <dgm:cxn modelId="{E0F512DB-0427-4EB3-8219-DD329AF13558}" type="presOf" srcId="{F8410B25-24AB-45D0-8697-6050F124898A}" destId="{1594FD2B-2B60-4F15-849B-6145EFDA9731}" srcOrd="0" destOrd="0" presId="urn:microsoft.com/office/officeart/2005/8/layout/orgChart1"/>
    <dgm:cxn modelId="{DBC0CE08-ED54-4C9D-871A-494591B39974}" srcId="{B270ED68-D96A-446A-86FD-F8567EFAB504}" destId="{B81B3DC5-41C0-47E1-B70A-65124AE02364}" srcOrd="2" destOrd="0" parTransId="{4C2B08E1-C445-4EE5-A02C-E23EFD3741F4}" sibTransId="{C8ECE296-8CEB-4995-A88A-71A4A0DE6EDA}"/>
    <dgm:cxn modelId="{AF5CDD64-DA6F-406D-A912-6E253B647950}" type="presOf" srcId="{B270ED68-D96A-446A-86FD-F8567EFAB504}" destId="{669C2DE6-FF1A-453F-A490-B4815EDE8CA7}" srcOrd="1" destOrd="0" presId="urn:microsoft.com/office/officeart/2005/8/layout/orgChart1"/>
    <dgm:cxn modelId="{6E52037B-6FFB-4EB2-8F5C-9984A6AFA013}" type="presOf" srcId="{B81B3DC5-41C0-47E1-B70A-65124AE02364}" destId="{7CDDED69-187B-4502-8C12-810E4C77B83F}" srcOrd="1" destOrd="0" presId="urn:microsoft.com/office/officeart/2005/8/layout/orgChart1"/>
    <dgm:cxn modelId="{A54A8821-1C1E-4FD4-8ABE-2C8B866D4F40}" srcId="{F8410B25-24AB-45D0-8697-6050F124898A}" destId="{B3A2BDDA-F480-4624-B451-6608FB9E2869}" srcOrd="0" destOrd="0" parTransId="{D2E763BA-5E16-450A-BA6D-AE945FEA513D}" sibTransId="{4362B306-3ADD-4F5A-86A7-D4FEB2DBB808}"/>
    <dgm:cxn modelId="{AEA6ED89-6B66-4F93-BF0A-5C64DA9C7971}" type="presOf" srcId="{83A78CB0-645F-4999-97D5-686CE5219E09}" destId="{DAE7ABA5-7C9D-4A35-A804-C3E81FA5C604}" srcOrd="0" destOrd="0" presId="urn:microsoft.com/office/officeart/2005/8/layout/orgChart1"/>
    <dgm:cxn modelId="{C7281510-493F-4484-A91C-87CFE9E1F8E4}" type="presOf" srcId="{DC4B2EE3-B86C-4971-A1D6-B6CF06EC80BB}" destId="{67B4652A-E51C-452F-8B31-B23D83ACF9ED}" srcOrd="1" destOrd="0" presId="urn:microsoft.com/office/officeart/2005/8/layout/orgChart1"/>
    <dgm:cxn modelId="{D1E260EC-B655-4402-99EC-1EEFFB56B065}" type="presOf" srcId="{D2E763BA-5E16-450A-BA6D-AE945FEA513D}" destId="{D1822519-675E-42AE-896E-EFE4B5CECA1D}" srcOrd="0" destOrd="0" presId="urn:microsoft.com/office/officeart/2005/8/layout/orgChart1"/>
    <dgm:cxn modelId="{7CCE1EC2-601E-4FB2-B967-8074619B2681}" type="presOf" srcId="{3B2E3381-9C0A-4DDC-B6AF-5E9290F788B1}" destId="{DC13B768-0CE8-4408-8C3B-5F49B731D7FE}" srcOrd="0" destOrd="0" presId="urn:microsoft.com/office/officeart/2005/8/layout/orgChart1"/>
    <dgm:cxn modelId="{7C8FF1AF-E64F-484A-BBA0-1C5B70368D31}" type="presOf" srcId="{F8410B25-24AB-45D0-8697-6050F124898A}" destId="{0E227174-1A3D-4885-842A-F1A219AEC1CC}" srcOrd="1" destOrd="0" presId="urn:microsoft.com/office/officeart/2005/8/layout/orgChart1"/>
    <dgm:cxn modelId="{83F79CAF-4BCE-462D-91A8-39B8C5C9566A}" type="presOf" srcId="{D3860475-020F-473C-8C2C-4D6093C28BF5}" destId="{2A66995A-6D82-4026-BA62-3761063223FB}" srcOrd="0" destOrd="0" presId="urn:microsoft.com/office/officeart/2005/8/layout/orgChart1"/>
    <dgm:cxn modelId="{91FF6B1E-7CA9-434E-BFE7-38150574AF36}" type="presOf" srcId="{FD96BF07-308C-4953-A6A2-F8D08E867E50}" destId="{5B82D7F8-0520-482F-8B50-F62FDBB40535}" srcOrd="0" destOrd="0" presId="urn:microsoft.com/office/officeart/2005/8/layout/orgChart1"/>
    <dgm:cxn modelId="{3A8BB887-3EC1-431C-8368-61D81977ADAE}" srcId="{D3860475-020F-473C-8C2C-4D6093C28BF5}" destId="{B270ED68-D96A-446A-86FD-F8567EFAB504}" srcOrd="0" destOrd="0" parTransId="{CEE44147-F31F-41C4-B7FF-8900A5044E4A}" sibTransId="{15339AE4-5F52-427C-8070-AEF3B049BF09}"/>
    <dgm:cxn modelId="{8E3BF470-ED29-46E1-A1A4-50DF883535AF}" type="presOf" srcId="{B81B3DC5-41C0-47E1-B70A-65124AE02364}" destId="{1D54BDC9-E98B-453E-AB70-A6DA5B098BEB}" srcOrd="0" destOrd="0" presId="urn:microsoft.com/office/officeart/2005/8/layout/orgChart1"/>
    <dgm:cxn modelId="{902A073D-846F-4C4C-A984-82D2E3A29988}" type="presOf" srcId="{B3A2BDDA-F480-4624-B451-6608FB9E2869}" destId="{E444179E-0413-4A0A-B08D-67576F44B5A2}" srcOrd="1" destOrd="0" presId="urn:microsoft.com/office/officeart/2005/8/layout/orgChart1"/>
    <dgm:cxn modelId="{B5062A77-AE1D-4D42-B474-25C05D6A565A}" srcId="{B270ED68-D96A-446A-86FD-F8567EFAB504}" destId="{DC4B2EE3-B86C-4971-A1D6-B6CF06EC80BB}" srcOrd="1" destOrd="0" parTransId="{83A78CB0-645F-4999-97D5-686CE5219E09}" sibTransId="{79D7EE6B-6FBD-4452-B541-834F4C3C8C8F}"/>
    <dgm:cxn modelId="{5825B629-B94E-4886-A58E-CD35499A9EDF}" type="presOf" srcId="{B3A2BDDA-F480-4624-B451-6608FB9E2869}" destId="{F50F3334-A989-4A19-9958-B2714884B961}" srcOrd="0" destOrd="0" presId="urn:microsoft.com/office/officeart/2005/8/layout/orgChart1"/>
    <dgm:cxn modelId="{03B2D799-9EDE-4A70-885F-E4E27D991FC9}" type="presParOf" srcId="{2A66995A-6D82-4026-BA62-3761063223FB}" destId="{4EA7D7CE-75F5-4F6A-96F8-8601A0DCE286}" srcOrd="0" destOrd="0" presId="urn:microsoft.com/office/officeart/2005/8/layout/orgChart1"/>
    <dgm:cxn modelId="{329B8DBF-48B8-49B2-B412-9A02B69723A4}" type="presParOf" srcId="{4EA7D7CE-75F5-4F6A-96F8-8601A0DCE286}" destId="{C4EE023A-442E-4AC6-BA5E-AA76E3C6529D}" srcOrd="0" destOrd="0" presId="urn:microsoft.com/office/officeart/2005/8/layout/orgChart1"/>
    <dgm:cxn modelId="{F6B60AB1-AE16-43B8-AF8F-15C80B381500}" type="presParOf" srcId="{C4EE023A-442E-4AC6-BA5E-AA76E3C6529D}" destId="{696CF597-DE62-4C59-8F52-28E9B4D4FAD8}" srcOrd="0" destOrd="0" presId="urn:microsoft.com/office/officeart/2005/8/layout/orgChart1"/>
    <dgm:cxn modelId="{7C12F728-2FB1-45A7-A0CD-4EBD810178CB}" type="presParOf" srcId="{C4EE023A-442E-4AC6-BA5E-AA76E3C6529D}" destId="{669C2DE6-FF1A-453F-A490-B4815EDE8CA7}" srcOrd="1" destOrd="0" presId="urn:microsoft.com/office/officeart/2005/8/layout/orgChart1"/>
    <dgm:cxn modelId="{2D90528C-AED3-429A-86A3-162E469CFBB1}" type="presParOf" srcId="{4EA7D7CE-75F5-4F6A-96F8-8601A0DCE286}" destId="{A2011E30-5117-428E-A946-B6F8A5FE0B96}" srcOrd="1" destOrd="0" presId="urn:microsoft.com/office/officeart/2005/8/layout/orgChart1"/>
    <dgm:cxn modelId="{0EFD19F9-48C8-4381-9232-4A2A507EEC35}" type="presParOf" srcId="{A2011E30-5117-428E-A946-B6F8A5FE0B96}" destId="{EF1F920A-F716-4D2D-8DBE-63EA7931764A}" srcOrd="0" destOrd="0" presId="urn:microsoft.com/office/officeart/2005/8/layout/orgChart1"/>
    <dgm:cxn modelId="{3AF397D3-CF7B-49A2-8D69-CACB578B8567}" type="presParOf" srcId="{A2011E30-5117-428E-A946-B6F8A5FE0B96}" destId="{0B592DD1-8357-43C3-B2F4-F01036C87059}" srcOrd="1" destOrd="0" presId="urn:microsoft.com/office/officeart/2005/8/layout/orgChart1"/>
    <dgm:cxn modelId="{7DA82165-B6A7-472D-90A8-E785BA71978D}" type="presParOf" srcId="{0B592DD1-8357-43C3-B2F4-F01036C87059}" destId="{9B595AB0-A1D0-4381-A637-B695229CA297}" srcOrd="0" destOrd="0" presId="urn:microsoft.com/office/officeart/2005/8/layout/orgChart1"/>
    <dgm:cxn modelId="{14564482-45FB-43B3-B6E9-7D94737469A7}" type="presParOf" srcId="{9B595AB0-A1D0-4381-A637-B695229CA297}" destId="{DC13B768-0CE8-4408-8C3B-5F49B731D7FE}" srcOrd="0" destOrd="0" presId="urn:microsoft.com/office/officeart/2005/8/layout/orgChart1"/>
    <dgm:cxn modelId="{149D94F9-FFFF-412B-8671-4BA27AFD8B83}" type="presParOf" srcId="{9B595AB0-A1D0-4381-A637-B695229CA297}" destId="{5D0FA213-EDE4-420C-ABFD-8EFAC4F70F88}" srcOrd="1" destOrd="0" presId="urn:microsoft.com/office/officeart/2005/8/layout/orgChart1"/>
    <dgm:cxn modelId="{364EE154-EA30-4B18-BC38-611BE3E02CE6}" type="presParOf" srcId="{0B592DD1-8357-43C3-B2F4-F01036C87059}" destId="{283BA326-5AC2-42DD-BC66-8CAAC6C463BF}" srcOrd="1" destOrd="0" presId="urn:microsoft.com/office/officeart/2005/8/layout/orgChart1"/>
    <dgm:cxn modelId="{308E053F-B4A6-4983-A298-DC8D6DC95B6E}" type="presParOf" srcId="{0B592DD1-8357-43C3-B2F4-F01036C87059}" destId="{3D81BB07-F43D-45B3-AD4F-309EB6CA55CB}" srcOrd="2" destOrd="0" presId="urn:microsoft.com/office/officeart/2005/8/layout/orgChart1"/>
    <dgm:cxn modelId="{7E97FB2C-CC96-43D2-BF02-BFDF38C2AFBB}" type="presParOf" srcId="{A2011E30-5117-428E-A946-B6F8A5FE0B96}" destId="{DAE7ABA5-7C9D-4A35-A804-C3E81FA5C604}" srcOrd="2" destOrd="0" presId="urn:microsoft.com/office/officeart/2005/8/layout/orgChart1"/>
    <dgm:cxn modelId="{BC3C41CB-C66D-4F41-9760-F36EB8B176E4}" type="presParOf" srcId="{A2011E30-5117-428E-A946-B6F8A5FE0B96}" destId="{52A62F49-2970-405E-96C1-3B967F64EECF}" srcOrd="3" destOrd="0" presId="urn:microsoft.com/office/officeart/2005/8/layout/orgChart1"/>
    <dgm:cxn modelId="{38D4C869-50D8-4ABB-933D-E2C4CFBEE8F3}" type="presParOf" srcId="{52A62F49-2970-405E-96C1-3B967F64EECF}" destId="{E2F76E81-32B8-474A-BE4E-54695CF0B28D}" srcOrd="0" destOrd="0" presId="urn:microsoft.com/office/officeart/2005/8/layout/orgChart1"/>
    <dgm:cxn modelId="{DD2933CC-F067-4A56-9B5A-EB5C7B8A477B}" type="presParOf" srcId="{E2F76E81-32B8-474A-BE4E-54695CF0B28D}" destId="{26B276CA-8EBF-43A2-B69A-20029548BC37}" srcOrd="0" destOrd="0" presId="urn:microsoft.com/office/officeart/2005/8/layout/orgChart1"/>
    <dgm:cxn modelId="{2E3D75E6-416A-410D-861C-C968C99B4F38}" type="presParOf" srcId="{E2F76E81-32B8-474A-BE4E-54695CF0B28D}" destId="{67B4652A-E51C-452F-8B31-B23D83ACF9ED}" srcOrd="1" destOrd="0" presId="urn:microsoft.com/office/officeart/2005/8/layout/orgChart1"/>
    <dgm:cxn modelId="{72BAA7F0-9F2D-4918-9E78-964A83222A09}" type="presParOf" srcId="{52A62F49-2970-405E-96C1-3B967F64EECF}" destId="{42B7AC51-6F0C-47B5-A2DB-7087DDFCADD1}" srcOrd="1" destOrd="0" presId="urn:microsoft.com/office/officeart/2005/8/layout/orgChart1"/>
    <dgm:cxn modelId="{A92B8B41-082D-415F-84D9-26D516AF915E}" type="presParOf" srcId="{52A62F49-2970-405E-96C1-3B967F64EECF}" destId="{B9EAF077-DC8A-4F00-9C44-4982A9816C27}" srcOrd="2" destOrd="0" presId="urn:microsoft.com/office/officeart/2005/8/layout/orgChart1"/>
    <dgm:cxn modelId="{FA4D900D-05BB-40B5-8AB2-052356E695B5}" type="presParOf" srcId="{A2011E30-5117-428E-A946-B6F8A5FE0B96}" destId="{DE411B9D-38F8-4259-837B-F72A2EF488AE}" srcOrd="4" destOrd="0" presId="urn:microsoft.com/office/officeart/2005/8/layout/orgChart1"/>
    <dgm:cxn modelId="{3E25197A-A898-4687-B73A-A54F2967E0B5}" type="presParOf" srcId="{A2011E30-5117-428E-A946-B6F8A5FE0B96}" destId="{515AEDB1-C4C6-4291-A413-A69F41824A86}" srcOrd="5" destOrd="0" presId="urn:microsoft.com/office/officeart/2005/8/layout/orgChart1"/>
    <dgm:cxn modelId="{E01B3DA8-F227-4326-AB25-377BFAA72F18}" type="presParOf" srcId="{515AEDB1-C4C6-4291-A413-A69F41824A86}" destId="{8819ACFE-9E86-40BC-9E70-45EF8FB9C863}" srcOrd="0" destOrd="0" presId="urn:microsoft.com/office/officeart/2005/8/layout/orgChart1"/>
    <dgm:cxn modelId="{9B03D019-9141-473B-85B8-8067B07F5B4A}" type="presParOf" srcId="{8819ACFE-9E86-40BC-9E70-45EF8FB9C863}" destId="{1D54BDC9-E98B-453E-AB70-A6DA5B098BEB}" srcOrd="0" destOrd="0" presId="urn:microsoft.com/office/officeart/2005/8/layout/orgChart1"/>
    <dgm:cxn modelId="{8DA56C20-A5CD-47A5-8857-B9D1AE462993}" type="presParOf" srcId="{8819ACFE-9E86-40BC-9E70-45EF8FB9C863}" destId="{7CDDED69-187B-4502-8C12-810E4C77B83F}" srcOrd="1" destOrd="0" presId="urn:microsoft.com/office/officeart/2005/8/layout/orgChart1"/>
    <dgm:cxn modelId="{232D6F05-73FD-4A07-97F1-32B396F9847F}" type="presParOf" srcId="{515AEDB1-C4C6-4291-A413-A69F41824A86}" destId="{F6AF92D5-EF70-4FF2-BEBE-7406997EBAD5}" srcOrd="1" destOrd="0" presId="urn:microsoft.com/office/officeart/2005/8/layout/orgChart1"/>
    <dgm:cxn modelId="{EC291AB0-176C-4DC7-8A6B-2E9CD92D0D6F}" type="presParOf" srcId="{515AEDB1-C4C6-4291-A413-A69F41824A86}" destId="{683BB151-A342-4D14-B504-290590E66E34}" srcOrd="2" destOrd="0" presId="urn:microsoft.com/office/officeart/2005/8/layout/orgChart1"/>
    <dgm:cxn modelId="{ADA0BF70-9E72-46FB-A177-90115C18029A}" type="presParOf" srcId="{A2011E30-5117-428E-A946-B6F8A5FE0B96}" destId="{5B82D7F8-0520-482F-8B50-F62FDBB40535}" srcOrd="6" destOrd="0" presId="urn:microsoft.com/office/officeart/2005/8/layout/orgChart1"/>
    <dgm:cxn modelId="{FBD3ADCD-1DC0-4D30-9D50-1F738D9D3665}" type="presParOf" srcId="{A2011E30-5117-428E-A946-B6F8A5FE0B96}" destId="{6DAB77DF-6AFD-46AD-BAC7-4EB6C79D68BF}" srcOrd="7" destOrd="0" presId="urn:microsoft.com/office/officeart/2005/8/layout/orgChart1"/>
    <dgm:cxn modelId="{AF3445BD-7900-4EC5-9ED2-A53E7D8B7E0A}" type="presParOf" srcId="{6DAB77DF-6AFD-46AD-BAC7-4EB6C79D68BF}" destId="{AC951E4E-958B-44ED-8B65-676E839AAB87}" srcOrd="0" destOrd="0" presId="urn:microsoft.com/office/officeart/2005/8/layout/orgChart1"/>
    <dgm:cxn modelId="{E2C06936-7882-42EB-9A58-5AD84A43FEDD}" type="presParOf" srcId="{AC951E4E-958B-44ED-8B65-676E839AAB87}" destId="{1594FD2B-2B60-4F15-849B-6145EFDA9731}" srcOrd="0" destOrd="0" presId="urn:microsoft.com/office/officeart/2005/8/layout/orgChart1"/>
    <dgm:cxn modelId="{B719D8DC-F63C-49E7-AEAE-3924A730723D}" type="presParOf" srcId="{AC951E4E-958B-44ED-8B65-676E839AAB87}" destId="{0E227174-1A3D-4885-842A-F1A219AEC1CC}" srcOrd="1" destOrd="0" presId="urn:microsoft.com/office/officeart/2005/8/layout/orgChart1"/>
    <dgm:cxn modelId="{FBF8D4F5-3DF5-4158-8D6C-FC934B7AD07D}" type="presParOf" srcId="{6DAB77DF-6AFD-46AD-BAC7-4EB6C79D68BF}" destId="{C6B6E7FB-DDF5-45AD-8543-7FEDE3545F44}" srcOrd="1" destOrd="0" presId="urn:microsoft.com/office/officeart/2005/8/layout/orgChart1"/>
    <dgm:cxn modelId="{1ED608E8-ABC9-4DE2-9AF7-F78412FF32EF}" type="presParOf" srcId="{6DAB77DF-6AFD-46AD-BAC7-4EB6C79D68BF}" destId="{CAF6755A-5C60-48B1-AAAB-B0AC6808100F}" srcOrd="2" destOrd="0" presId="urn:microsoft.com/office/officeart/2005/8/layout/orgChart1"/>
    <dgm:cxn modelId="{584FAC22-17F3-4654-B87D-E8F882E0D596}" type="presParOf" srcId="{CAF6755A-5C60-48B1-AAAB-B0AC6808100F}" destId="{D1822519-675E-42AE-896E-EFE4B5CECA1D}" srcOrd="0" destOrd="0" presId="urn:microsoft.com/office/officeart/2005/8/layout/orgChart1"/>
    <dgm:cxn modelId="{ED8E513A-704A-4F59-AA9C-CC14C4110FBF}" type="presParOf" srcId="{CAF6755A-5C60-48B1-AAAB-B0AC6808100F}" destId="{EEA6A936-4990-4F3F-838A-E833F99D08E5}" srcOrd="1" destOrd="0" presId="urn:microsoft.com/office/officeart/2005/8/layout/orgChart1"/>
    <dgm:cxn modelId="{78121A37-75BE-4C5B-BC93-E9902B46CB6F}" type="presParOf" srcId="{EEA6A936-4990-4F3F-838A-E833F99D08E5}" destId="{312A3D60-6E31-460E-95EE-E6C6659EFF2B}" srcOrd="0" destOrd="0" presId="urn:microsoft.com/office/officeart/2005/8/layout/orgChart1"/>
    <dgm:cxn modelId="{F29E2E66-C797-4AD1-8769-67E7EEF08867}" type="presParOf" srcId="{312A3D60-6E31-460E-95EE-E6C6659EFF2B}" destId="{F50F3334-A989-4A19-9958-B2714884B961}" srcOrd="0" destOrd="0" presId="urn:microsoft.com/office/officeart/2005/8/layout/orgChart1"/>
    <dgm:cxn modelId="{B7B2C6D3-4E97-4D22-8EE4-777516FB4062}" type="presParOf" srcId="{312A3D60-6E31-460E-95EE-E6C6659EFF2B}" destId="{E444179E-0413-4A0A-B08D-67576F44B5A2}" srcOrd="1" destOrd="0" presId="urn:microsoft.com/office/officeart/2005/8/layout/orgChart1"/>
    <dgm:cxn modelId="{B6AA9A78-8524-4011-8D43-7EEDE14893C8}" type="presParOf" srcId="{EEA6A936-4990-4F3F-838A-E833F99D08E5}" destId="{3622E5F5-E1B3-4E62-8888-6999ADA32419}" srcOrd="1" destOrd="0" presId="urn:microsoft.com/office/officeart/2005/8/layout/orgChart1"/>
    <dgm:cxn modelId="{C000FF62-DFBB-4460-BB7C-5F15A67D4798}" type="presParOf" srcId="{EEA6A936-4990-4F3F-838A-E833F99D08E5}" destId="{4F97D0A3-BD3D-4466-9E72-9E2501CB9FA5}" srcOrd="2" destOrd="0" presId="urn:microsoft.com/office/officeart/2005/8/layout/orgChart1"/>
    <dgm:cxn modelId="{9442D067-1A19-4DE5-8C21-D3A39C7B37FF}" type="presParOf" srcId="{4EA7D7CE-75F5-4F6A-96F8-8601A0DCE286}" destId="{73B3AB5E-3839-44B8-8BFF-42CFE70AE91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822519-675E-42AE-896E-EFE4B5CECA1D}">
      <dsp:nvSpPr>
        <dsp:cNvPr id="0" name=""/>
        <dsp:cNvSpPr/>
      </dsp:nvSpPr>
      <dsp:spPr>
        <a:xfrm>
          <a:off x="6732188" y="3111773"/>
          <a:ext cx="732464" cy="707968"/>
        </a:xfrm>
        <a:custGeom>
          <a:avLst/>
          <a:gdLst/>
          <a:ahLst/>
          <a:cxnLst/>
          <a:rect l="0" t="0" r="0" b="0"/>
          <a:pathLst>
            <a:path>
              <a:moveTo>
                <a:pt x="732464" y="0"/>
              </a:moveTo>
              <a:lnTo>
                <a:pt x="732464" y="707968"/>
              </a:lnTo>
              <a:lnTo>
                <a:pt x="0" y="707968"/>
              </a:lnTo>
            </a:path>
          </a:pathLst>
        </a:custGeom>
        <a:noFill/>
        <a:ln w="12700" cap="flat" cmpd="sng" algn="ctr">
          <a:solidFill>
            <a:scrgbClr r="0" g="0" b="0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2D7F8-0520-482F-8B50-F62FDBB40535}">
      <dsp:nvSpPr>
        <dsp:cNvPr id="0" name=""/>
        <dsp:cNvSpPr/>
      </dsp:nvSpPr>
      <dsp:spPr>
        <a:xfrm>
          <a:off x="4305265" y="1899578"/>
          <a:ext cx="3159386" cy="5778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2855"/>
              </a:lnTo>
              <a:lnTo>
                <a:pt x="3159386" y="442855"/>
              </a:lnTo>
              <a:lnTo>
                <a:pt x="3159386" y="5778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411B9D-38F8-4259-837B-F72A2EF488AE}">
      <dsp:nvSpPr>
        <dsp:cNvPr id="0" name=""/>
        <dsp:cNvSpPr/>
      </dsp:nvSpPr>
      <dsp:spPr>
        <a:xfrm>
          <a:off x="4305265" y="1899578"/>
          <a:ext cx="760462" cy="5486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712"/>
              </a:lnTo>
              <a:lnTo>
                <a:pt x="760462" y="413712"/>
              </a:lnTo>
              <a:lnTo>
                <a:pt x="760462" y="5486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E7ABA5-7C9D-4A35-A804-C3E81FA5C604}">
      <dsp:nvSpPr>
        <dsp:cNvPr id="0" name=""/>
        <dsp:cNvSpPr/>
      </dsp:nvSpPr>
      <dsp:spPr>
        <a:xfrm>
          <a:off x="2966137" y="1899578"/>
          <a:ext cx="1339127" cy="577835"/>
        </a:xfrm>
        <a:custGeom>
          <a:avLst/>
          <a:gdLst/>
          <a:ahLst/>
          <a:cxnLst/>
          <a:rect l="0" t="0" r="0" b="0"/>
          <a:pathLst>
            <a:path>
              <a:moveTo>
                <a:pt x="1339127" y="0"/>
              </a:moveTo>
              <a:lnTo>
                <a:pt x="1339127" y="442855"/>
              </a:lnTo>
              <a:lnTo>
                <a:pt x="0" y="442855"/>
              </a:lnTo>
              <a:lnTo>
                <a:pt x="0" y="57783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1F920A-F716-4D2D-8DBE-63EA7931764A}">
      <dsp:nvSpPr>
        <dsp:cNvPr id="0" name=""/>
        <dsp:cNvSpPr/>
      </dsp:nvSpPr>
      <dsp:spPr>
        <a:xfrm>
          <a:off x="933227" y="1899578"/>
          <a:ext cx="3372037" cy="574396"/>
        </a:xfrm>
        <a:custGeom>
          <a:avLst/>
          <a:gdLst/>
          <a:ahLst/>
          <a:cxnLst/>
          <a:rect l="0" t="0" r="0" b="0"/>
          <a:pathLst>
            <a:path>
              <a:moveTo>
                <a:pt x="3372037" y="0"/>
              </a:moveTo>
              <a:lnTo>
                <a:pt x="3372037" y="439416"/>
              </a:lnTo>
              <a:lnTo>
                <a:pt x="0" y="439416"/>
              </a:lnTo>
              <a:lnTo>
                <a:pt x="0" y="57439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6CF597-DE62-4C59-8F52-28E9B4D4FAD8}">
      <dsp:nvSpPr>
        <dsp:cNvPr id="0" name=""/>
        <dsp:cNvSpPr/>
      </dsp:nvSpPr>
      <dsp:spPr>
        <a:xfrm>
          <a:off x="2976274" y="780198"/>
          <a:ext cx="2657982" cy="1119380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Универсальные учебные действия</a:t>
          </a:r>
          <a:endParaRPr lang="ru-RU" sz="2800" kern="1200" dirty="0"/>
        </a:p>
      </dsp:txBody>
      <dsp:txXfrm>
        <a:off x="2976274" y="780198"/>
        <a:ext cx="2657982" cy="1119380"/>
      </dsp:txXfrm>
    </dsp:sp>
    <dsp:sp modelId="{DC13B768-0CE8-4408-8C3B-5F49B731D7FE}">
      <dsp:nvSpPr>
        <dsp:cNvPr id="0" name=""/>
        <dsp:cNvSpPr/>
      </dsp:nvSpPr>
      <dsp:spPr>
        <a:xfrm>
          <a:off x="89089" y="2473975"/>
          <a:ext cx="1688275" cy="642760"/>
        </a:xfrm>
        <a:prstGeom prst="rect">
          <a:avLst/>
        </a:prstGeom>
        <a:gradFill rotWithShape="0">
          <a:gsLst>
            <a:gs pos="0">
              <a:schemeClr val="accent6"/>
            </a:gs>
            <a:gs pos="16000">
              <a:schemeClr val="accent6"/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Личностные</a:t>
          </a:r>
          <a:endParaRPr lang="ru-RU" sz="2400" kern="1200" dirty="0"/>
        </a:p>
      </dsp:txBody>
      <dsp:txXfrm>
        <a:off x="89089" y="2473975"/>
        <a:ext cx="1688275" cy="642760"/>
      </dsp:txXfrm>
    </dsp:sp>
    <dsp:sp modelId="{26B276CA-8EBF-43A2-B69A-20029548BC37}">
      <dsp:nvSpPr>
        <dsp:cNvPr id="0" name=""/>
        <dsp:cNvSpPr/>
      </dsp:nvSpPr>
      <dsp:spPr>
        <a:xfrm>
          <a:off x="1960307" y="2477414"/>
          <a:ext cx="2011660" cy="6427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Познавательные</a:t>
          </a:r>
          <a:endParaRPr lang="ru-RU" sz="2000" kern="1200" dirty="0"/>
        </a:p>
      </dsp:txBody>
      <dsp:txXfrm>
        <a:off x="1960307" y="2477414"/>
        <a:ext cx="2011660" cy="642760"/>
      </dsp:txXfrm>
    </dsp:sp>
    <dsp:sp modelId="{1D54BDC9-E98B-453E-AB70-A6DA5B098BEB}">
      <dsp:nvSpPr>
        <dsp:cNvPr id="0" name=""/>
        <dsp:cNvSpPr/>
      </dsp:nvSpPr>
      <dsp:spPr>
        <a:xfrm>
          <a:off x="4248471" y="2448271"/>
          <a:ext cx="1634514" cy="64276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Регулятивные</a:t>
          </a:r>
          <a:endParaRPr lang="ru-RU" sz="2000" kern="1200" dirty="0"/>
        </a:p>
      </dsp:txBody>
      <dsp:txXfrm>
        <a:off x="4248471" y="2448271"/>
        <a:ext cx="1634514" cy="642760"/>
      </dsp:txXfrm>
    </dsp:sp>
    <dsp:sp modelId="{1594FD2B-2B60-4F15-849B-6145EFDA9731}">
      <dsp:nvSpPr>
        <dsp:cNvPr id="0" name=""/>
        <dsp:cNvSpPr/>
      </dsp:nvSpPr>
      <dsp:spPr>
        <a:xfrm>
          <a:off x="6146401" y="2477414"/>
          <a:ext cx="2636501" cy="63435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Коммуникативные</a:t>
          </a:r>
          <a:endParaRPr lang="ru-RU" sz="2400" kern="1200" dirty="0"/>
        </a:p>
      </dsp:txBody>
      <dsp:txXfrm>
        <a:off x="6146401" y="2477414"/>
        <a:ext cx="2636501" cy="634359"/>
      </dsp:txXfrm>
    </dsp:sp>
    <dsp:sp modelId="{F50F3334-A989-4A19-9958-B2714884B961}">
      <dsp:nvSpPr>
        <dsp:cNvPr id="0" name=""/>
        <dsp:cNvSpPr/>
      </dsp:nvSpPr>
      <dsp:spPr>
        <a:xfrm>
          <a:off x="3889669" y="3498362"/>
          <a:ext cx="2842518" cy="642760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Метапредметные результаты</a:t>
          </a:r>
          <a:endParaRPr lang="ru-RU" sz="2200" kern="1200" dirty="0"/>
        </a:p>
      </dsp:txBody>
      <dsp:txXfrm>
        <a:off x="3889669" y="3498362"/>
        <a:ext cx="2842518" cy="642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8461F-4124-4B5C-B81D-1FBEA5302D42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5ACCF-3C45-4743-A339-DE511ADEB3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82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820472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Работаем по ФГОС: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Формирование </a:t>
            </a:r>
            <a:r>
              <a:rPr lang="ru-RU" b="1" dirty="0"/>
              <a:t>личностных УУД в 5-9 классах на уроках английского языка и во внеурочной деятельности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1920" y="5445224"/>
            <a:ext cx="5104656" cy="1248544"/>
          </a:xfrm>
        </p:spPr>
        <p:txBody>
          <a:bodyPr>
            <a:normAutofit lnSpcReduction="10000"/>
          </a:bodyPr>
          <a:lstStyle/>
          <a:p>
            <a:pPr algn="r"/>
            <a:r>
              <a:rPr lang="ru-RU" sz="2600" dirty="0">
                <a:solidFill>
                  <a:schemeClr val="tx1"/>
                </a:solidFill>
              </a:rPr>
              <a:t>Буров Илья Михайлович,</a:t>
            </a:r>
            <a:endParaRPr lang="en-US" sz="2600" dirty="0">
              <a:solidFill>
                <a:schemeClr val="tx1"/>
              </a:solidFill>
            </a:endParaRPr>
          </a:p>
          <a:p>
            <a:pPr algn="r"/>
            <a:r>
              <a:rPr lang="ru-RU" sz="2600" dirty="0">
                <a:solidFill>
                  <a:schemeClr val="tx1"/>
                </a:solidFill>
              </a:rPr>
              <a:t> ведущий методист издательства «Титул», </a:t>
            </a:r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356992"/>
            <a:ext cx="2844353" cy="17306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206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0"/>
            <a:ext cx="5148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528" y="3645024"/>
            <a:ext cx="3312368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Творческое задание, личностные УУД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1964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547664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Творческие возможности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-2960"/>
            <a:ext cx="4860032" cy="68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3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9208" r="30630"/>
          <a:stretch/>
        </p:blipFill>
        <p:spPr>
          <a:xfrm>
            <a:off x="3768579" y="0"/>
            <a:ext cx="4918221" cy="688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6926" t="40196" r="18500" b="12182"/>
          <a:stretch/>
        </p:blipFill>
        <p:spPr>
          <a:xfrm>
            <a:off x="271019" y="2708920"/>
            <a:ext cx="6995120" cy="2900417"/>
          </a:xfrm>
          <a:prstGeom prst="rect">
            <a:avLst/>
          </a:prstGeom>
        </p:spPr>
      </p:pic>
      <p:pic>
        <p:nvPicPr>
          <p:cNvPr id="102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721575" cy="244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88640"/>
            <a:ext cx="4320479" cy="6540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32843"/>
          <a:stretch>
            <a:fillRect/>
          </a:stretch>
        </p:blipFill>
        <p:spPr bwMode="auto">
          <a:xfrm>
            <a:off x="3131839" y="188640"/>
            <a:ext cx="5878685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79512" y="2909217"/>
            <a:ext cx="2664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Социокультурный</a:t>
            </a:r>
            <a:r>
              <a:rPr lang="ru-RU" sz="2400" dirty="0" smtClean="0"/>
              <a:t> компонент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8642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07904" y="22650"/>
            <a:ext cx="5040114" cy="6803795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18" b="46207"/>
          <a:stretch/>
        </p:blipFill>
        <p:spPr>
          <a:xfrm>
            <a:off x="0" y="2564904"/>
            <a:ext cx="9186212" cy="3134210"/>
          </a:xfrm>
          <a:prstGeom prst="rect">
            <a:avLst/>
          </a:prstGeom>
          <a:noFill/>
        </p:spPr>
      </p:pic>
      <p:pic>
        <p:nvPicPr>
          <p:cNvPr id="19458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6" y="44624"/>
            <a:ext cx="141273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31818" t="47363" r="29722" b="7662"/>
          <a:stretch/>
        </p:blipFill>
        <p:spPr bwMode="auto">
          <a:xfrm>
            <a:off x="1691680" y="1143592"/>
            <a:ext cx="7305964" cy="521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554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" y="32923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797087"/>
            <a:ext cx="8332987" cy="568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43" t="51709"/>
          <a:stretch/>
        </p:blipFill>
        <p:spPr bwMode="auto">
          <a:xfrm>
            <a:off x="50265" y="797087"/>
            <a:ext cx="8773418" cy="600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89" y="87403"/>
            <a:ext cx="1019863" cy="1325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406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91880" y="126063"/>
            <a:ext cx="4895933" cy="67123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6466" y="0"/>
            <a:ext cx="6764311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11" name="Соединительная линия уступом 10"/>
          <p:cNvCxnSpPr/>
          <p:nvPr/>
        </p:nvCxnSpPr>
        <p:spPr>
          <a:xfrm rot="5400000" flipH="1" flipV="1">
            <a:off x="3056826" y="3068956"/>
            <a:ext cx="398013" cy="1224029"/>
          </a:xfrm>
          <a:prstGeom prst="bent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60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836712"/>
            <a:ext cx="8222334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88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Формирование личностных УУД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Когда мы их формируем?</a:t>
            </a:r>
          </a:p>
          <a:p>
            <a:r>
              <a:rPr lang="ru-RU" dirty="0" smtClean="0"/>
              <a:t>Зачем формировать личностные УУД?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0126" y="1196752"/>
            <a:ext cx="8950916" cy="5328592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/>
          <a:srcRect r="51079"/>
          <a:stretch/>
        </p:blipFill>
        <p:spPr>
          <a:xfrm>
            <a:off x="319147" y="67134"/>
            <a:ext cx="5525410" cy="6723731"/>
          </a:xfrm>
          <a:prstGeom prst="rect">
            <a:avLst/>
          </a:prstGeo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/>
          <a:srcRect l="53889" t="72816"/>
          <a:stretch/>
        </p:blipFill>
        <p:spPr>
          <a:xfrm>
            <a:off x="1449773" y="4077072"/>
            <a:ext cx="7615359" cy="267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9"/>
            <a:ext cx="8435280" cy="4525963"/>
          </a:xfrm>
        </p:spPr>
        <p:txBody>
          <a:bodyPr/>
          <a:lstStyle/>
          <a:p>
            <a:r>
              <a:rPr lang="ru-RU" dirty="0" smtClean="0"/>
              <a:t>Это метод, в основе которого лежит </a:t>
            </a:r>
            <a:r>
              <a:rPr lang="ru-RU" u="sng" dirty="0" smtClean="0"/>
              <a:t>развитие познавательных навыков</a:t>
            </a:r>
            <a:r>
              <a:rPr lang="ru-RU" dirty="0" smtClean="0"/>
              <a:t> учащихся, умений самостоятельно</a:t>
            </a:r>
            <a:r>
              <a:rPr lang="ru-RU" u="sng" dirty="0" smtClean="0"/>
              <a:t> конструировать свои знания</a:t>
            </a:r>
            <a:r>
              <a:rPr lang="ru-RU" dirty="0" smtClean="0"/>
              <a:t>, </a:t>
            </a:r>
            <a:r>
              <a:rPr lang="ru-RU" u="sng" dirty="0" smtClean="0"/>
              <a:t>ориентироваться в информационном пространстве</a:t>
            </a:r>
            <a:r>
              <a:rPr lang="ru-RU" dirty="0" smtClean="0"/>
              <a:t>, развитие </a:t>
            </a:r>
            <a:r>
              <a:rPr lang="ru-RU" u="sng" dirty="0" smtClean="0"/>
              <a:t>критического мышления</a:t>
            </a:r>
            <a:r>
              <a:rPr lang="ru-RU" dirty="0" smtClean="0"/>
              <a:t> (</a:t>
            </a:r>
            <a:r>
              <a:rPr lang="ru-RU" dirty="0" err="1" smtClean="0"/>
              <a:t>М.В.Буланова-Топоркова</a:t>
            </a:r>
            <a:r>
              <a:rPr lang="ru-RU" dirty="0" smtClean="0"/>
              <a:t>, </a:t>
            </a:r>
            <a:r>
              <a:rPr lang="ru-RU" dirty="0" err="1" smtClean="0"/>
              <a:t>А.В.Духавнева</a:t>
            </a:r>
            <a:r>
              <a:rPr lang="ru-RU" dirty="0" smtClean="0"/>
              <a:t>, </a:t>
            </a:r>
            <a:r>
              <a:rPr lang="ru-RU" dirty="0" err="1" smtClean="0"/>
              <a:t>В.С.Кукушин</a:t>
            </a:r>
            <a:r>
              <a:rPr lang="ru-RU" dirty="0" smtClean="0"/>
              <a:t>, Г.В.Сучков).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115893"/>
            <a:ext cx="8229600" cy="936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Организация работы (</a:t>
            </a:r>
            <a:r>
              <a:rPr lang="en-US" dirty="0" smtClean="0"/>
              <a:t>“HE.ru” 5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7" y="930275"/>
            <a:ext cx="6840537" cy="5684838"/>
          </a:xfrm>
          <a:noFill/>
        </p:spPr>
      </p:pic>
    </p:spTree>
    <p:extLst>
      <p:ext uri="{BB962C8B-B14F-4D97-AF65-F5344CB8AC3E}">
        <p14:creationId xmlns:p14="http://schemas.microsoft.com/office/powerpoint/2010/main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4" y="188644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" y="4005064"/>
            <a:ext cx="9174419" cy="141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6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92162"/>
          </a:xfrm>
        </p:spPr>
        <p:txBody>
          <a:bodyPr/>
          <a:lstStyle/>
          <a:p>
            <a:pPr eaLnBrk="1" hangingPunct="1"/>
            <a:r>
              <a:rPr lang="ru-RU" altLang="ru-RU" smtClean="0"/>
              <a:t>Организация проектной работы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850" y="908050"/>
          <a:ext cx="8518402" cy="568007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59201"/>
                <a:gridCol w="4259201"/>
              </a:tblGrid>
              <a:tr h="37088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Этап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Результаты ФГОС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Подготовка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</a:t>
                      </a:r>
                      <a:r>
                        <a:rPr lang="ru-RU" sz="1800" baseline="0" dirty="0" smtClean="0"/>
                        <a:t> мотивации, получение знаний из других предметных сфер, получение предметных знаний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Планирование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взаимодействия со сверстниками, организация своей деятельности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Выполнение проекта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исследовательских умений, развитие творческих способностей, развитие речевых умений,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7088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Мониторинг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самоконтроля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Создание конечного продукта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творческих способностей, развитие предметных умений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Презентация результатов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предметных умений,</a:t>
                      </a:r>
                      <a:r>
                        <a:rPr lang="ru-RU" sz="1800" baseline="0" dirty="0" smtClean="0"/>
                        <a:t> развитие умений взаимодействовать  со сверстниками и взрослыми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Оценивание проекта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самоконтроля и контроля</a:t>
                      </a:r>
                      <a:endParaRPr lang="ru-RU" sz="1800" dirty="0"/>
                    </a:p>
                  </a:txBody>
                  <a:tcPr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6984776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проекта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208088"/>
            <a:ext cx="4032250" cy="5486400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3928" y="2492896"/>
            <a:ext cx="5100820" cy="201622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143258" y="4948239"/>
            <a:ext cx="2519363" cy="36036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8645"/>
            <a:ext cx="1547664" cy="2099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проекта</a:t>
            </a:r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484313"/>
            <a:ext cx="7808912" cy="4465637"/>
          </a:xfrm>
          <a:noFill/>
        </p:spPr>
      </p:pic>
      <p:pic>
        <p:nvPicPr>
          <p:cNvPr id="4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304" y="260651"/>
            <a:ext cx="1594261" cy="215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38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Личностные УУД при обучении говорению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1" t="30682" r="33047" b="38561"/>
          <a:stretch/>
        </p:blipFill>
        <p:spPr bwMode="auto">
          <a:xfrm>
            <a:off x="7021" y="1700808"/>
            <a:ext cx="8880992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530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/>
          <a:lstStyle/>
          <a:p>
            <a:r>
              <a:rPr lang="ru-RU" altLang="ru-RU" sz="3200" dirty="0" smtClean="0"/>
              <a:t>Дебаты</a:t>
            </a:r>
            <a:endParaRPr lang="ru-RU" altLang="ru-RU" sz="3200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908050"/>
            <a:ext cx="4249737" cy="5729288"/>
          </a:xfr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16"/>
          <a:stretch/>
        </p:blipFill>
        <p:spPr>
          <a:xfrm>
            <a:off x="323528" y="836712"/>
            <a:ext cx="8519186" cy="53157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482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937" y="119416"/>
            <a:ext cx="4888013" cy="671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18" y="119416"/>
            <a:ext cx="1753135" cy="23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3" b="32259"/>
          <a:stretch/>
        </p:blipFill>
        <p:spPr bwMode="auto">
          <a:xfrm>
            <a:off x="323528" y="2138670"/>
            <a:ext cx="8751422" cy="432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72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863080"/>
          </a:xfrm>
        </p:spPr>
        <p:txBody>
          <a:bodyPr>
            <a:normAutofit fontScale="90000"/>
          </a:bodyPr>
          <a:lstStyle/>
          <a:p>
            <a:r>
              <a:rPr lang="ru-RU" dirty="0"/>
              <a:t>Герберт Спенсер сказал: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Великая цель образования – это не знания, а действия»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5427712" cy="661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4464496" cy="613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/>
          <a:srcRect t="5472" b="47015"/>
          <a:stretch/>
        </p:blipFill>
        <p:spPr bwMode="auto">
          <a:xfrm>
            <a:off x="539552" y="543036"/>
            <a:ext cx="8486113" cy="6198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Y:\Delo-New\Oblozhki\Titul\Big\ReadUp9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440779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86987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93496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4056685" cy="543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210"/>
            <a:ext cx="4067944" cy="543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75656" cy="194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92290"/>
            <a:ext cx="6696743" cy="429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046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6861448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538"/>
            <a:ext cx="4314787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5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835696" cy="242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311" y="1062774"/>
            <a:ext cx="42862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6318001" cy="46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5925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0"/>
            <a:ext cx="6635080" cy="980728"/>
          </a:xfrm>
        </p:spPr>
        <p:txBody>
          <a:bodyPr>
            <a:noAutofit/>
          </a:bodyPr>
          <a:lstStyle/>
          <a:p>
            <a:r>
              <a:rPr lang="ru-RU" sz="3200" dirty="0" smtClean="0"/>
              <a:t>Желание осваивать новые виды деятельности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63"/>
            <a:ext cx="2192445" cy="300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80728"/>
            <a:ext cx="4824536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16688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Личностные УУД формируются практически на каждом уроке;</a:t>
            </a:r>
          </a:p>
          <a:p>
            <a:r>
              <a:rPr lang="ru-RU" dirty="0" smtClean="0"/>
              <a:t>Формирование личностных УУД, помогает нам воспитать мыслящее поколение, умеющее принимать осознанные собственные решения и умеющее критически относится к себе и окружающим.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2" b="6070"/>
          <a:stretch/>
        </p:blipFill>
        <p:spPr bwMode="auto">
          <a:xfrm>
            <a:off x="85519" y="0"/>
            <a:ext cx="88372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2264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1133749"/>
              </p:ext>
            </p:extLst>
          </p:nvPr>
        </p:nvGraphicFramePr>
        <p:xfrm>
          <a:off x="179512" y="1484784"/>
          <a:ext cx="8784976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800000" flipV="1">
            <a:off x="2339752" y="4509120"/>
            <a:ext cx="1853408" cy="91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461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Личностные результаты НЕ подлежат оценке</a:t>
            </a:r>
            <a:endParaRPr lang="ru-RU" dirty="0"/>
          </a:p>
        </p:txBody>
      </p:sp>
      <p:pic>
        <p:nvPicPr>
          <p:cNvPr id="4098" name="Picture 2" descr="http://www.penza-press.ru/images/uploads/news/2015/5-2015/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7058025" cy="461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0655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Личностные УУД обеспечивают ценностно-смысловую ориентацию учащихся (умение соотносить поступки и события с принятыми этическими принципами, знание моральных норм и умение выделить нравственный аспект поведения) и ориентацию в социальных ролях и межличностных отношениях.</a:t>
            </a:r>
          </a:p>
        </p:txBody>
      </p:sp>
    </p:spTree>
    <p:extLst>
      <p:ext uri="{BB962C8B-B14F-4D97-AF65-F5344CB8AC3E}">
        <p14:creationId xmlns:p14="http://schemas.microsoft.com/office/powerpoint/2010/main" val="3889965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/>
              <a:t>Личностными результатами иностранного языка являются: </a:t>
            </a:r>
            <a:endParaRPr lang="ru-RU" dirty="0" smtClean="0"/>
          </a:p>
          <a:p>
            <a:pPr marL="0" indent="0"/>
            <a:r>
              <a:rPr lang="ru-RU" dirty="0" smtClean="0"/>
              <a:t> общее </a:t>
            </a:r>
            <a:r>
              <a:rPr lang="ru-RU" dirty="0"/>
              <a:t>представление о мире как о многоязычном и поликультурном сообществе; </a:t>
            </a:r>
            <a:endParaRPr lang="ru-RU" dirty="0" smtClean="0"/>
          </a:p>
          <a:p>
            <a:pPr marL="0" indent="0"/>
            <a:r>
              <a:rPr lang="ru-RU" dirty="0" smtClean="0"/>
              <a:t> осознание </a:t>
            </a:r>
            <a:r>
              <a:rPr lang="ru-RU" dirty="0"/>
              <a:t>языка, в том числе иностранного, как </a:t>
            </a:r>
            <a:r>
              <a:rPr lang="ru-RU" dirty="0" smtClean="0"/>
              <a:t>средства </a:t>
            </a:r>
            <a:r>
              <a:rPr lang="ru-RU" dirty="0"/>
              <a:t>общения между людьми; </a:t>
            </a:r>
            <a:endParaRPr lang="ru-RU" dirty="0" smtClean="0"/>
          </a:p>
          <a:p>
            <a:pPr marL="0" indent="0"/>
            <a:r>
              <a:rPr lang="ru-RU" dirty="0" smtClean="0"/>
              <a:t> знакомство </a:t>
            </a:r>
            <a:r>
              <a:rPr lang="ru-RU" dirty="0"/>
              <a:t>с миром зарубежных сверстников с использование средств изучаемого иностранного языка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827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940966"/>
          </a:xfrm>
        </p:spPr>
        <p:txBody>
          <a:bodyPr>
            <a:normAutofit fontScale="90000"/>
          </a:bodyPr>
          <a:lstStyle/>
          <a:p>
            <a:pPr lvl="0"/>
            <a:r>
              <a:rPr lang="ru-RU" alt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Пути формирования личностных УУД на уроке иностранного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языка</a:t>
            </a:r>
            <a:r>
              <a:rPr lang="ru-RU" altLang="ru-RU" sz="5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5400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5213468"/>
              </p:ext>
            </p:extLst>
          </p:nvPr>
        </p:nvGraphicFramePr>
        <p:xfrm>
          <a:off x="323528" y="1196750"/>
          <a:ext cx="8496944" cy="5328593"/>
        </p:xfrm>
        <a:graphic>
          <a:graphicData uri="http://schemas.openxmlformats.org/drawingml/2006/table">
            <a:tbl>
              <a:tblPr/>
              <a:tblGrid>
                <a:gridCol w="4109340"/>
                <a:gridCol w="4387604"/>
              </a:tblGrid>
              <a:tr h="409891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Личностные УУД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Пути формирования личностных УУД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9675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 Положительное отношение к учению, к познавательной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Упражнения, стимулирующие познавательную деятельность (найти информацию, дополнить текст, заполнить таблицы)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19784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Желание приобретать новые знания, умения, совершенствовать имеющиеся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Работа с интересными текстами на различные темы, обсуждение тем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19784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3. Желание осознавать свои трудности и стремиться к их преодолению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Анализ и синтез текста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29675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4. Желание осваивать новые виды деятельности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Разнообразие упражнений(ответы на вопросы,  аудирование, заполнение таблиц, подготовка презентаций и докладов)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19784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5. Желание участвовать в творческом, созидательном процессе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Выполнение проектов, написание сочинений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8492" marR="48492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78013" y="1591875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51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931224" cy="648072"/>
          </a:xfrm>
        </p:spPr>
        <p:txBody>
          <a:bodyPr>
            <a:normAutofit fontScale="90000"/>
          </a:bodyPr>
          <a:lstStyle/>
          <a:p>
            <a:pPr lvl="0"/>
            <a:r>
              <a:rPr lang="ru-RU" alt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Пути формирования личностных УУД на уроке иностранного </a:t>
            </a:r>
            <a:r>
              <a:rPr lang="ru-RU" altLang="ru-RU" sz="3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языка</a:t>
            </a:r>
            <a:r>
              <a:rPr lang="ru-RU" altLang="ru-RU" sz="5400" dirty="0">
                <a:latin typeface="Arial" pitchFamily="34" charset="0"/>
                <a:cs typeface="Arial" pitchFamily="34" charset="0"/>
              </a:rPr>
              <a:t/>
            </a:r>
            <a:br>
              <a:rPr lang="ru-RU" altLang="ru-RU" sz="5400" dirty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78013" y="1591875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3062246"/>
              </p:ext>
            </p:extLst>
          </p:nvPr>
        </p:nvGraphicFramePr>
        <p:xfrm>
          <a:off x="251520" y="1268760"/>
          <a:ext cx="8640960" cy="5130282"/>
        </p:xfrm>
        <a:graphic>
          <a:graphicData uri="http://schemas.openxmlformats.org/drawingml/2006/table">
            <a:tbl>
              <a:tblPr/>
              <a:tblGrid>
                <a:gridCol w="4178990"/>
                <a:gridCol w="4461970"/>
              </a:tblGrid>
              <a:tr h="583644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6.Осознание себя как индивидуальности и одновременно как члена общества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Тексты и темы для обсуждения о семье, себе, о своем хобби и т.д.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3644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7.Признание для себя общепринятых морально-этических норм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Обсуждения поведения персонажей текстов и их действий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0931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8.Осознание себя как гражданина, как представителя определенного народа, определенной культуры;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Интерес и уважение к другим народам, проявление толерантности к проявлению иной культуры (социокультурный компонент)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Тексты и темы для обсуждения по страноведению, о городах, достопримечательностях, знаменитых людях и событиях России и других стран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67288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9.Создание у ученика целостной картины мира и понимания собственной личной ответственности за будущее планеты и человечества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Тексты, упражнения, темы для обсуждения по экологии, страноведению. Работа в парах и группах.</a:t>
                      </a:r>
                      <a:endParaRPr lang="ru-RU" sz="140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75466"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10.Развитие критического мышления школьника, ценностных ориентаций , чувств и эмоций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Анализ текстов, поведения персонажей, сопоставления явлений в родном и ин. языках.</a:t>
                      </a:r>
                      <a:endParaRPr lang="ru-RU" sz="140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28030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575</Words>
  <Application>Microsoft Office PowerPoint</Application>
  <PresentationFormat>Экран (4:3)</PresentationFormat>
  <Paragraphs>77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Работаем по ФГОС:  Формирование личностных УУД в 5-9 классах на уроках английского языка и во внеурочной деятельности</vt:lpstr>
      <vt:lpstr>Формирование личностных УУД</vt:lpstr>
      <vt:lpstr>Герберт Спенсер сказал:  «Великая цель образования – это не знания, а действия»</vt:lpstr>
      <vt:lpstr>Презентация PowerPoint</vt:lpstr>
      <vt:lpstr>Личностные результаты НЕ подлежат оценке</vt:lpstr>
      <vt:lpstr>Презентация PowerPoint</vt:lpstr>
      <vt:lpstr>Презентация PowerPoint</vt:lpstr>
      <vt:lpstr>Пути формирования личностных УУД на уроке иностранного языка </vt:lpstr>
      <vt:lpstr>Пути формирования личностных УУД на уроке иностранного языка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 проектов</vt:lpstr>
      <vt:lpstr>Организация работы (“HE.ru” 5 кл.)</vt:lpstr>
      <vt:lpstr>Презентация PowerPoint</vt:lpstr>
      <vt:lpstr>Организация проектной работы</vt:lpstr>
      <vt:lpstr>Оценивание проекта</vt:lpstr>
      <vt:lpstr>Оценивание проекта</vt:lpstr>
      <vt:lpstr>Личностные УУД при обучении говорению</vt:lpstr>
      <vt:lpstr>Дебаты</vt:lpstr>
      <vt:lpstr>Презентация PowerPoint</vt:lpstr>
      <vt:lpstr>Презентация PowerPoint</vt:lpstr>
      <vt:lpstr>Презентация PowerPoint</vt:lpstr>
      <vt:lpstr>Мотивация через социокультурный компонент</vt:lpstr>
      <vt:lpstr>Мотивация через социокультурный компонент</vt:lpstr>
      <vt:lpstr>Желание осваивать новые виды деятельности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УУД в ходе развития критического мышления</dc:title>
  <dc:creator>titul</dc:creator>
  <cp:lastModifiedBy>admin</cp:lastModifiedBy>
  <cp:revision>51</cp:revision>
  <dcterms:modified xsi:type="dcterms:W3CDTF">2017-06-21T15:55:12Z</dcterms:modified>
</cp:coreProperties>
</file>