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84" r:id="rId4"/>
    <p:sldId id="285" r:id="rId5"/>
    <p:sldId id="286" r:id="rId6"/>
    <p:sldId id="283" r:id="rId7"/>
    <p:sldId id="308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8" r:id="rId19"/>
    <p:sldId id="299" r:id="rId20"/>
    <p:sldId id="300" r:id="rId21"/>
    <p:sldId id="301" r:id="rId22"/>
    <p:sldId id="304" r:id="rId23"/>
    <p:sldId id="305" r:id="rId24"/>
    <p:sldId id="307" r:id="rId25"/>
    <p:sldId id="297" r:id="rId26"/>
    <p:sldId id="302" r:id="rId27"/>
    <p:sldId id="303" r:id="rId28"/>
    <p:sldId id="309" r:id="rId29"/>
    <p:sldId id="310" r:id="rId30"/>
    <p:sldId id="311" r:id="rId31"/>
    <p:sldId id="312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  <p:sldId id="326" r:id="rId45"/>
    <p:sldId id="327" r:id="rId46"/>
    <p:sldId id="328" r:id="rId47"/>
    <p:sldId id="329" r:id="rId48"/>
    <p:sldId id="330" r:id="rId49"/>
    <p:sldId id="331" r:id="rId50"/>
    <p:sldId id="332" r:id="rId51"/>
    <p:sldId id="333" r:id="rId52"/>
    <p:sldId id="334" r:id="rId53"/>
    <p:sldId id="335" r:id="rId54"/>
    <p:sldId id="336" r:id="rId55"/>
    <p:sldId id="337" r:id="rId56"/>
    <p:sldId id="338" r:id="rId57"/>
    <p:sldId id="339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0E97D-F525-4413-A72A-97F638F49CC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224D66-ED1F-49AC-8837-E239EBCABD56}">
      <dgm:prSet phldrT="[Текст]"/>
      <dgm:spPr/>
      <dgm:t>
        <a:bodyPr/>
        <a:lstStyle/>
        <a:p>
          <a:pPr algn="ctr"/>
          <a:r>
            <a:rPr lang="ru-RU" dirty="0" smtClean="0"/>
            <a:t>Коммуникативная компетенция</a:t>
          </a:r>
          <a:endParaRPr lang="ru-RU" dirty="0"/>
        </a:p>
      </dgm:t>
    </dgm:pt>
    <dgm:pt modelId="{9485C746-229C-402B-A6B8-07A01FADEE12}" type="par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2DA352CD-F1F7-45DF-BCE6-90324CE078D5}" type="sibTrans" cxnId="{A8D08278-8A60-4940-8EDF-2A1E9AA18951}">
      <dgm:prSet/>
      <dgm:spPr/>
      <dgm:t>
        <a:bodyPr/>
        <a:lstStyle/>
        <a:p>
          <a:pPr algn="ctr"/>
          <a:endParaRPr lang="ru-RU"/>
        </a:p>
      </dgm:t>
    </dgm:pt>
    <dgm:pt modelId="{0DBBBC2D-ABF4-415C-A319-537FD53C4158}">
      <dgm:prSet phldrT="[Текст]"/>
      <dgm:spPr/>
      <dgm:t>
        <a:bodyPr/>
        <a:lstStyle/>
        <a:p>
          <a:pPr algn="ctr"/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51FE7CF3-742E-4C05-8757-E1A07E498408}" type="par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5072094E-951A-43C1-A306-1D8A6B947FDE}" type="sibTrans" cxnId="{026B2A0B-8FAE-4F8D-BF2B-EA8221F0C658}">
      <dgm:prSet/>
      <dgm:spPr/>
      <dgm:t>
        <a:bodyPr/>
        <a:lstStyle/>
        <a:p>
          <a:pPr algn="ctr"/>
          <a:endParaRPr lang="ru-RU"/>
        </a:p>
      </dgm:t>
    </dgm:pt>
    <dgm:pt modelId="{8143D4D5-0C50-40A2-8D40-1B566043C9CD}">
      <dgm:prSet phldrT="[Текст]"/>
      <dgm:spPr/>
      <dgm:t>
        <a:bodyPr/>
        <a:lstStyle/>
        <a:p>
          <a:pPr algn="ctr"/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F722285F-C30C-4096-A9C0-9558384EAB30}" type="par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7E6105B2-0D8D-4E82-B85F-7D21FDC89F4A}" type="sibTrans" cxnId="{84D286CA-0826-4F23-B005-ED72894D97F4}">
      <dgm:prSet/>
      <dgm:spPr/>
      <dgm:t>
        <a:bodyPr/>
        <a:lstStyle/>
        <a:p>
          <a:pPr algn="ctr"/>
          <a:endParaRPr lang="ru-RU"/>
        </a:p>
      </dgm:t>
    </dgm:pt>
    <dgm:pt modelId="{EF30BEFD-6B6E-4616-A96F-DA41B7F27498}">
      <dgm:prSet/>
      <dgm:spPr/>
      <dgm:t>
        <a:bodyPr/>
        <a:lstStyle/>
        <a:p>
          <a:pPr algn="ctr"/>
          <a:r>
            <a:rPr lang="ru-RU" dirty="0" smtClean="0"/>
            <a:t>Языковая компетенция</a:t>
          </a:r>
          <a:endParaRPr lang="ru-RU" dirty="0"/>
        </a:p>
      </dgm:t>
    </dgm:pt>
    <dgm:pt modelId="{63B27C42-B067-4BD1-8481-E6FA44684F6C}" type="par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F16397DE-14A2-4560-BE2A-52E11534DA20}" type="sibTrans" cxnId="{3643C803-7780-4F70-AEF2-D00EE2BE9A44}">
      <dgm:prSet/>
      <dgm:spPr/>
      <dgm:t>
        <a:bodyPr/>
        <a:lstStyle/>
        <a:p>
          <a:pPr algn="ctr"/>
          <a:endParaRPr lang="ru-RU"/>
        </a:p>
      </dgm:t>
    </dgm:pt>
    <dgm:pt modelId="{437424E3-0E03-41B6-A6CC-D0E398358C50}">
      <dgm:prSet/>
      <dgm:spPr/>
      <dgm:t>
        <a:bodyPr/>
        <a:lstStyle/>
        <a:p>
          <a:pPr algn="ctr"/>
          <a:r>
            <a:rPr lang="ru-RU" dirty="0" smtClean="0"/>
            <a:t>Речевая компетенция</a:t>
          </a:r>
          <a:endParaRPr lang="ru-RU" dirty="0"/>
        </a:p>
      </dgm:t>
    </dgm:pt>
    <dgm:pt modelId="{D85809EE-55FB-4BDB-A848-C56CB147C625}" type="par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752F9FF4-01AB-4B73-99A7-6F4180027BF9}" type="sibTrans" cxnId="{28C6746F-6D9E-447B-8B97-A862776951BA}">
      <dgm:prSet/>
      <dgm:spPr/>
      <dgm:t>
        <a:bodyPr/>
        <a:lstStyle/>
        <a:p>
          <a:pPr algn="ctr"/>
          <a:endParaRPr lang="ru-RU"/>
        </a:p>
      </dgm:t>
    </dgm:pt>
    <dgm:pt modelId="{E46EF3CA-2CA2-47BB-A052-AE2E64C3E191}">
      <dgm:prSet/>
      <dgm:spPr/>
      <dgm:t>
        <a:bodyPr/>
        <a:lstStyle/>
        <a:p>
          <a:pPr algn="ctr"/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5FB4DD0C-76EC-4871-9559-9FD353AF4F11}" type="par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AEE7C3FA-4C52-4835-9879-D338F47D7075}" type="sibTrans" cxnId="{3A34A01E-C8E9-4E95-8373-123F627DB3B1}">
      <dgm:prSet/>
      <dgm:spPr/>
      <dgm:t>
        <a:bodyPr/>
        <a:lstStyle/>
        <a:p>
          <a:pPr algn="ctr"/>
          <a:endParaRPr lang="ru-RU"/>
        </a:p>
      </dgm:t>
    </dgm:pt>
    <dgm:pt modelId="{5D8033E9-88F1-4B53-8202-C0D669FE73FF}" type="pres">
      <dgm:prSet presAssocID="{B180E97D-F525-4413-A72A-97F638F49C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D26B878-E0DE-494D-A3E7-BC985433BDC1}" type="pres">
      <dgm:prSet presAssocID="{5B224D66-ED1F-49AC-8837-E239EBCABD56}" presName="root1" presStyleCnt="0"/>
      <dgm:spPr/>
    </dgm:pt>
    <dgm:pt modelId="{38FA0999-B5BE-4017-BAEA-0DC141C4E874}" type="pres">
      <dgm:prSet presAssocID="{5B224D66-ED1F-49AC-8837-E239EBCABD56}" presName="LevelOneTextNode" presStyleLbl="node0" presStyleIdx="0" presStyleCnt="1" custScaleX="1506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6E903-AC55-4BB4-A1B9-911E863EB30F}" type="pres">
      <dgm:prSet presAssocID="{5B224D66-ED1F-49AC-8837-E239EBCABD56}" presName="level2hierChild" presStyleCnt="0"/>
      <dgm:spPr/>
    </dgm:pt>
    <dgm:pt modelId="{F79AE2C8-5BDF-4311-B413-DE29E00E9F9A}" type="pres">
      <dgm:prSet presAssocID="{D85809EE-55FB-4BDB-A848-C56CB147C625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88DE6108-C954-41B6-974F-FD12A076DE29}" type="pres">
      <dgm:prSet presAssocID="{D85809EE-55FB-4BDB-A848-C56CB147C625}" presName="connTx" presStyleLbl="parChTrans1D2" presStyleIdx="0" presStyleCnt="5"/>
      <dgm:spPr/>
      <dgm:t>
        <a:bodyPr/>
        <a:lstStyle/>
        <a:p>
          <a:endParaRPr lang="ru-RU"/>
        </a:p>
      </dgm:t>
    </dgm:pt>
    <dgm:pt modelId="{883A0F75-CB1D-4FB2-8B0F-34DCA80C14FE}" type="pres">
      <dgm:prSet presAssocID="{437424E3-0E03-41B6-A6CC-D0E398358C50}" presName="root2" presStyleCnt="0"/>
      <dgm:spPr/>
    </dgm:pt>
    <dgm:pt modelId="{C17A9DF4-82EE-474C-9D96-B2BA4C41FE78}" type="pres">
      <dgm:prSet presAssocID="{437424E3-0E03-41B6-A6CC-D0E398358C50}" presName="LevelTwoTextNode" presStyleLbl="node2" presStyleIdx="0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AD635C-20BA-4AD5-A2F2-8FF5AD7D48A6}" type="pres">
      <dgm:prSet presAssocID="{437424E3-0E03-41B6-A6CC-D0E398358C50}" presName="level3hierChild" presStyleCnt="0"/>
      <dgm:spPr/>
    </dgm:pt>
    <dgm:pt modelId="{7C317113-D027-404F-A1A6-EEF079386C06}" type="pres">
      <dgm:prSet presAssocID="{63B27C42-B067-4BD1-8481-E6FA44684F6C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233EA5F4-0088-414A-86D3-1C09D0B4A243}" type="pres">
      <dgm:prSet presAssocID="{63B27C42-B067-4BD1-8481-E6FA44684F6C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015D379-603B-4323-A992-4A47BAF7644A}" type="pres">
      <dgm:prSet presAssocID="{EF30BEFD-6B6E-4616-A96F-DA41B7F27498}" presName="root2" presStyleCnt="0"/>
      <dgm:spPr/>
    </dgm:pt>
    <dgm:pt modelId="{A970E74F-06C0-4AD9-888E-8CCA73A47DCC}" type="pres">
      <dgm:prSet presAssocID="{EF30BEFD-6B6E-4616-A96F-DA41B7F27498}" presName="LevelTwoTextNode" presStyleLbl="node2" presStyleIdx="1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E008E3-2F29-4028-9BAA-91821D53DA7B}" type="pres">
      <dgm:prSet presAssocID="{EF30BEFD-6B6E-4616-A96F-DA41B7F27498}" presName="level3hierChild" presStyleCnt="0"/>
      <dgm:spPr/>
    </dgm:pt>
    <dgm:pt modelId="{260BA28D-2192-4715-BCFA-DBFEEA6DE59D}" type="pres">
      <dgm:prSet presAssocID="{51FE7CF3-742E-4C05-8757-E1A07E49840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1620C7FE-1F49-4B9F-9BD2-201861A07490}" type="pres">
      <dgm:prSet presAssocID="{51FE7CF3-742E-4C05-8757-E1A07E49840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C02FAC9-F85C-435A-A31E-83F8F99EA1B5}" type="pres">
      <dgm:prSet presAssocID="{0DBBBC2D-ABF4-415C-A319-537FD53C4158}" presName="root2" presStyleCnt="0"/>
      <dgm:spPr/>
    </dgm:pt>
    <dgm:pt modelId="{9797A823-0FF3-4C39-86E1-F90763651253}" type="pres">
      <dgm:prSet presAssocID="{0DBBBC2D-ABF4-415C-A319-537FD53C4158}" presName="LevelTwoTextNode" presStyleLbl="node2" presStyleIdx="2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597451-5518-4961-B3A9-AD08AF1C4AF7}" type="pres">
      <dgm:prSet presAssocID="{0DBBBC2D-ABF4-415C-A319-537FD53C4158}" presName="level3hierChild" presStyleCnt="0"/>
      <dgm:spPr/>
    </dgm:pt>
    <dgm:pt modelId="{39F2B35D-9BD9-4B88-86A6-CF6C3A0EDC68}" type="pres">
      <dgm:prSet presAssocID="{5FB4DD0C-76EC-4871-9559-9FD353AF4F11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D9144FA6-AC20-482F-B7D8-2D028CF09001}" type="pres">
      <dgm:prSet presAssocID="{5FB4DD0C-76EC-4871-9559-9FD353AF4F11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EAC5F00-059A-45DC-B9F1-9992816C2654}" type="pres">
      <dgm:prSet presAssocID="{E46EF3CA-2CA2-47BB-A052-AE2E64C3E191}" presName="root2" presStyleCnt="0"/>
      <dgm:spPr/>
    </dgm:pt>
    <dgm:pt modelId="{8603AD43-E0C4-4BF5-A2DF-9FD32D449B2E}" type="pres">
      <dgm:prSet presAssocID="{E46EF3CA-2CA2-47BB-A052-AE2E64C3E191}" presName="LevelTwoTextNode" presStyleLbl="node2" presStyleIdx="3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10D045-61F7-43D3-9790-6D52D87AA48A}" type="pres">
      <dgm:prSet presAssocID="{E46EF3CA-2CA2-47BB-A052-AE2E64C3E191}" presName="level3hierChild" presStyleCnt="0"/>
      <dgm:spPr/>
    </dgm:pt>
    <dgm:pt modelId="{3F6E15EF-5601-42B7-BBC3-0ACC5260BAD7}" type="pres">
      <dgm:prSet presAssocID="{F722285F-C30C-4096-A9C0-9558384EAB30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D146F052-F47D-4A1F-B50A-DE0CA60ACBFE}" type="pres">
      <dgm:prSet presAssocID="{F722285F-C30C-4096-A9C0-9558384EAB3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878C4CDC-4B7C-40A4-AC24-113986AF23AA}" type="pres">
      <dgm:prSet presAssocID="{8143D4D5-0C50-40A2-8D40-1B566043C9CD}" presName="root2" presStyleCnt="0"/>
      <dgm:spPr/>
    </dgm:pt>
    <dgm:pt modelId="{E15F8DCA-9E3D-4154-A010-6B3B59AA6044}" type="pres">
      <dgm:prSet presAssocID="{8143D4D5-0C50-40A2-8D40-1B566043C9CD}" presName="LevelTwoTextNode" presStyleLbl="node2" presStyleIdx="4" presStyleCnt="5" custScaleX="1489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64864A-14EF-48A4-99C4-FA78DBC04F2D}" type="pres">
      <dgm:prSet presAssocID="{8143D4D5-0C50-40A2-8D40-1B566043C9CD}" presName="level3hierChild" presStyleCnt="0"/>
      <dgm:spPr/>
    </dgm:pt>
  </dgm:ptLst>
  <dgm:cxnLst>
    <dgm:cxn modelId="{F43FA73E-8F19-4544-8D10-5DBB8CDC9B81}" type="presOf" srcId="{51FE7CF3-742E-4C05-8757-E1A07E498408}" destId="{1620C7FE-1F49-4B9F-9BD2-201861A07490}" srcOrd="1" destOrd="0" presId="urn:microsoft.com/office/officeart/2005/8/layout/hierarchy2"/>
    <dgm:cxn modelId="{3F876A75-BAD2-407C-86C8-C7504D556020}" type="presOf" srcId="{5FB4DD0C-76EC-4871-9559-9FD353AF4F11}" destId="{39F2B35D-9BD9-4B88-86A6-CF6C3A0EDC68}" srcOrd="0" destOrd="0" presId="urn:microsoft.com/office/officeart/2005/8/layout/hierarchy2"/>
    <dgm:cxn modelId="{20038364-916A-4376-90A5-541E78E8EE9E}" type="presOf" srcId="{D85809EE-55FB-4BDB-A848-C56CB147C625}" destId="{88DE6108-C954-41B6-974F-FD12A076DE29}" srcOrd="1" destOrd="0" presId="urn:microsoft.com/office/officeart/2005/8/layout/hierarchy2"/>
    <dgm:cxn modelId="{3643C803-7780-4F70-AEF2-D00EE2BE9A44}" srcId="{5B224D66-ED1F-49AC-8837-E239EBCABD56}" destId="{EF30BEFD-6B6E-4616-A96F-DA41B7F27498}" srcOrd="1" destOrd="0" parTransId="{63B27C42-B067-4BD1-8481-E6FA44684F6C}" sibTransId="{F16397DE-14A2-4560-BE2A-52E11534DA20}"/>
    <dgm:cxn modelId="{3E04C004-8EC3-4553-B381-1A8BDF98951C}" type="presOf" srcId="{D85809EE-55FB-4BDB-A848-C56CB147C625}" destId="{F79AE2C8-5BDF-4311-B413-DE29E00E9F9A}" srcOrd="0" destOrd="0" presId="urn:microsoft.com/office/officeart/2005/8/layout/hierarchy2"/>
    <dgm:cxn modelId="{DB91C276-FEC8-46A6-8D2C-33A64118D4F9}" type="presOf" srcId="{63B27C42-B067-4BD1-8481-E6FA44684F6C}" destId="{7C317113-D027-404F-A1A6-EEF079386C06}" srcOrd="0" destOrd="0" presId="urn:microsoft.com/office/officeart/2005/8/layout/hierarchy2"/>
    <dgm:cxn modelId="{39513C89-DC47-44EA-8B58-E1E7B79C93A5}" type="presOf" srcId="{5B224D66-ED1F-49AC-8837-E239EBCABD56}" destId="{38FA0999-B5BE-4017-BAEA-0DC141C4E874}" srcOrd="0" destOrd="0" presId="urn:microsoft.com/office/officeart/2005/8/layout/hierarchy2"/>
    <dgm:cxn modelId="{D7B470E3-35EB-4620-8BD1-EE766A9336FB}" type="presOf" srcId="{EF30BEFD-6B6E-4616-A96F-DA41B7F27498}" destId="{A970E74F-06C0-4AD9-888E-8CCA73A47DCC}" srcOrd="0" destOrd="0" presId="urn:microsoft.com/office/officeart/2005/8/layout/hierarchy2"/>
    <dgm:cxn modelId="{719D1C67-FD25-46F0-8F66-171FD47D8AD3}" type="presOf" srcId="{0DBBBC2D-ABF4-415C-A319-537FD53C4158}" destId="{9797A823-0FF3-4C39-86E1-F90763651253}" srcOrd="0" destOrd="0" presId="urn:microsoft.com/office/officeart/2005/8/layout/hierarchy2"/>
    <dgm:cxn modelId="{14399829-A55A-46A3-9198-D90A277628A3}" type="presOf" srcId="{B180E97D-F525-4413-A72A-97F638F49CC0}" destId="{5D8033E9-88F1-4B53-8202-C0D669FE73FF}" srcOrd="0" destOrd="0" presId="urn:microsoft.com/office/officeart/2005/8/layout/hierarchy2"/>
    <dgm:cxn modelId="{A83ACD70-84ED-4089-A124-74DBAFB28A12}" type="presOf" srcId="{F722285F-C30C-4096-A9C0-9558384EAB30}" destId="{3F6E15EF-5601-42B7-BBC3-0ACC5260BAD7}" srcOrd="0" destOrd="0" presId="urn:microsoft.com/office/officeart/2005/8/layout/hierarchy2"/>
    <dgm:cxn modelId="{4F167479-7BD0-4C5B-94D7-EF8089157BAA}" type="presOf" srcId="{5FB4DD0C-76EC-4871-9559-9FD353AF4F11}" destId="{D9144FA6-AC20-482F-B7D8-2D028CF09001}" srcOrd="1" destOrd="0" presId="urn:microsoft.com/office/officeart/2005/8/layout/hierarchy2"/>
    <dgm:cxn modelId="{A8D08278-8A60-4940-8EDF-2A1E9AA18951}" srcId="{B180E97D-F525-4413-A72A-97F638F49CC0}" destId="{5B224D66-ED1F-49AC-8837-E239EBCABD56}" srcOrd="0" destOrd="0" parTransId="{9485C746-229C-402B-A6B8-07A01FADEE12}" sibTransId="{2DA352CD-F1F7-45DF-BCE6-90324CE078D5}"/>
    <dgm:cxn modelId="{377A80D0-F615-49F3-BBF1-C069249E7960}" type="presOf" srcId="{437424E3-0E03-41B6-A6CC-D0E398358C50}" destId="{C17A9DF4-82EE-474C-9D96-B2BA4C41FE78}" srcOrd="0" destOrd="0" presId="urn:microsoft.com/office/officeart/2005/8/layout/hierarchy2"/>
    <dgm:cxn modelId="{509492B7-08D9-46CB-AFCA-97150CF53375}" type="presOf" srcId="{8143D4D5-0C50-40A2-8D40-1B566043C9CD}" destId="{E15F8DCA-9E3D-4154-A010-6B3B59AA6044}" srcOrd="0" destOrd="0" presId="urn:microsoft.com/office/officeart/2005/8/layout/hierarchy2"/>
    <dgm:cxn modelId="{D96C3DCF-0CB5-4356-B992-7EB6DF39914F}" type="presOf" srcId="{F722285F-C30C-4096-A9C0-9558384EAB30}" destId="{D146F052-F47D-4A1F-B50A-DE0CA60ACBFE}" srcOrd="1" destOrd="0" presId="urn:microsoft.com/office/officeart/2005/8/layout/hierarchy2"/>
    <dgm:cxn modelId="{84D286CA-0826-4F23-B005-ED72894D97F4}" srcId="{5B224D66-ED1F-49AC-8837-E239EBCABD56}" destId="{8143D4D5-0C50-40A2-8D40-1B566043C9CD}" srcOrd="4" destOrd="0" parTransId="{F722285F-C30C-4096-A9C0-9558384EAB30}" sibTransId="{7E6105B2-0D8D-4E82-B85F-7D21FDC89F4A}"/>
    <dgm:cxn modelId="{026B2A0B-8FAE-4F8D-BF2B-EA8221F0C658}" srcId="{5B224D66-ED1F-49AC-8837-E239EBCABD56}" destId="{0DBBBC2D-ABF4-415C-A319-537FD53C4158}" srcOrd="2" destOrd="0" parTransId="{51FE7CF3-742E-4C05-8757-E1A07E498408}" sibTransId="{5072094E-951A-43C1-A306-1D8A6B947FDE}"/>
    <dgm:cxn modelId="{DECC47CD-1E2D-46F9-918E-2F62F64E6BCB}" type="presOf" srcId="{E46EF3CA-2CA2-47BB-A052-AE2E64C3E191}" destId="{8603AD43-E0C4-4BF5-A2DF-9FD32D449B2E}" srcOrd="0" destOrd="0" presId="urn:microsoft.com/office/officeart/2005/8/layout/hierarchy2"/>
    <dgm:cxn modelId="{28C6746F-6D9E-447B-8B97-A862776951BA}" srcId="{5B224D66-ED1F-49AC-8837-E239EBCABD56}" destId="{437424E3-0E03-41B6-A6CC-D0E398358C50}" srcOrd="0" destOrd="0" parTransId="{D85809EE-55FB-4BDB-A848-C56CB147C625}" sibTransId="{752F9FF4-01AB-4B73-99A7-6F4180027BF9}"/>
    <dgm:cxn modelId="{3A34A01E-C8E9-4E95-8373-123F627DB3B1}" srcId="{5B224D66-ED1F-49AC-8837-E239EBCABD56}" destId="{E46EF3CA-2CA2-47BB-A052-AE2E64C3E191}" srcOrd="3" destOrd="0" parTransId="{5FB4DD0C-76EC-4871-9559-9FD353AF4F11}" sibTransId="{AEE7C3FA-4C52-4835-9879-D338F47D7075}"/>
    <dgm:cxn modelId="{3914ED45-F655-4100-8866-2DDA4AD54AF5}" type="presOf" srcId="{63B27C42-B067-4BD1-8481-E6FA44684F6C}" destId="{233EA5F4-0088-414A-86D3-1C09D0B4A243}" srcOrd="1" destOrd="0" presId="urn:microsoft.com/office/officeart/2005/8/layout/hierarchy2"/>
    <dgm:cxn modelId="{AC0DAF87-66B8-47F5-86EE-75B9EA422B6F}" type="presOf" srcId="{51FE7CF3-742E-4C05-8757-E1A07E498408}" destId="{260BA28D-2192-4715-BCFA-DBFEEA6DE59D}" srcOrd="0" destOrd="0" presId="urn:microsoft.com/office/officeart/2005/8/layout/hierarchy2"/>
    <dgm:cxn modelId="{6248F62C-75D5-420D-89C2-88BB10628577}" type="presParOf" srcId="{5D8033E9-88F1-4B53-8202-C0D669FE73FF}" destId="{9D26B878-E0DE-494D-A3E7-BC985433BDC1}" srcOrd="0" destOrd="0" presId="urn:microsoft.com/office/officeart/2005/8/layout/hierarchy2"/>
    <dgm:cxn modelId="{1898D42D-1134-4560-BCAB-735B198AD886}" type="presParOf" srcId="{9D26B878-E0DE-494D-A3E7-BC985433BDC1}" destId="{38FA0999-B5BE-4017-BAEA-0DC141C4E874}" srcOrd="0" destOrd="0" presId="urn:microsoft.com/office/officeart/2005/8/layout/hierarchy2"/>
    <dgm:cxn modelId="{90195392-0FB2-4E13-BCFF-BC3830221A03}" type="presParOf" srcId="{9D26B878-E0DE-494D-A3E7-BC985433BDC1}" destId="{D0A6E903-AC55-4BB4-A1B9-911E863EB30F}" srcOrd="1" destOrd="0" presId="urn:microsoft.com/office/officeart/2005/8/layout/hierarchy2"/>
    <dgm:cxn modelId="{433CEC3D-5A8B-479B-9C89-4FD720813FAB}" type="presParOf" srcId="{D0A6E903-AC55-4BB4-A1B9-911E863EB30F}" destId="{F79AE2C8-5BDF-4311-B413-DE29E00E9F9A}" srcOrd="0" destOrd="0" presId="urn:microsoft.com/office/officeart/2005/8/layout/hierarchy2"/>
    <dgm:cxn modelId="{7C6F2C6D-9438-4A95-80A3-89CD1BC7EDC0}" type="presParOf" srcId="{F79AE2C8-5BDF-4311-B413-DE29E00E9F9A}" destId="{88DE6108-C954-41B6-974F-FD12A076DE29}" srcOrd="0" destOrd="0" presId="urn:microsoft.com/office/officeart/2005/8/layout/hierarchy2"/>
    <dgm:cxn modelId="{E9FF576B-C2D4-451D-B762-6BAD7D137403}" type="presParOf" srcId="{D0A6E903-AC55-4BB4-A1B9-911E863EB30F}" destId="{883A0F75-CB1D-4FB2-8B0F-34DCA80C14FE}" srcOrd="1" destOrd="0" presId="urn:microsoft.com/office/officeart/2005/8/layout/hierarchy2"/>
    <dgm:cxn modelId="{8AE1B779-331C-44CD-AE99-B8F6EE5BE6B5}" type="presParOf" srcId="{883A0F75-CB1D-4FB2-8B0F-34DCA80C14FE}" destId="{C17A9DF4-82EE-474C-9D96-B2BA4C41FE78}" srcOrd="0" destOrd="0" presId="urn:microsoft.com/office/officeart/2005/8/layout/hierarchy2"/>
    <dgm:cxn modelId="{1CBB06C2-1F9C-45E2-86D2-A9C3AE14CFF3}" type="presParOf" srcId="{883A0F75-CB1D-4FB2-8B0F-34DCA80C14FE}" destId="{DAAD635C-20BA-4AD5-A2F2-8FF5AD7D48A6}" srcOrd="1" destOrd="0" presId="urn:microsoft.com/office/officeart/2005/8/layout/hierarchy2"/>
    <dgm:cxn modelId="{6B0AB3B4-9088-4A13-908E-B73AD10E24FF}" type="presParOf" srcId="{D0A6E903-AC55-4BB4-A1B9-911E863EB30F}" destId="{7C317113-D027-404F-A1A6-EEF079386C06}" srcOrd="2" destOrd="0" presId="urn:microsoft.com/office/officeart/2005/8/layout/hierarchy2"/>
    <dgm:cxn modelId="{997756F2-6D4C-44C9-A295-C0107ABDBF74}" type="presParOf" srcId="{7C317113-D027-404F-A1A6-EEF079386C06}" destId="{233EA5F4-0088-414A-86D3-1C09D0B4A243}" srcOrd="0" destOrd="0" presId="urn:microsoft.com/office/officeart/2005/8/layout/hierarchy2"/>
    <dgm:cxn modelId="{1AF487A3-DDD7-43F5-8C3F-D66B63509DFE}" type="presParOf" srcId="{D0A6E903-AC55-4BB4-A1B9-911E863EB30F}" destId="{C015D379-603B-4323-A992-4A47BAF7644A}" srcOrd="3" destOrd="0" presId="urn:microsoft.com/office/officeart/2005/8/layout/hierarchy2"/>
    <dgm:cxn modelId="{E0C03B54-2A38-48F9-BEB1-B1B6ADFA6176}" type="presParOf" srcId="{C015D379-603B-4323-A992-4A47BAF7644A}" destId="{A970E74F-06C0-4AD9-888E-8CCA73A47DCC}" srcOrd="0" destOrd="0" presId="urn:microsoft.com/office/officeart/2005/8/layout/hierarchy2"/>
    <dgm:cxn modelId="{348E99DD-EA73-4236-A390-A89E399808C9}" type="presParOf" srcId="{C015D379-603B-4323-A992-4A47BAF7644A}" destId="{C9E008E3-2F29-4028-9BAA-91821D53DA7B}" srcOrd="1" destOrd="0" presId="urn:microsoft.com/office/officeart/2005/8/layout/hierarchy2"/>
    <dgm:cxn modelId="{7D07D17E-BFB0-4F36-9074-AE57B33D7F64}" type="presParOf" srcId="{D0A6E903-AC55-4BB4-A1B9-911E863EB30F}" destId="{260BA28D-2192-4715-BCFA-DBFEEA6DE59D}" srcOrd="4" destOrd="0" presId="urn:microsoft.com/office/officeart/2005/8/layout/hierarchy2"/>
    <dgm:cxn modelId="{74DD0112-B61C-41CA-B3DA-71D46E19F716}" type="presParOf" srcId="{260BA28D-2192-4715-BCFA-DBFEEA6DE59D}" destId="{1620C7FE-1F49-4B9F-9BD2-201861A07490}" srcOrd="0" destOrd="0" presId="urn:microsoft.com/office/officeart/2005/8/layout/hierarchy2"/>
    <dgm:cxn modelId="{626311FD-529A-4D61-B971-A77904A30300}" type="presParOf" srcId="{D0A6E903-AC55-4BB4-A1B9-911E863EB30F}" destId="{2C02FAC9-F85C-435A-A31E-83F8F99EA1B5}" srcOrd="5" destOrd="0" presId="urn:microsoft.com/office/officeart/2005/8/layout/hierarchy2"/>
    <dgm:cxn modelId="{C3AE84C1-F42F-4C19-8EDF-511500A35BD2}" type="presParOf" srcId="{2C02FAC9-F85C-435A-A31E-83F8F99EA1B5}" destId="{9797A823-0FF3-4C39-86E1-F90763651253}" srcOrd="0" destOrd="0" presId="urn:microsoft.com/office/officeart/2005/8/layout/hierarchy2"/>
    <dgm:cxn modelId="{96B753BB-0636-4D97-BE14-1A806D96060C}" type="presParOf" srcId="{2C02FAC9-F85C-435A-A31E-83F8F99EA1B5}" destId="{05597451-5518-4961-B3A9-AD08AF1C4AF7}" srcOrd="1" destOrd="0" presId="urn:microsoft.com/office/officeart/2005/8/layout/hierarchy2"/>
    <dgm:cxn modelId="{1091B6DA-9B18-47CC-9876-E84F102F3A17}" type="presParOf" srcId="{D0A6E903-AC55-4BB4-A1B9-911E863EB30F}" destId="{39F2B35D-9BD9-4B88-86A6-CF6C3A0EDC68}" srcOrd="6" destOrd="0" presId="urn:microsoft.com/office/officeart/2005/8/layout/hierarchy2"/>
    <dgm:cxn modelId="{E3637359-2C19-4452-B170-92ABE7CD1656}" type="presParOf" srcId="{39F2B35D-9BD9-4B88-86A6-CF6C3A0EDC68}" destId="{D9144FA6-AC20-482F-B7D8-2D028CF09001}" srcOrd="0" destOrd="0" presId="urn:microsoft.com/office/officeart/2005/8/layout/hierarchy2"/>
    <dgm:cxn modelId="{07357E13-C053-47D2-9482-7441B09DC13C}" type="presParOf" srcId="{D0A6E903-AC55-4BB4-A1B9-911E863EB30F}" destId="{1EAC5F00-059A-45DC-B9F1-9992816C2654}" srcOrd="7" destOrd="0" presId="urn:microsoft.com/office/officeart/2005/8/layout/hierarchy2"/>
    <dgm:cxn modelId="{19CFD155-6470-45E7-83BE-DFD90315FBF0}" type="presParOf" srcId="{1EAC5F00-059A-45DC-B9F1-9992816C2654}" destId="{8603AD43-E0C4-4BF5-A2DF-9FD32D449B2E}" srcOrd="0" destOrd="0" presId="urn:microsoft.com/office/officeart/2005/8/layout/hierarchy2"/>
    <dgm:cxn modelId="{93BB1AD1-245C-4B45-9959-68AA72EDB579}" type="presParOf" srcId="{1EAC5F00-059A-45DC-B9F1-9992816C2654}" destId="{5E10D045-61F7-43D3-9790-6D52D87AA48A}" srcOrd="1" destOrd="0" presId="urn:microsoft.com/office/officeart/2005/8/layout/hierarchy2"/>
    <dgm:cxn modelId="{E4DA534D-2E6F-4FAF-859E-C96E7D93B08C}" type="presParOf" srcId="{D0A6E903-AC55-4BB4-A1B9-911E863EB30F}" destId="{3F6E15EF-5601-42B7-BBC3-0ACC5260BAD7}" srcOrd="8" destOrd="0" presId="urn:microsoft.com/office/officeart/2005/8/layout/hierarchy2"/>
    <dgm:cxn modelId="{25BF4949-04DA-4DAF-9C26-03245323AF55}" type="presParOf" srcId="{3F6E15EF-5601-42B7-BBC3-0ACC5260BAD7}" destId="{D146F052-F47D-4A1F-B50A-DE0CA60ACBFE}" srcOrd="0" destOrd="0" presId="urn:microsoft.com/office/officeart/2005/8/layout/hierarchy2"/>
    <dgm:cxn modelId="{C63F5C21-0D64-409B-BA6E-4C221273AB23}" type="presParOf" srcId="{D0A6E903-AC55-4BB4-A1B9-911E863EB30F}" destId="{878C4CDC-4B7C-40A4-AC24-113986AF23AA}" srcOrd="9" destOrd="0" presId="urn:microsoft.com/office/officeart/2005/8/layout/hierarchy2"/>
    <dgm:cxn modelId="{AD79819C-08D9-40AB-83BF-CD6DE97BC5D6}" type="presParOf" srcId="{878C4CDC-4B7C-40A4-AC24-113986AF23AA}" destId="{E15F8DCA-9E3D-4154-A010-6B3B59AA6044}" srcOrd="0" destOrd="0" presId="urn:microsoft.com/office/officeart/2005/8/layout/hierarchy2"/>
    <dgm:cxn modelId="{50BA944A-C3FF-473C-841E-282B3012A35A}" type="presParOf" srcId="{878C4CDC-4B7C-40A4-AC24-113986AF23AA}" destId="{B964864A-14EF-48A4-99C4-FA78DBC04F2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AE3B48-B194-442F-8C10-598B179BE46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E653A9-2ED7-40DA-AB7B-4A49A2577204}">
      <dgm:prSet phldrT="[Текст]"/>
      <dgm:spPr/>
      <dgm:t>
        <a:bodyPr/>
        <a:lstStyle/>
        <a:p>
          <a:r>
            <a:rPr lang="ru-RU" dirty="0" smtClean="0"/>
            <a:t>Речевая компетенция</a:t>
          </a:r>
          <a:endParaRPr lang="ru-RU" dirty="0"/>
        </a:p>
      </dgm:t>
    </dgm:pt>
    <dgm:pt modelId="{20EDBA12-0155-411C-929B-8A6A41698847}" type="parTrans" cxnId="{D01C9259-0BCD-4895-8A8A-78796FC29AB6}">
      <dgm:prSet/>
      <dgm:spPr/>
      <dgm:t>
        <a:bodyPr/>
        <a:lstStyle/>
        <a:p>
          <a:endParaRPr lang="ru-RU"/>
        </a:p>
      </dgm:t>
    </dgm:pt>
    <dgm:pt modelId="{36F4A188-7874-47A3-900D-94FF4539F1B2}" type="sibTrans" cxnId="{D01C9259-0BCD-4895-8A8A-78796FC29AB6}">
      <dgm:prSet/>
      <dgm:spPr/>
      <dgm:t>
        <a:bodyPr/>
        <a:lstStyle/>
        <a:p>
          <a:endParaRPr lang="ru-RU"/>
        </a:p>
      </dgm:t>
    </dgm:pt>
    <dgm:pt modelId="{2ED3C1CF-FBA0-4721-BD6F-F809CCFE3907}">
      <dgm:prSet phldrT="[Текст]"/>
      <dgm:spPr/>
      <dgm:t>
        <a:bodyPr/>
        <a:lstStyle/>
        <a:p>
          <a:r>
            <a:rPr lang="ru-RU" dirty="0" smtClean="0"/>
            <a:t>Говорение</a:t>
          </a:r>
          <a:endParaRPr lang="ru-RU" dirty="0"/>
        </a:p>
      </dgm:t>
    </dgm:pt>
    <dgm:pt modelId="{EB23CD2A-4CF7-4BC7-A7AD-5F9826275BF0}" type="parTrans" cxnId="{F9A4BD10-77DA-47F5-AAB2-3B2D713AEFD0}">
      <dgm:prSet/>
      <dgm:spPr/>
      <dgm:t>
        <a:bodyPr/>
        <a:lstStyle/>
        <a:p>
          <a:endParaRPr lang="ru-RU"/>
        </a:p>
      </dgm:t>
    </dgm:pt>
    <dgm:pt modelId="{521EF87B-7F14-45B1-A266-F4C5877BD369}" type="sibTrans" cxnId="{F9A4BD10-77DA-47F5-AAB2-3B2D713AEFD0}">
      <dgm:prSet/>
      <dgm:spPr/>
      <dgm:t>
        <a:bodyPr/>
        <a:lstStyle/>
        <a:p>
          <a:endParaRPr lang="ru-RU"/>
        </a:p>
      </dgm:t>
    </dgm:pt>
    <dgm:pt modelId="{EA23B9D5-C3D9-4A65-B318-6312CFA580D4}">
      <dgm:prSet phldrT="[Текст]"/>
      <dgm:spPr/>
      <dgm:t>
        <a:bodyPr/>
        <a:lstStyle/>
        <a:p>
          <a:r>
            <a:rPr lang="ru-RU" dirty="0" smtClean="0"/>
            <a:t>Языковая компетенция</a:t>
          </a:r>
          <a:endParaRPr lang="ru-RU" dirty="0"/>
        </a:p>
      </dgm:t>
    </dgm:pt>
    <dgm:pt modelId="{45D3DF55-A847-4889-9954-EF224E991814}" type="parTrans" cxnId="{611F4FC1-B422-415F-9312-D9E221AC8BCC}">
      <dgm:prSet/>
      <dgm:spPr/>
      <dgm:t>
        <a:bodyPr/>
        <a:lstStyle/>
        <a:p>
          <a:endParaRPr lang="ru-RU"/>
        </a:p>
      </dgm:t>
    </dgm:pt>
    <dgm:pt modelId="{B40ACED9-8360-4F96-ABB0-5DA0B7922ABE}" type="sibTrans" cxnId="{611F4FC1-B422-415F-9312-D9E221AC8BCC}">
      <dgm:prSet/>
      <dgm:spPr/>
      <dgm:t>
        <a:bodyPr/>
        <a:lstStyle/>
        <a:p>
          <a:endParaRPr lang="ru-RU"/>
        </a:p>
      </dgm:t>
    </dgm:pt>
    <dgm:pt modelId="{8DF29069-9328-4503-BB0B-D989E5FD5A97}">
      <dgm:prSet phldrT="[Текст]"/>
      <dgm:spPr/>
      <dgm:t>
        <a:bodyPr/>
        <a:lstStyle/>
        <a:p>
          <a:r>
            <a:rPr lang="ru-RU" dirty="0" smtClean="0"/>
            <a:t>Фонетика</a:t>
          </a:r>
          <a:endParaRPr lang="ru-RU" dirty="0"/>
        </a:p>
      </dgm:t>
    </dgm:pt>
    <dgm:pt modelId="{C4EFDCE9-6FF2-4B18-A07E-E23C94A939BE}" type="parTrans" cxnId="{7ADB0D2B-74A7-489A-B3D6-6360A8737CFD}">
      <dgm:prSet/>
      <dgm:spPr/>
      <dgm:t>
        <a:bodyPr/>
        <a:lstStyle/>
        <a:p>
          <a:endParaRPr lang="ru-RU"/>
        </a:p>
      </dgm:t>
    </dgm:pt>
    <dgm:pt modelId="{C24A1C7F-2202-4D0B-935B-5640D85E2F73}" type="sibTrans" cxnId="{7ADB0D2B-74A7-489A-B3D6-6360A8737CFD}">
      <dgm:prSet/>
      <dgm:spPr/>
      <dgm:t>
        <a:bodyPr/>
        <a:lstStyle/>
        <a:p>
          <a:endParaRPr lang="ru-RU"/>
        </a:p>
      </dgm:t>
    </dgm:pt>
    <dgm:pt modelId="{C4F5176F-85CB-4067-8121-70BE7DBEEC60}">
      <dgm:prSet phldrT="[Текст]"/>
      <dgm:spPr/>
      <dgm:t>
        <a:bodyPr/>
        <a:lstStyle/>
        <a:p>
          <a:r>
            <a:rPr lang="ru-RU" dirty="0" smtClean="0"/>
            <a:t>Социокультурная компетенция</a:t>
          </a:r>
          <a:endParaRPr lang="ru-RU" dirty="0"/>
        </a:p>
      </dgm:t>
    </dgm:pt>
    <dgm:pt modelId="{763329F0-A0D3-40B8-A69A-98865F5F44F1}" type="parTrans" cxnId="{713BB83A-4BC2-49C0-9115-75A4C22DBAC9}">
      <dgm:prSet/>
      <dgm:spPr/>
      <dgm:t>
        <a:bodyPr/>
        <a:lstStyle/>
        <a:p>
          <a:endParaRPr lang="ru-RU"/>
        </a:p>
      </dgm:t>
    </dgm:pt>
    <dgm:pt modelId="{B15BDB6B-BB12-4817-B733-F1DA65F788F0}" type="sibTrans" cxnId="{713BB83A-4BC2-49C0-9115-75A4C22DBAC9}">
      <dgm:prSet/>
      <dgm:spPr/>
      <dgm:t>
        <a:bodyPr/>
        <a:lstStyle/>
        <a:p>
          <a:endParaRPr lang="ru-RU"/>
        </a:p>
      </dgm:t>
    </dgm:pt>
    <dgm:pt modelId="{5C146F7F-D271-4C32-83BA-91250A4CAB50}">
      <dgm:prSet phldrT="[Текст]"/>
      <dgm:spPr/>
      <dgm:t>
        <a:bodyPr/>
        <a:lstStyle/>
        <a:p>
          <a:r>
            <a:rPr lang="ru-RU" dirty="0" smtClean="0"/>
            <a:t>Взаимопонимание в межкультурном общении в современном поликультурном мире.</a:t>
          </a:r>
          <a:endParaRPr lang="ru-RU" dirty="0"/>
        </a:p>
      </dgm:t>
    </dgm:pt>
    <dgm:pt modelId="{6082B4AC-D1C0-4F49-89D5-14958F162108}" type="parTrans" cxnId="{3E1D3F98-FF51-43D5-B620-C06FC60A2641}">
      <dgm:prSet/>
      <dgm:spPr/>
      <dgm:t>
        <a:bodyPr/>
        <a:lstStyle/>
        <a:p>
          <a:endParaRPr lang="ru-RU"/>
        </a:p>
      </dgm:t>
    </dgm:pt>
    <dgm:pt modelId="{E986806B-BD15-4898-952F-85D7951691B6}" type="sibTrans" cxnId="{3E1D3F98-FF51-43D5-B620-C06FC60A2641}">
      <dgm:prSet/>
      <dgm:spPr/>
      <dgm:t>
        <a:bodyPr/>
        <a:lstStyle/>
        <a:p>
          <a:endParaRPr lang="ru-RU"/>
        </a:p>
      </dgm:t>
    </dgm:pt>
    <dgm:pt modelId="{1C2185D6-44E9-472F-88D8-054CEA526A97}">
      <dgm:prSet phldrT="[Текст]"/>
      <dgm:spPr/>
      <dgm:t>
        <a:bodyPr/>
        <a:lstStyle/>
        <a:p>
          <a:r>
            <a:rPr lang="ru-RU" dirty="0" err="1" smtClean="0"/>
            <a:t>Аудирование</a:t>
          </a:r>
          <a:endParaRPr lang="ru-RU" dirty="0"/>
        </a:p>
      </dgm:t>
    </dgm:pt>
    <dgm:pt modelId="{DC7770C7-45D2-4185-A14B-757E55E3CE23}" type="parTrans" cxnId="{4CEB2C81-B1BA-4310-8D58-D9DD64584196}">
      <dgm:prSet/>
      <dgm:spPr/>
      <dgm:t>
        <a:bodyPr/>
        <a:lstStyle/>
        <a:p>
          <a:endParaRPr lang="ru-RU"/>
        </a:p>
      </dgm:t>
    </dgm:pt>
    <dgm:pt modelId="{49625D59-F103-4C03-A967-C5149A8BF21B}" type="sibTrans" cxnId="{4CEB2C81-B1BA-4310-8D58-D9DD64584196}">
      <dgm:prSet/>
      <dgm:spPr/>
      <dgm:t>
        <a:bodyPr/>
        <a:lstStyle/>
        <a:p>
          <a:endParaRPr lang="ru-RU"/>
        </a:p>
      </dgm:t>
    </dgm:pt>
    <dgm:pt modelId="{70E7B799-B375-4430-A30A-0EA3ADA5D1DF}">
      <dgm:prSet phldrT="[Текст]"/>
      <dgm:spPr/>
      <dgm:t>
        <a:bodyPr/>
        <a:lstStyle/>
        <a:p>
          <a:r>
            <a:rPr lang="ru-RU" dirty="0" smtClean="0"/>
            <a:t>Чтение</a:t>
          </a:r>
          <a:endParaRPr lang="ru-RU" dirty="0"/>
        </a:p>
      </dgm:t>
    </dgm:pt>
    <dgm:pt modelId="{CB583ADB-CB24-4ADA-B7B8-8B71EE12CCA5}" type="parTrans" cxnId="{C4B3860A-4DA1-46F7-83C3-75E3979B6BC0}">
      <dgm:prSet/>
      <dgm:spPr/>
      <dgm:t>
        <a:bodyPr/>
        <a:lstStyle/>
        <a:p>
          <a:endParaRPr lang="ru-RU"/>
        </a:p>
      </dgm:t>
    </dgm:pt>
    <dgm:pt modelId="{CC7A26F2-0F38-4A4D-B461-1C5ECBDE5CE5}" type="sibTrans" cxnId="{C4B3860A-4DA1-46F7-83C3-75E3979B6BC0}">
      <dgm:prSet/>
      <dgm:spPr/>
      <dgm:t>
        <a:bodyPr/>
        <a:lstStyle/>
        <a:p>
          <a:endParaRPr lang="ru-RU"/>
        </a:p>
      </dgm:t>
    </dgm:pt>
    <dgm:pt modelId="{91A3129A-E53F-4F9A-9C49-9B9E031EFAE1}">
      <dgm:prSet phldrT="[Текст]"/>
      <dgm:spPr/>
      <dgm:t>
        <a:bodyPr/>
        <a:lstStyle/>
        <a:p>
          <a:r>
            <a:rPr lang="ru-RU" dirty="0" smtClean="0"/>
            <a:t>Письмо</a:t>
          </a:r>
          <a:endParaRPr lang="ru-RU" dirty="0"/>
        </a:p>
      </dgm:t>
    </dgm:pt>
    <dgm:pt modelId="{4AB74102-FD4B-4278-A180-344271CDC702}" type="parTrans" cxnId="{B5160866-9E2A-4EC1-A320-59CA69EBCF90}">
      <dgm:prSet/>
      <dgm:spPr/>
      <dgm:t>
        <a:bodyPr/>
        <a:lstStyle/>
        <a:p>
          <a:endParaRPr lang="ru-RU"/>
        </a:p>
      </dgm:t>
    </dgm:pt>
    <dgm:pt modelId="{D22360BA-DDD3-4083-A674-294C14B32B38}" type="sibTrans" cxnId="{B5160866-9E2A-4EC1-A320-59CA69EBCF90}">
      <dgm:prSet/>
      <dgm:spPr/>
      <dgm:t>
        <a:bodyPr/>
        <a:lstStyle/>
        <a:p>
          <a:endParaRPr lang="ru-RU"/>
        </a:p>
      </dgm:t>
    </dgm:pt>
    <dgm:pt modelId="{C69A2FF1-5FD7-42AD-9125-3231D506A60B}">
      <dgm:prSet phldrT="[Текст]"/>
      <dgm:spPr/>
      <dgm:t>
        <a:bodyPr/>
        <a:lstStyle/>
        <a:p>
          <a:r>
            <a:rPr lang="ru-RU" dirty="0" smtClean="0"/>
            <a:t>Лексика</a:t>
          </a:r>
          <a:endParaRPr lang="ru-RU" dirty="0"/>
        </a:p>
      </dgm:t>
    </dgm:pt>
    <dgm:pt modelId="{55F443C8-5605-4AAF-A5CE-5DD92A3E4CC3}" type="parTrans" cxnId="{34138F87-967D-43B6-8E25-09DD0E4F7F82}">
      <dgm:prSet/>
      <dgm:spPr/>
      <dgm:t>
        <a:bodyPr/>
        <a:lstStyle/>
        <a:p>
          <a:endParaRPr lang="ru-RU"/>
        </a:p>
      </dgm:t>
    </dgm:pt>
    <dgm:pt modelId="{451BC12F-81FE-4A2B-9A42-B932110B9530}" type="sibTrans" cxnId="{34138F87-967D-43B6-8E25-09DD0E4F7F82}">
      <dgm:prSet/>
      <dgm:spPr/>
      <dgm:t>
        <a:bodyPr/>
        <a:lstStyle/>
        <a:p>
          <a:endParaRPr lang="ru-RU"/>
        </a:p>
      </dgm:t>
    </dgm:pt>
    <dgm:pt modelId="{711B843C-A1B7-4AA3-970F-88665B435E95}">
      <dgm:prSet phldrT="[Текст]"/>
      <dgm:spPr/>
      <dgm:t>
        <a:bodyPr/>
        <a:lstStyle/>
        <a:p>
          <a:r>
            <a:rPr lang="ru-RU" dirty="0" smtClean="0"/>
            <a:t>Грамматика</a:t>
          </a:r>
          <a:endParaRPr lang="ru-RU" dirty="0"/>
        </a:p>
      </dgm:t>
    </dgm:pt>
    <dgm:pt modelId="{BD1EB26E-A25B-4295-BA4B-9E5B4492B7EB}" type="parTrans" cxnId="{FB3285FF-3DF0-4806-9BF9-E5B617365103}">
      <dgm:prSet/>
      <dgm:spPr/>
      <dgm:t>
        <a:bodyPr/>
        <a:lstStyle/>
        <a:p>
          <a:endParaRPr lang="ru-RU"/>
        </a:p>
      </dgm:t>
    </dgm:pt>
    <dgm:pt modelId="{5D43E573-D176-458B-8A47-F5AAB37EEC71}" type="sibTrans" cxnId="{FB3285FF-3DF0-4806-9BF9-E5B617365103}">
      <dgm:prSet/>
      <dgm:spPr/>
      <dgm:t>
        <a:bodyPr/>
        <a:lstStyle/>
        <a:p>
          <a:endParaRPr lang="ru-RU"/>
        </a:p>
      </dgm:t>
    </dgm:pt>
    <dgm:pt modelId="{E5F6B076-2CD3-4176-BC2B-FC976EB8413F}" type="pres">
      <dgm:prSet presAssocID="{4DAE3B48-B194-442F-8C10-598B179BE46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A123A2-9F06-48FB-A542-346179CA36B6}" type="pres">
      <dgm:prSet presAssocID="{DCE653A9-2ED7-40DA-AB7B-4A49A2577204}" presName="composite" presStyleCnt="0"/>
      <dgm:spPr/>
    </dgm:pt>
    <dgm:pt modelId="{5A448DE7-F756-4155-BB63-5B04C9A3A32A}" type="pres">
      <dgm:prSet presAssocID="{DCE653A9-2ED7-40DA-AB7B-4A49A2577204}" presName="parTx" presStyleLbl="alignNode1" presStyleIdx="0" presStyleCnt="3" custScaleX="827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6E67C-6A5B-4CA5-B39A-3A74BAE76CDA}" type="pres">
      <dgm:prSet presAssocID="{DCE653A9-2ED7-40DA-AB7B-4A49A2577204}" presName="desTx" presStyleLbl="alignAccFollowNode1" presStyleIdx="0" presStyleCnt="3" custScaleX="82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24E30-6F4F-4100-90A9-67EC40586F7E}" type="pres">
      <dgm:prSet presAssocID="{36F4A188-7874-47A3-900D-94FF4539F1B2}" presName="space" presStyleCnt="0"/>
      <dgm:spPr/>
    </dgm:pt>
    <dgm:pt modelId="{5490FFBF-27F6-4E5B-AF3C-884732BCDBC1}" type="pres">
      <dgm:prSet presAssocID="{EA23B9D5-C3D9-4A65-B318-6312CFA580D4}" presName="composite" presStyleCnt="0"/>
      <dgm:spPr/>
    </dgm:pt>
    <dgm:pt modelId="{0615ABD2-B9EA-449A-B1F4-D04BF9C47B26}" type="pres">
      <dgm:prSet presAssocID="{EA23B9D5-C3D9-4A65-B318-6312CFA580D4}" presName="parTx" presStyleLbl="alignNode1" presStyleIdx="1" presStyleCnt="3" custScaleX="846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750C4-8C71-4C8A-84AF-00699D842303}" type="pres">
      <dgm:prSet presAssocID="{EA23B9D5-C3D9-4A65-B318-6312CFA580D4}" presName="desTx" presStyleLbl="alignAccFollowNode1" presStyleIdx="1" presStyleCnt="3" custScaleX="84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B5F64-CB0E-4BEA-9F7B-D858F9CDA2B3}" type="pres">
      <dgm:prSet presAssocID="{B40ACED9-8360-4F96-ABB0-5DA0B7922ABE}" presName="space" presStyleCnt="0"/>
      <dgm:spPr/>
    </dgm:pt>
    <dgm:pt modelId="{70AC404C-7443-4B2F-B7DB-E4AFBFB77F7B}" type="pres">
      <dgm:prSet presAssocID="{C4F5176F-85CB-4067-8121-70BE7DBEEC60}" presName="composite" presStyleCnt="0"/>
      <dgm:spPr/>
    </dgm:pt>
    <dgm:pt modelId="{5C385972-2825-4656-A343-C009153B546A}" type="pres">
      <dgm:prSet presAssocID="{C4F5176F-85CB-4067-8121-70BE7DBEEC60}" presName="parTx" presStyleLbl="alignNode1" presStyleIdx="2" presStyleCnt="3" custScaleX="839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9F2C7-30C2-4AD3-8EC2-CC2919FF111F}" type="pres">
      <dgm:prSet presAssocID="{C4F5176F-85CB-4067-8121-70BE7DBEEC60}" presName="desTx" presStyleLbl="alignAccFollowNode1" presStyleIdx="2" presStyleCnt="3" custScaleX="83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721C81-DBE9-4A41-92BC-DC6624B7345E}" type="presOf" srcId="{8DF29069-9328-4503-BB0B-D989E5FD5A97}" destId="{9A7750C4-8C71-4C8A-84AF-00699D842303}" srcOrd="0" destOrd="0" presId="urn:microsoft.com/office/officeart/2005/8/layout/hList1"/>
    <dgm:cxn modelId="{7ADB0D2B-74A7-489A-B3D6-6360A8737CFD}" srcId="{EA23B9D5-C3D9-4A65-B318-6312CFA580D4}" destId="{8DF29069-9328-4503-BB0B-D989E5FD5A97}" srcOrd="0" destOrd="0" parTransId="{C4EFDCE9-6FF2-4B18-A07E-E23C94A939BE}" sibTransId="{C24A1C7F-2202-4D0B-935B-5640D85E2F73}"/>
    <dgm:cxn modelId="{31CC0C79-C3F3-4662-BAF4-E5FD36B5F1F1}" type="presOf" srcId="{EA23B9D5-C3D9-4A65-B318-6312CFA580D4}" destId="{0615ABD2-B9EA-449A-B1F4-D04BF9C47B26}" srcOrd="0" destOrd="0" presId="urn:microsoft.com/office/officeart/2005/8/layout/hList1"/>
    <dgm:cxn modelId="{D01C9259-0BCD-4895-8A8A-78796FC29AB6}" srcId="{4DAE3B48-B194-442F-8C10-598B179BE464}" destId="{DCE653A9-2ED7-40DA-AB7B-4A49A2577204}" srcOrd="0" destOrd="0" parTransId="{20EDBA12-0155-411C-929B-8A6A41698847}" sibTransId="{36F4A188-7874-47A3-900D-94FF4539F1B2}"/>
    <dgm:cxn modelId="{C4B3860A-4DA1-46F7-83C3-75E3979B6BC0}" srcId="{DCE653A9-2ED7-40DA-AB7B-4A49A2577204}" destId="{70E7B799-B375-4430-A30A-0EA3ADA5D1DF}" srcOrd="2" destOrd="0" parTransId="{CB583ADB-CB24-4ADA-B7B8-8B71EE12CCA5}" sibTransId="{CC7A26F2-0F38-4A4D-B461-1C5ECBDE5CE5}"/>
    <dgm:cxn modelId="{EEDA7AD2-53E4-4324-8C94-FE7414578875}" type="presOf" srcId="{2ED3C1CF-FBA0-4721-BD6F-F809CCFE3907}" destId="{19E6E67C-6A5B-4CA5-B39A-3A74BAE76CDA}" srcOrd="0" destOrd="0" presId="urn:microsoft.com/office/officeart/2005/8/layout/hList1"/>
    <dgm:cxn modelId="{713BB83A-4BC2-49C0-9115-75A4C22DBAC9}" srcId="{4DAE3B48-B194-442F-8C10-598B179BE464}" destId="{C4F5176F-85CB-4067-8121-70BE7DBEEC60}" srcOrd="2" destOrd="0" parTransId="{763329F0-A0D3-40B8-A69A-98865F5F44F1}" sibTransId="{B15BDB6B-BB12-4817-B733-F1DA65F788F0}"/>
    <dgm:cxn modelId="{598050F4-A1FE-493A-BE0B-98E18C1A9AFC}" type="presOf" srcId="{1C2185D6-44E9-472F-88D8-054CEA526A97}" destId="{19E6E67C-6A5B-4CA5-B39A-3A74BAE76CDA}" srcOrd="0" destOrd="1" presId="urn:microsoft.com/office/officeart/2005/8/layout/hList1"/>
    <dgm:cxn modelId="{B5160866-9E2A-4EC1-A320-59CA69EBCF90}" srcId="{DCE653A9-2ED7-40DA-AB7B-4A49A2577204}" destId="{91A3129A-E53F-4F9A-9C49-9B9E031EFAE1}" srcOrd="3" destOrd="0" parTransId="{4AB74102-FD4B-4278-A180-344271CDC702}" sibTransId="{D22360BA-DDD3-4083-A674-294C14B32B38}"/>
    <dgm:cxn modelId="{5E17C8AF-5FF0-42CF-B7DA-DDED27EEAA12}" type="presOf" srcId="{C69A2FF1-5FD7-42AD-9125-3231D506A60B}" destId="{9A7750C4-8C71-4C8A-84AF-00699D842303}" srcOrd="0" destOrd="1" presId="urn:microsoft.com/office/officeart/2005/8/layout/hList1"/>
    <dgm:cxn modelId="{48DE18B8-3AC0-4507-AF36-1A225F8B169A}" type="presOf" srcId="{711B843C-A1B7-4AA3-970F-88665B435E95}" destId="{9A7750C4-8C71-4C8A-84AF-00699D842303}" srcOrd="0" destOrd="2" presId="urn:microsoft.com/office/officeart/2005/8/layout/hList1"/>
    <dgm:cxn modelId="{1877D851-D277-4187-A2B9-2A2A84DABE7E}" type="presOf" srcId="{91A3129A-E53F-4F9A-9C49-9B9E031EFAE1}" destId="{19E6E67C-6A5B-4CA5-B39A-3A74BAE76CDA}" srcOrd="0" destOrd="3" presId="urn:microsoft.com/office/officeart/2005/8/layout/hList1"/>
    <dgm:cxn modelId="{F3FB70EE-19B5-4174-9C14-8EBF30416501}" type="presOf" srcId="{DCE653A9-2ED7-40DA-AB7B-4A49A2577204}" destId="{5A448DE7-F756-4155-BB63-5B04C9A3A32A}" srcOrd="0" destOrd="0" presId="urn:microsoft.com/office/officeart/2005/8/layout/hList1"/>
    <dgm:cxn modelId="{F9A4BD10-77DA-47F5-AAB2-3B2D713AEFD0}" srcId="{DCE653A9-2ED7-40DA-AB7B-4A49A2577204}" destId="{2ED3C1CF-FBA0-4721-BD6F-F809CCFE3907}" srcOrd="0" destOrd="0" parTransId="{EB23CD2A-4CF7-4BC7-A7AD-5F9826275BF0}" sibTransId="{521EF87B-7F14-45B1-A266-F4C5877BD369}"/>
    <dgm:cxn modelId="{0C54045C-37B5-4C1E-B15B-09523DF2E3F0}" type="presOf" srcId="{4DAE3B48-B194-442F-8C10-598B179BE464}" destId="{E5F6B076-2CD3-4176-BC2B-FC976EB8413F}" srcOrd="0" destOrd="0" presId="urn:microsoft.com/office/officeart/2005/8/layout/hList1"/>
    <dgm:cxn modelId="{A7A52580-D229-487A-A188-DA31614D0791}" type="presOf" srcId="{5C146F7F-D271-4C32-83BA-91250A4CAB50}" destId="{B189F2C7-30C2-4AD3-8EC2-CC2919FF111F}" srcOrd="0" destOrd="0" presId="urn:microsoft.com/office/officeart/2005/8/layout/hList1"/>
    <dgm:cxn modelId="{34138F87-967D-43B6-8E25-09DD0E4F7F82}" srcId="{EA23B9D5-C3D9-4A65-B318-6312CFA580D4}" destId="{C69A2FF1-5FD7-42AD-9125-3231D506A60B}" srcOrd="1" destOrd="0" parTransId="{55F443C8-5605-4AAF-A5CE-5DD92A3E4CC3}" sibTransId="{451BC12F-81FE-4A2B-9A42-B932110B9530}"/>
    <dgm:cxn modelId="{611F4FC1-B422-415F-9312-D9E221AC8BCC}" srcId="{4DAE3B48-B194-442F-8C10-598B179BE464}" destId="{EA23B9D5-C3D9-4A65-B318-6312CFA580D4}" srcOrd="1" destOrd="0" parTransId="{45D3DF55-A847-4889-9954-EF224E991814}" sibTransId="{B40ACED9-8360-4F96-ABB0-5DA0B7922ABE}"/>
    <dgm:cxn modelId="{4CEB2C81-B1BA-4310-8D58-D9DD64584196}" srcId="{DCE653A9-2ED7-40DA-AB7B-4A49A2577204}" destId="{1C2185D6-44E9-472F-88D8-054CEA526A97}" srcOrd="1" destOrd="0" parTransId="{DC7770C7-45D2-4185-A14B-757E55E3CE23}" sibTransId="{49625D59-F103-4C03-A967-C5149A8BF21B}"/>
    <dgm:cxn modelId="{FB3285FF-3DF0-4806-9BF9-E5B617365103}" srcId="{EA23B9D5-C3D9-4A65-B318-6312CFA580D4}" destId="{711B843C-A1B7-4AA3-970F-88665B435E95}" srcOrd="2" destOrd="0" parTransId="{BD1EB26E-A25B-4295-BA4B-9E5B4492B7EB}" sibTransId="{5D43E573-D176-458B-8A47-F5AAB37EEC71}"/>
    <dgm:cxn modelId="{3E1D3F98-FF51-43D5-B620-C06FC60A2641}" srcId="{C4F5176F-85CB-4067-8121-70BE7DBEEC60}" destId="{5C146F7F-D271-4C32-83BA-91250A4CAB50}" srcOrd="0" destOrd="0" parTransId="{6082B4AC-D1C0-4F49-89D5-14958F162108}" sibTransId="{E986806B-BD15-4898-952F-85D7951691B6}"/>
    <dgm:cxn modelId="{2A145726-0B8C-4A36-AE59-779422CB1B8E}" type="presOf" srcId="{70E7B799-B375-4430-A30A-0EA3ADA5D1DF}" destId="{19E6E67C-6A5B-4CA5-B39A-3A74BAE76CDA}" srcOrd="0" destOrd="2" presId="urn:microsoft.com/office/officeart/2005/8/layout/hList1"/>
    <dgm:cxn modelId="{978A3FAF-C628-4BCF-A90C-F61ECB1186E0}" type="presOf" srcId="{C4F5176F-85CB-4067-8121-70BE7DBEEC60}" destId="{5C385972-2825-4656-A343-C009153B546A}" srcOrd="0" destOrd="0" presId="urn:microsoft.com/office/officeart/2005/8/layout/hList1"/>
    <dgm:cxn modelId="{9835318B-CD97-40F8-A2AA-43268FEA9614}" type="presParOf" srcId="{E5F6B076-2CD3-4176-BC2B-FC976EB8413F}" destId="{A4A123A2-9F06-48FB-A542-346179CA36B6}" srcOrd="0" destOrd="0" presId="urn:microsoft.com/office/officeart/2005/8/layout/hList1"/>
    <dgm:cxn modelId="{11B8A5FF-BA39-4120-9A8C-4C6FD5964086}" type="presParOf" srcId="{A4A123A2-9F06-48FB-A542-346179CA36B6}" destId="{5A448DE7-F756-4155-BB63-5B04C9A3A32A}" srcOrd="0" destOrd="0" presId="urn:microsoft.com/office/officeart/2005/8/layout/hList1"/>
    <dgm:cxn modelId="{34DFE1AD-D260-49EF-A01C-4BAC423EFD8C}" type="presParOf" srcId="{A4A123A2-9F06-48FB-A542-346179CA36B6}" destId="{19E6E67C-6A5B-4CA5-B39A-3A74BAE76CDA}" srcOrd="1" destOrd="0" presId="urn:microsoft.com/office/officeart/2005/8/layout/hList1"/>
    <dgm:cxn modelId="{35FE3487-03C5-4CE7-9770-CFBE70814268}" type="presParOf" srcId="{E5F6B076-2CD3-4176-BC2B-FC976EB8413F}" destId="{BA324E30-6F4F-4100-90A9-67EC40586F7E}" srcOrd="1" destOrd="0" presId="urn:microsoft.com/office/officeart/2005/8/layout/hList1"/>
    <dgm:cxn modelId="{795CA61C-2DA8-4132-9F69-397937A8ED2D}" type="presParOf" srcId="{E5F6B076-2CD3-4176-BC2B-FC976EB8413F}" destId="{5490FFBF-27F6-4E5B-AF3C-884732BCDBC1}" srcOrd="2" destOrd="0" presId="urn:microsoft.com/office/officeart/2005/8/layout/hList1"/>
    <dgm:cxn modelId="{5B934D8C-E4B8-4507-8833-D71534C4E53F}" type="presParOf" srcId="{5490FFBF-27F6-4E5B-AF3C-884732BCDBC1}" destId="{0615ABD2-B9EA-449A-B1F4-D04BF9C47B26}" srcOrd="0" destOrd="0" presId="urn:microsoft.com/office/officeart/2005/8/layout/hList1"/>
    <dgm:cxn modelId="{73E9BA44-203E-4638-8674-02FC9F9C80C2}" type="presParOf" srcId="{5490FFBF-27F6-4E5B-AF3C-884732BCDBC1}" destId="{9A7750C4-8C71-4C8A-84AF-00699D842303}" srcOrd="1" destOrd="0" presId="urn:microsoft.com/office/officeart/2005/8/layout/hList1"/>
    <dgm:cxn modelId="{D7B5A73A-86E6-4958-99D6-344199D1F1D0}" type="presParOf" srcId="{E5F6B076-2CD3-4176-BC2B-FC976EB8413F}" destId="{138B5F64-CB0E-4BEA-9F7B-D858F9CDA2B3}" srcOrd="3" destOrd="0" presId="urn:microsoft.com/office/officeart/2005/8/layout/hList1"/>
    <dgm:cxn modelId="{909FE848-ABD7-42BF-B5CE-B770FC9D5531}" type="presParOf" srcId="{E5F6B076-2CD3-4176-BC2B-FC976EB8413F}" destId="{70AC404C-7443-4B2F-B7DB-E4AFBFB77F7B}" srcOrd="4" destOrd="0" presId="urn:microsoft.com/office/officeart/2005/8/layout/hList1"/>
    <dgm:cxn modelId="{FD767D49-2A3B-45E5-8923-46C30F47F532}" type="presParOf" srcId="{70AC404C-7443-4B2F-B7DB-E4AFBFB77F7B}" destId="{5C385972-2825-4656-A343-C009153B546A}" srcOrd="0" destOrd="0" presId="urn:microsoft.com/office/officeart/2005/8/layout/hList1"/>
    <dgm:cxn modelId="{62206B41-28B3-4038-82C8-29B810904EB6}" type="presParOf" srcId="{70AC404C-7443-4B2F-B7DB-E4AFBFB77F7B}" destId="{B189F2C7-30C2-4AD3-8EC2-CC2919FF11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950928-2C11-40AA-83A9-F0063B4A294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92089-8C65-4E2D-A85C-69B4A058F868}">
      <dgm:prSet phldrT="[Текст]"/>
      <dgm:spPr/>
      <dgm:t>
        <a:bodyPr/>
        <a:lstStyle/>
        <a:p>
          <a:r>
            <a:rPr lang="ru-RU" dirty="0" smtClean="0"/>
            <a:t>Компенсаторная компетенция</a:t>
          </a:r>
          <a:endParaRPr lang="ru-RU" dirty="0"/>
        </a:p>
      </dgm:t>
    </dgm:pt>
    <dgm:pt modelId="{636DCD79-5A3E-45C6-9AC6-D9B7873C4490}" type="parTrans" cxnId="{23A56248-27B2-4FBD-BA53-5B9558070404}">
      <dgm:prSet/>
      <dgm:spPr/>
      <dgm:t>
        <a:bodyPr/>
        <a:lstStyle/>
        <a:p>
          <a:endParaRPr lang="ru-RU"/>
        </a:p>
      </dgm:t>
    </dgm:pt>
    <dgm:pt modelId="{B809A2DD-5A0A-4CEB-B471-30D74C2DEF40}" type="sibTrans" cxnId="{23A56248-27B2-4FBD-BA53-5B9558070404}">
      <dgm:prSet/>
      <dgm:spPr/>
      <dgm:t>
        <a:bodyPr/>
        <a:lstStyle/>
        <a:p>
          <a:endParaRPr lang="ru-RU"/>
        </a:p>
      </dgm:t>
    </dgm:pt>
    <dgm:pt modelId="{D9837F03-0FBD-4FF3-8876-144C7B17EFEE}">
      <dgm:prSet phldrT="[Текст]"/>
      <dgm:spPr/>
      <dgm:t>
        <a:bodyPr/>
        <a:lstStyle/>
        <a:p>
          <a:r>
            <a:rPr lang="ru-RU" dirty="0" smtClean="0"/>
            <a:t>Выходы из трудного положения в процессе общения (словарные замены, дефиниции, жесты, мимика).</a:t>
          </a:r>
          <a:endParaRPr lang="ru-RU" dirty="0"/>
        </a:p>
      </dgm:t>
    </dgm:pt>
    <dgm:pt modelId="{299534A1-C784-436A-984E-AE7BBF82F06B}" type="parTrans" cxnId="{6F1E789A-1E12-4273-AEB2-59DBB219D838}">
      <dgm:prSet/>
      <dgm:spPr/>
      <dgm:t>
        <a:bodyPr/>
        <a:lstStyle/>
        <a:p>
          <a:endParaRPr lang="ru-RU"/>
        </a:p>
      </dgm:t>
    </dgm:pt>
    <dgm:pt modelId="{DA6F80F6-1E99-4A88-841F-1814E2FFE69A}" type="sibTrans" cxnId="{6F1E789A-1E12-4273-AEB2-59DBB219D838}">
      <dgm:prSet/>
      <dgm:spPr/>
      <dgm:t>
        <a:bodyPr/>
        <a:lstStyle/>
        <a:p>
          <a:endParaRPr lang="ru-RU"/>
        </a:p>
      </dgm:t>
    </dgm:pt>
    <dgm:pt modelId="{F1F4D9D4-C139-4D47-93C9-63BFEEDB8A4F}">
      <dgm:prSet phldrT="[Текст]"/>
      <dgm:spPr/>
      <dgm:t>
        <a:bodyPr/>
        <a:lstStyle/>
        <a:p>
          <a:r>
            <a:rPr lang="ru-RU" dirty="0" smtClean="0"/>
            <a:t>Учебно-познавательная компетенция</a:t>
          </a:r>
          <a:endParaRPr lang="ru-RU" dirty="0"/>
        </a:p>
      </dgm:t>
    </dgm:pt>
    <dgm:pt modelId="{BFEAF192-C1AC-44ED-B687-ADF25F4BA859}" type="parTrans" cxnId="{36E6EF24-D8AA-47A6-BD6A-04D0AF1DEF86}">
      <dgm:prSet/>
      <dgm:spPr/>
      <dgm:t>
        <a:bodyPr/>
        <a:lstStyle/>
        <a:p>
          <a:endParaRPr lang="ru-RU"/>
        </a:p>
      </dgm:t>
    </dgm:pt>
    <dgm:pt modelId="{5009F8E4-74B5-43E1-BD40-0D7AD719DA3E}" type="sibTrans" cxnId="{36E6EF24-D8AA-47A6-BD6A-04D0AF1DEF86}">
      <dgm:prSet/>
      <dgm:spPr/>
      <dgm:t>
        <a:bodyPr/>
        <a:lstStyle/>
        <a:p>
          <a:endParaRPr lang="ru-RU"/>
        </a:p>
      </dgm:t>
    </dgm:pt>
    <dgm:pt modelId="{90BE8444-B4EA-4B25-8813-88D81EB6B443}">
      <dgm:prSet phldrT="[Текст]"/>
      <dgm:spPr/>
      <dgm:t>
        <a:bodyPr/>
        <a:lstStyle/>
        <a:p>
          <a:r>
            <a:rPr lang="ru-RU" dirty="0" smtClean="0"/>
            <a:t>Актуализирует метапредметные умения.</a:t>
          </a:r>
          <a:endParaRPr lang="ru-RU" dirty="0"/>
        </a:p>
      </dgm:t>
    </dgm:pt>
    <dgm:pt modelId="{E8243A66-20BB-4A97-BADD-2D516CAA8A56}" type="parTrans" cxnId="{2165AA37-7BD3-44B0-BF6F-195AC018D620}">
      <dgm:prSet/>
      <dgm:spPr/>
      <dgm:t>
        <a:bodyPr/>
        <a:lstStyle/>
        <a:p>
          <a:endParaRPr lang="ru-RU"/>
        </a:p>
      </dgm:t>
    </dgm:pt>
    <dgm:pt modelId="{45CE0124-CD0A-4A3B-9D4A-24B4DF3F577F}" type="sibTrans" cxnId="{2165AA37-7BD3-44B0-BF6F-195AC018D620}">
      <dgm:prSet/>
      <dgm:spPr/>
      <dgm:t>
        <a:bodyPr/>
        <a:lstStyle/>
        <a:p>
          <a:endParaRPr lang="ru-RU"/>
        </a:p>
      </dgm:t>
    </dgm:pt>
    <dgm:pt modelId="{906BDB54-9C32-4ECA-A4EA-09A445A32A55}">
      <dgm:prSet phldrT="[Текст]"/>
      <dgm:spPr/>
      <dgm:t>
        <a:bodyPr/>
        <a:lstStyle/>
        <a:p>
          <a:r>
            <a:rPr lang="ru-RU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dirty="0"/>
        </a:p>
      </dgm:t>
    </dgm:pt>
    <dgm:pt modelId="{C1625CD1-D54C-4F41-85E1-5F0B9A93B121}" type="parTrans" cxnId="{F93349D2-C665-469E-BCBC-B40812CA9961}">
      <dgm:prSet/>
      <dgm:spPr/>
      <dgm:t>
        <a:bodyPr/>
        <a:lstStyle/>
        <a:p>
          <a:endParaRPr lang="ru-RU"/>
        </a:p>
      </dgm:t>
    </dgm:pt>
    <dgm:pt modelId="{79CB4754-61E3-41B4-BA6D-0365AD0993D1}" type="sibTrans" cxnId="{F93349D2-C665-469E-BCBC-B40812CA9961}">
      <dgm:prSet/>
      <dgm:spPr/>
      <dgm:t>
        <a:bodyPr/>
        <a:lstStyle/>
        <a:p>
          <a:endParaRPr lang="ru-RU"/>
        </a:p>
      </dgm:t>
    </dgm:pt>
    <dgm:pt modelId="{FE9C5403-8DE3-4907-879E-737B4669937D}" type="pres">
      <dgm:prSet presAssocID="{40950928-2C11-40AA-83A9-F0063B4A294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EC7F1F-B307-4636-94E7-81E0F476CE08}" type="pres">
      <dgm:prSet presAssocID="{C6092089-8C65-4E2D-A85C-69B4A058F868}" presName="composite" presStyleCnt="0"/>
      <dgm:spPr/>
    </dgm:pt>
    <dgm:pt modelId="{C7EEB34B-C52E-4C99-9E6B-07292D98D8EA}" type="pres">
      <dgm:prSet presAssocID="{C6092089-8C65-4E2D-A85C-69B4A058F868}" presName="parTx" presStyleLbl="alignNode1" presStyleIdx="0" presStyleCnt="2" custScaleX="902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B1913A-5E21-4545-A197-BA32BE48F244}" type="pres">
      <dgm:prSet presAssocID="{C6092089-8C65-4E2D-A85C-69B4A058F868}" presName="desTx" presStyleLbl="alignAccFollowNode1" presStyleIdx="0" presStyleCnt="2" custScaleX="90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8D073-3556-42F7-9DA3-2622933A2150}" type="pres">
      <dgm:prSet presAssocID="{B809A2DD-5A0A-4CEB-B471-30D74C2DEF40}" presName="space" presStyleCnt="0"/>
      <dgm:spPr/>
    </dgm:pt>
    <dgm:pt modelId="{4DD2B865-6E8B-4615-A576-0F19A061AFF5}" type="pres">
      <dgm:prSet presAssocID="{F1F4D9D4-C139-4D47-93C9-63BFEEDB8A4F}" presName="composite" presStyleCnt="0"/>
      <dgm:spPr/>
    </dgm:pt>
    <dgm:pt modelId="{D7857939-7F74-4F94-9B41-67A914FF20FE}" type="pres">
      <dgm:prSet presAssocID="{F1F4D9D4-C139-4D47-93C9-63BFEEDB8A4F}" presName="parTx" presStyleLbl="alignNode1" presStyleIdx="1" presStyleCnt="2" custScaleX="81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43525F-BDB4-40BB-B498-C64B982783FC}" type="pres">
      <dgm:prSet presAssocID="{F1F4D9D4-C139-4D47-93C9-63BFEEDB8A4F}" presName="desTx" presStyleLbl="alignAccFollowNode1" presStyleIdx="1" presStyleCnt="2" custScaleX="815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E6EF24-D8AA-47A6-BD6A-04D0AF1DEF86}" srcId="{40950928-2C11-40AA-83A9-F0063B4A2944}" destId="{F1F4D9D4-C139-4D47-93C9-63BFEEDB8A4F}" srcOrd="1" destOrd="0" parTransId="{BFEAF192-C1AC-44ED-B687-ADF25F4BA859}" sibTransId="{5009F8E4-74B5-43E1-BD40-0D7AD719DA3E}"/>
    <dgm:cxn modelId="{6F1E789A-1E12-4273-AEB2-59DBB219D838}" srcId="{C6092089-8C65-4E2D-A85C-69B4A058F868}" destId="{D9837F03-0FBD-4FF3-8876-144C7B17EFEE}" srcOrd="0" destOrd="0" parTransId="{299534A1-C784-436A-984E-AE7BBF82F06B}" sibTransId="{DA6F80F6-1E99-4A88-841F-1814E2FFE69A}"/>
    <dgm:cxn modelId="{24D1DC79-9C04-49F1-AB75-D9D598623048}" type="presOf" srcId="{906BDB54-9C32-4ECA-A4EA-09A445A32A55}" destId="{6843525F-BDB4-40BB-B498-C64B982783FC}" srcOrd="0" destOrd="1" presId="urn:microsoft.com/office/officeart/2005/8/layout/hList1"/>
    <dgm:cxn modelId="{1FCDF4BC-9B9B-4EA8-BDDF-2AE230EF257B}" type="presOf" srcId="{D9837F03-0FBD-4FF3-8876-144C7B17EFEE}" destId="{67B1913A-5E21-4545-A197-BA32BE48F244}" srcOrd="0" destOrd="0" presId="urn:microsoft.com/office/officeart/2005/8/layout/hList1"/>
    <dgm:cxn modelId="{38D8243C-FA0D-4BF1-AA93-62EFCD1149A4}" type="presOf" srcId="{90BE8444-B4EA-4B25-8813-88D81EB6B443}" destId="{6843525F-BDB4-40BB-B498-C64B982783FC}" srcOrd="0" destOrd="0" presId="urn:microsoft.com/office/officeart/2005/8/layout/hList1"/>
    <dgm:cxn modelId="{E7F508DB-CA3B-4800-AE51-2CED02084C7D}" type="presOf" srcId="{C6092089-8C65-4E2D-A85C-69B4A058F868}" destId="{C7EEB34B-C52E-4C99-9E6B-07292D98D8EA}" srcOrd="0" destOrd="0" presId="urn:microsoft.com/office/officeart/2005/8/layout/hList1"/>
    <dgm:cxn modelId="{71DA1FA4-5AAB-4CAA-884F-5C1EED6081C0}" type="presOf" srcId="{40950928-2C11-40AA-83A9-F0063B4A2944}" destId="{FE9C5403-8DE3-4907-879E-737B4669937D}" srcOrd="0" destOrd="0" presId="urn:microsoft.com/office/officeart/2005/8/layout/hList1"/>
    <dgm:cxn modelId="{2165AA37-7BD3-44B0-BF6F-195AC018D620}" srcId="{F1F4D9D4-C139-4D47-93C9-63BFEEDB8A4F}" destId="{90BE8444-B4EA-4B25-8813-88D81EB6B443}" srcOrd="0" destOrd="0" parTransId="{E8243A66-20BB-4A97-BADD-2D516CAA8A56}" sibTransId="{45CE0124-CD0A-4A3B-9D4A-24B4DF3F577F}"/>
    <dgm:cxn modelId="{C7056256-5079-44A0-9447-AA63996C3004}" type="presOf" srcId="{F1F4D9D4-C139-4D47-93C9-63BFEEDB8A4F}" destId="{D7857939-7F74-4F94-9B41-67A914FF20FE}" srcOrd="0" destOrd="0" presId="urn:microsoft.com/office/officeart/2005/8/layout/hList1"/>
    <dgm:cxn modelId="{F93349D2-C665-469E-BCBC-B40812CA9961}" srcId="{F1F4D9D4-C139-4D47-93C9-63BFEEDB8A4F}" destId="{906BDB54-9C32-4ECA-A4EA-09A445A32A55}" srcOrd="1" destOrd="0" parTransId="{C1625CD1-D54C-4F41-85E1-5F0B9A93B121}" sibTransId="{79CB4754-61E3-41B4-BA6D-0365AD0993D1}"/>
    <dgm:cxn modelId="{23A56248-27B2-4FBD-BA53-5B9558070404}" srcId="{40950928-2C11-40AA-83A9-F0063B4A2944}" destId="{C6092089-8C65-4E2D-A85C-69B4A058F868}" srcOrd="0" destOrd="0" parTransId="{636DCD79-5A3E-45C6-9AC6-D9B7873C4490}" sibTransId="{B809A2DD-5A0A-4CEB-B471-30D74C2DEF40}"/>
    <dgm:cxn modelId="{C050B337-8249-498F-B412-8BB0AC505574}" type="presParOf" srcId="{FE9C5403-8DE3-4907-879E-737B4669937D}" destId="{CCEC7F1F-B307-4636-94E7-81E0F476CE08}" srcOrd="0" destOrd="0" presId="urn:microsoft.com/office/officeart/2005/8/layout/hList1"/>
    <dgm:cxn modelId="{D129EC96-A4FC-40BE-B580-7FA5AAEC0F22}" type="presParOf" srcId="{CCEC7F1F-B307-4636-94E7-81E0F476CE08}" destId="{C7EEB34B-C52E-4C99-9E6B-07292D98D8EA}" srcOrd="0" destOrd="0" presId="urn:microsoft.com/office/officeart/2005/8/layout/hList1"/>
    <dgm:cxn modelId="{B6011C70-6EE3-4721-966B-6B7743A472F5}" type="presParOf" srcId="{CCEC7F1F-B307-4636-94E7-81E0F476CE08}" destId="{67B1913A-5E21-4545-A197-BA32BE48F244}" srcOrd="1" destOrd="0" presId="urn:microsoft.com/office/officeart/2005/8/layout/hList1"/>
    <dgm:cxn modelId="{577F3EBB-8AF8-465F-B249-B76A9CA8D391}" type="presParOf" srcId="{FE9C5403-8DE3-4907-879E-737B4669937D}" destId="{5D48D073-3556-42F7-9DA3-2622933A2150}" srcOrd="1" destOrd="0" presId="urn:microsoft.com/office/officeart/2005/8/layout/hList1"/>
    <dgm:cxn modelId="{6357583B-9A1C-470D-BAC3-6DBD6F696B58}" type="presParOf" srcId="{FE9C5403-8DE3-4907-879E-737B4669937D}" destId="{4DD2B865-6E8B-4615-A576-0F19A061AFF5}" srcOrd="2" destOrd="0" presId="urn:microsoft.com/office/officeart/2005/8/layout/hList1"/>
    <dgm:cxn modelId="{8F489995-55E3-4B51-BE53-C0298C06AE78}" type="presParOf" srcId="{4DD2B865-6E8B-4615-A576-0F19A061AFF5}" destId="{D7857939-7F74-4F94-9B41-67A914FF20FE}" srcOrd="0" destOrd="0" presId="urn:microsoft.com/office/officeart/2005/8/layout/hList1"/>
    <dgm:cxn modelId="{A4F31171-F4FB-465C-96E1-27ED7727921C}" type="presParOf" srcId="{4DD2B865-6E8B-4615-A576-0F19A061AFF5}" destId="{6843525F-BDB4-40BB-B498-C64B982783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4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Итоговые контрольные работы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(К.И.Кауфман, М.Ю.Кауфман);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Метапредметный портфель ученика 4 класса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i="1" dirty="0" smtClean="0">
              <a:solidFill>
                <a:schemeClr val="tx2">
                  <a:lumMod val="50000"/>
                </a:schemeClr>
              </a:solidFill>
            </a:rPr>
            <a:t>(для всех учебников)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(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А.Е.Казеичева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)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. </a:t>
          </a:r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/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ru-RU" b="1" u="none" dirty="0" smtClean="0">
              <a:solidFill>
                <a:srgbClr val="FFFF00"/>
              </a:solidFill>
            </a:rPr>
            <a:t>9 класс:</a:t>
          </a:r>
          <a:r>
            <a:rPr lang="ru-RU" b="1" u="none" dirty="0" smtClean="0">
              <a:solidFill>
                <a:srgbClr val="FF0000"/>
              </a:solidFill>
            </a:rPr>
            <a:t>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Практикум по английскому языку. ОГЭ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(Н.Н.Трубанева. Е.Е.Бабушис);</a:t>
          </a:r>
        </a:p>
        <a:p>
          <a:pPr algn="ctr">
            <a:spcAft>
              <a:spcPts val="0"/>
            </a:spcAft>
          </a:pP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Чтение.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(А.В.Кащеева);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ОГЭ.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chemeClr val="tx2">
                  <a:lumMod val="50000"/>
                </a:schemeClr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</a:t>
          </a:r>
          <a:r>
            <a:rPr lang="en-US" dirty="0" smtClean="0">
              <a:solidFill>
                <a:schemeClr val="tx2">
                  <a:lumMod val="50000"/>
                </a:schemeClr>
              </a:solidFill>
            </a:rPr>
            <a:t>.</a:t>
          </a: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/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r>
            <a:rPr lang="ru-RU" b="1" u="none" dirty="0" smtClean="0">
              <a:solidFill>
                <a:srgbClr val="FFFF00"/>
              </a:solidFill>
            </a:rPr>
            <a:t>11 класс: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Типичные ошибки в ЕГЭ и как их избежать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(Е.В.Костюк, Е.В.Боголюбова);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ЕГЭ. Английский язык. Устная часть. Тренировочные тесты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(Р.П.Мильруд); </a:t>
          </a:r>
          <a:r>
            <a:rPr lang="en-US" b="1" dirty="0" smtClean="0">
              <a:solidFill>
                <a:srgbClr val="FFFF00"/>
              </a:solidFill>
            </a:rPr>
            <a:t>“</a:t>
          </a:r>
          <a:r>
            <a:rPr lang="ru-RU" b="1" dirty="0" smtClean="0">
              <a:solidFill>
                <a:srgbClr val="FFFF00"/>
              </a:solidFill>
            </a:rPr>
            <a:t>Олимпиады по английскому языку для 9 – 11 классов</a:t>
          </a:r>
          <a:r>
            <a:rPr lang="en-US" b="1" dirty="0" smtClean="0">
              <a:solidFill>
                <a:srgbClr val="FFFF00"/>
              </a:solidFill>
            </a:rPr>
            <a:t>”</a:t>
          </a:r>
          <a:r>
            <a:rPr lang="ru-RU" b="1" dirty="0" smtClean="0">
              <a:solidFill>
                <a:srgbClr val="FFFF00"/>
              </a:solidFill>
            </a:rPr>
            <a:t> 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(К.С.Махмурян, О.П.Мельчина).</a:t>
          </a:r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</dgm:pt>
    <dgm:pt modelId="{C08B0E30-4060-4C8B-BC3F-37DC34A5551C}" type="pres">
      <dgm:prSet presAssocID="{A044EFF1-BBA8-4421-9644-7CD20FEE794E}" presName="ThreeNodes_1" presStyleLbl="node1" presStyleIdx="0" presStyleCnt="3" custScaleX="96631" custLinFactNeighborX="1836" custLinFactNeighborY="-2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91469" custLinFactNeighborX="-2683" custLinFactNeighborY="-3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90941" custLinFactNeighborX="-4303" custLinFactNeighborY="-3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51625" custScaleY="69736" custLinFactNeighborX="-62034" custLinFactNeighborY="11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72378" custLinFactNeighborX="-87178" custLinFactNeighborY="6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DF938D97-7D63-4FF7-B90D-4F347682307D}" type="presOf" srcId="{E3010F43-C58B-4797-B357-4C2180ED0B55}" destId="{1133975C-CF84-480F-AFE5-D4A1002A049F}" srcOrd="0" destOrd="0" presId="urn:microsoft.com/office/officeart/2005/8/layout/vProcess5"/>
    <dgm:cxn modelId="{7DF65CFC-411B-4564-8A86-AEC0DFFD091C}" type="presOf" srcId="{944F82DE-48D1-4D45-968C-AF6AD23996F7}" destId="{C08B0E30-4060-4C8B-BC3F-37DC34A5551C}" srcOrd="0" destOrd="0" presId="urn:microsoft.com/office/officeart/2005/8/layout/vProcess5"/>
    <dgm:cxn modelId="{2204C00B-F6DD-41EE-977E-F1A2249F976D}" type="presOf" srcId="{F0DA9C66-85AE-487C-ADDF-B2F5E89A1453}" destId="{D19856FE-340A-43F7-B8DB-BE37F85B9659}" srcOrd="0" destOrd="0" presId="urn:microsoft.com/office/officeart/2005/8/layout/vProcess5"/>
    <dgm:cxn modelId="{680A557A-8881-4277-9FA2-F89236B06B2C}" type="presOf" srcId="{A044EFF1-BBA8-4421-9644-7CD20FEE794E}" destId="{33FF5430-D1DA-4B75-A0C7-987E334ADB04}" srcOrd="0" destOrd="0" presId="urn:microsoft.com/office/officeart/2005/8/layout/vProcess5"/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AAECBB59-DC06-45F4-AFED-D49E1490F6EE}" type="presOf" srcId="{D68CEBB0-3545-418D-906F-5FA6B7A087BF}" destId="{F5B065D9-DF9C-40FE-8FF5-91D5DA92702B}" srcOrd="0" destOrd="0" presId="urn:microsoft.com/office/officeart/2005/8/layout/vProcess5"/>
    <dgm:cxn modelId="{C260A570-64F1-4914-A42B-F971A6D20522}" type="presOf" srcId="{E3010F43-C58B-4797-B357-4C2180ED0B55}" destId="{F6005C4D-6EA3-4DEB-A143-4BD5DBBF30F9}" srcOrd="1" destOrd="0" presId="urn:microsoft.com/office/officeart/2005/8/layout/vProcess5"/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A7442A9A-039A-4CAD-BEE5-5227ABB14EB0}" type="presOf" srcId="{944F82DE-48D1-4D45-968C-AF6AD23996F7}" destId="{B47BF320-8E11-43C7-910A-DDDBA4AB0254}" srcOrd="1" destOrd="0" presId="urn:microsoft.com/office/officeart/2005/8/layout/vProcess5"/>
    <dgm:cxn modelId="{FAB9A6AA-CFA7-4AE8-93A5-393EEF37D257}" type="presOf" srcId="{5BD7FB8E-A04C-42F7-BE42-EFB50B04785B}" destId="{701F72D4-BC12-43B7-B85C-9842DF32F6E2}" srcOrd="1" destOrd="0" presId="urn:microsoft.com/office/officeart/2005/8/layout/vProcess5"/>
    <dgm:cxn modelId="{941C5A2F-2314-40E9-8D3C-8D056EC63C1B}" type="presOf" srcId="{5BD7FB8E-A04C-42F7-BE42-EFB50B04785B}" destId="{0A9B5802-5A58-4312-856D-B33A2F55CE09}" srcOrd="0" destOrd="0" presId="urn:microsoft.com/office/officeart/2005/8/layout/vProcess5"/>
    <dgm:cxn modelId="{B78CD9CB-8233-44E8-A435-382B3D995D54}" type="presParOf" srcId="{33FF5430-D1DA-4B75-A0C7-987E334ADB04}" destId="{AA8338A1-D411-48E0-B2E2-680C0B3E952E}" srcOrd="0" destOrd="0" presId="urn:microsoft.com/office/officeart/2005/8/layout/vProcess5"/>
    <dgm:cxn modelId="{8C26EE7B-378E-4EB9-9CE2-548A3212870D}" type="presParOf" srcId="{33FF5430-D1DA-4B75-A0C7-987E334ADB04}" destId="{C08B0E30-4060-4C8B-BC3F-37DC34A5551C}" srcOrd="1" destOrd="0" presId="urn:microsoft.com/office/officeart/2005/8/layout/vProcess5"/>
    <dgm:cxn modelId="{CB7FE768-A76E-4127-BE26-5962FB552CCD}" type="presParOf" srcId="{33FF5430-D1DA-4B75-A0C7-987E334ADB04}" destId="{1133975C-CF84-480F-AFE5-D4A1002A049F}" srcOrd="2" destOrd="0" presId="urn:microsoft.com/office/officeart/2005/8/layout/vProcess5"/>
    <dgm:cxn modelId="{0E6F9668-B6D8-4B1D-BA68-D19C59F16BE7}" type="presParOf" srcId="{33FF5430-D1DA-4B75-A0C7-987E334ADB04}" destId="{0A9B5802-5A58-4312-856D-B33A2F55CE09}" srcOrd="3" destOrd="0" presId="urn:microsoft.com/office/officeart/2005/8/layout/vProcess5"/>
    <dgm:cxn modelId="{B163B426-1FDA-4BCB-9B38-37BC33B6319E}" type="presParOf" srcId="{33FF5430-D1DA-4B75-A0C7-987E334ADB04}" destId="{D19856FE-340A-43F7-B8DB-BE37F85B9659}" srcOrd="4" destOrd="0" presId="urn:microsoft.com/office/officeart/2005/8/layout/vProcess5"/>
    <dgm:cxn modelId="{BB0449C8-1919-45AD-9E7C-40F4DD2B532A}" type="presParOf" srcId="{33FF5430-D1DA-4B75-A0C7-987E334ADB04}" destId="{F5B065D9-DF9C-40FE-8FF5-91D5DA92702B}" srcOrd="5" destOrd="0" presId="urn:microsoft.com/office/officeart/2005/8/layout/vProcess5"/>
    <dgm:cxn modelId="{30212C0C-5BC0-48B5-98C5-E2C27ABD3592}" type="presParOf" srcId="{33FF5430-D1DA-4B75-A0C7-987E334ADB04}" destId="{B47BF320-8E11-43C7-910A-DDDBA4AB0254}" srcOrd="6" destOrd="0" presId="urn:microsoft.com/office/officeart/2005/8/layout/vProcess5"/>
    <dgm:cxn modelId="{0939E7D9-1EDD-4B13-B7FD-655A710C3B16}" type="presParOf" srcId="{33FF5430-D1DA-4B75-A0C7-987E334ADB04}" destId="{F6005C4D-6EA3-4DEB-A143-4BD5DBBF30F9}" srcOrd="7" destOrd="0" presId="urn:microsoft.com/office/officeart/2005/8/layout/vProcess5"/>
    <dgm:cxn modelId="{21EA0E60-2E68-4343-A136-5D2D291E50DC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A0999-B5BE-4017-BAEA-0DC141C4E874}">
      <dsp:nvSpPr>
        <dsp:cNvPr id="0" name=""/>
        <dsp:cNvSpPr/>
      </dsp:nvSpPr>
      <dsp:spPr>
        <a:xfrm>
          <a:off x="576060" y="2247964"/>
          <a:ext cx="2943592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Коммуникативная компетенция</a:t>
          </a:r>
          <a:endParaRPr lang="ru-RU" sz="2000" kern="1200" dirty="0"/>
        </a:p>
      </dsp:txBody>
      <dsp:txXfrm>
        <a:off x="604666" y="2276570"/>
        <a:ext cx="2886380" cy="919466"/>
      </dsp:txXfrm>
    </dsp:sp>
    <dsp:sp modelId="{F79AE2C8-5BDF-4311-B413-DE29E00E9F9A}">
      <dsp:nvSpPr>
        <dsp:cNvPr id="0" name=""/>
        <dsp:cNvSpPr/>
      </dsp:nvSpPr>
      <dsp:spPr>
        <a:xfrm rot="17350740">
          <a:off x="2721140" y="1597061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50865" y="1553664"/>
        <a:ext cx="118918" cy="118918"/>
      </dsp:txXfrm>
    </dsp:sp>
    <dsp:sp modelId="{C17A9DF4-82EE-474C-9D96-B2BA4C41FE78}">
      <dsp:nvSpPr>
        <dsp:cNvPr id="0" name=""/>
        <dsp:cNvSpPr/>
      </dsp:nvSpPr>
      <dsp:spPr>
        <a:xfrm>
          <a:off x="4300996" y="160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Речевая компетенция</a:t>
          </a:r>
          <a:endParaRPr lang="ru-RU" sz="2000" kern="1200" dirty="0"/>
        </a:p>
      </dsp:txBody>
      <dsp:txXfrm>
        <a:off x="4329602" y="30209"/>
        <a:ext cx="2852939" cy="919466"/>
      </dsp:txXfrm>
    </dsp:sp>
    <dsp:sp modelId="{7C317113-D027-404F-A1A6-EEF079386C06}">
      <dsp:nvSpPr>
        <dsp:cNvPr id="0" name=""/>
        <dsp:cNvSpPr/>
      </dsp:nvSpPr>
      <dsp:spPr>
        <a:xfrm rot="18289469">
          <a:off x="3226213" y="2158651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76119" y="2140508"/>
        <a:ext cx="68411" cy="68411"/>
      </dsp:txXfrm>
    </dsp:sp>
    <dsp:sp modelId="{A970E74F-06C0-4AD9-888E-8CCA73A47DCC}">
      <dsp:nvSpPr>
        <dsp:cNvPr id="0" name=""/>
        <dsp:cNvSpPr/>
      </dsp:nvSpPr>
      <dsp:spPr>
        <a:xfrm>
          <a:off x="4300996" y="1124783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Языковая компетенция</a:t>
          </a:r>
          <a:endParaRPr lang="ru-RU" sz="2000" kern="1200" dirty="0"/>
        </a:p>
      </dsp:txBody>
      <dsp:txXfrm>
        <a:off x="4329602" y="1153389"/>
        <a:ext cx="2852939" cy="919466"/>
      </dsp:txXfrm>
    </dsp:sp>
    <dsp:sp modelId="{260BA28D-2192-4715-BCFA-DBFEEA6DE59D}">
      <dsp:nvSpPr>
        <dsp:cNvPr id="0" name=""/>
        <dsp:cNvSpPr/>
      </dsp:nvSpPr>
      <dsp:spPr>
        <a:xfrm>
          <a:off x="3519653" y="2720241"/>
          <a:ext cx="78134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81343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90791" y="2716770"/>
        <a:ext cx="39067" cy="39067"/>
      </dsp:txXfrm>
    </dsp:sp>
    <dsp:sp modelId="{9797A823-0FF3-4C39-86E1-F90763651253}">
      <dsp:nvSpPr>
        <dsp:cNvPr id="0" name=""/>
        <dsp:cNvSpPr/>
      </dsp:nvSpPr>
      <dsp:spPr>
        <a:xfrm>
          <a:off x="4300996" y="2247964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Социокультурная компетенция</a:t>
          </a:r>
          <a:endParaRPr lang="ru-RU" sz="2000" kern="1200" dirty="0"/>
        </a:p>
      </dsp:txBody>
      <dsp:txXfrm>
        <a:off x="4329602" y="2276570"/>
        <a:ext cx="2852939" cy="919466"/>
      </dsp:txXfrm>
    </dsp:sp>
    <dsp:sp modelId="{39F2B35D-9BD9-4B88-86A6-CF6C3A0EDC68}">
      <dsp:nvSpPr>
        <dsp:cNvPr id="0" name=""/>
        <dsp:cNvSpPr/>
      </dsp:nvSpPr>
      <dsp:spPr>
        <a:xfrm rot="3310531">
          <a:off x="3226213" y="3281832"/>
          <a:ext cx="1368222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368222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76119" y="3263688"/>
        <a:ext cx="68411" cy="68411"/>
      </dsp:txXfrm>
    </dsp:sp>
    <dsp:sp modelId="{8603AD43-E0C4-4BF5-A2DF-9FD32D449B2E}">
      <dsp:nvSpPr>
        <dsp:cNvPr id="0" name=""/>
        <dsp:cNvSpPr/>
      </dsp:nvSpPr>
      <dsp:spPr>
        <a:xfrm>
          <a:off x="4300996" y="337114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Компенсаторная компетенция</a:t>
          </a:r>
          <a:endParaRPr lang="ru-RU" sz="2000" kern="1200" dirty="0"/>
        </a:p>
      </dsp:txBody>
      <dsp:txXfrm>
        <a:off x="4329602" y="3399751"/>
        <a:ext cx="2852939" cy="919466"/>
      </dsp:txXfrm>
    </dsp:sp>
    <dsp:sp modelId="{3F6E15EF-5601-42B7-BBC3-0ACC5260BAD7}">
      <dsp:nvSpPr>
        <dsp:cNvPr id="0" name=""/>
        <dsp:cNvSpPr/>
      </dsp:nvSpPr>
      <dsp:spPr>
        <a:xfrm rot="4249260">
          <a:off x="2721140" y="3843422"/>
          <a:ext cx="237836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378368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850865" y="3800025"/>
        <a:ext cx="118918" cy="118918"/>
      </dsp:txXfrm>
    </dsp:sp>
    <dsp:sp modelId="{E15F8DCA-9E3D-4154-A010-6B3B59AA6044}">
      <dsp:nvSpPr>
        <dsp:cNvPr id="0" name=""/>
        <dsp:cNvSpPr/>
      </dsp:nvSpPr>
      <dsp:spPr>
        <a:xfrm>
          <a:off x="4300996" y="4494325"/>
          <a:ext cx="2910151" cy="9766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Учебно-познавательная компетенция</a:t>
          </a:r>
          <a:endParaRPr lang="ru-RU" sz="2000" kern="1200" dirty="0"/>
        </a:p>
      </dsp:txBody>
      <dsp:txXfrm>
        <a:off x="4329602" y="4522931"/>
        <a:ext cx="2852939" cy="9194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48DE7-F756-4155-BB63-5B04C9A3A32A}">
      <dsp:nvSpPr>
        <dsp:cNvPr id="0" name=""/>
        <dsp:cNvSpPr/>
      </dsp:nvSpPr>
      <dsp:spPr>
        <a:xfrm>
          <a:off x="1976" y="513832"/>
          <a:ext cx="2601191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Речевая компетенция</a:t>
          </a:r>
          <a:endParaRPr lang="ru-RU" sz="2100" kern="1200" dirty="0"/>
        </a:p>
      </dsp:txBody>
      <dsp:txXfrm>
        <a:off x="1976" y="513832"/>
        <a:ext cx="2601191" cy="902901"/>
      </dsp:txXfrm>
    </dsp:sp>
    <dsp:sp modelId="{19E6E67C-6A5B-4CA5-B39A-3A74BAE76CDA}">
      <dsp:nvSpPr>
        <dsp:cNvPr id="0" name=""/>
        <dsp:cNvSpPr/>
      </dsp:nvSpPr>
      <dsp:spPr>
        <a:xfrm>
          <a:off x="1976" y="1416733"/>
          <a:ext cx="2601191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Говорение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err="1" smtClean="0"/>
            <a:t>Аудирование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Чтение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Письмо</a:t>
          </a:r>
          <a:endParaRPr lang="ru-RU" sz="2100" kern="1200" dirty="0"/>
        </a:p>
      </dsp:txBody>
      <dsp:txXfrm>
        <a:off x="1976" y="1416733"/>
        <a:ext cx="2601191" cy="2461921"/>
      </dsp:txXfrm>
    </dsp:sp>
    <dsp:sp modelId="{0615ABD2-B9EA-449A-B1F4-D04BF9C47B26}">
      <dsp:nvSpPr>
        <dsp:cNvPr id="0" name=""/>
        <dsp:cNvSpPr/>
      </dsp:nvSpPr>
      <dsp:spPr>
        <a:xfrm>
          <a:off x="3043360" y="513832"/>
          <a:ext cx="2660712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Языковая компетенция</a:t>
          </a:r>
          <a:endParaRPr lang="ru-RU" sz="2100" kern="1200" dirty="0"/>
        </a:p>
      </dsp:txBody>
      <dsp:txXfrm>
        <a:off x="3043360" y="513832"/>
        <a:ext cx="2660712" cy="902901"/>
      </dsp:txXfrm>
    </dsp:sp>
    <dsp:sp modelId="{9A7750C4-8C71-4C8A-84AF-00699D842303}">
      <dsp:nvSpPr>
        <dsp:cNvPr id="0" name=""/>
        <dsp:cNvSpPr/>
      </dsp:nvSpPr>
      <dsp:spPr>
        <a:xfrm>
          <a:off x="3043360" y="1416733"/>
          <a:ext cx="2660712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Фонетика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Лексика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Грамматика</a:t>
          </a:r>
          <a:endParaRPr lang="ru-RU" sz="2100" kern="1200" dirty="0"/>
        </a:p>
      </dsp:txBody>
      <dsp:txXfrm>
        <a:off x="3043360" y="1416733"/>
        <a:ext cx="2660712" cy="2461921"/>
      </dsp:txXfrm>
    </dsp:sp>
    <dsp:sp modelId="{5C385972-2825-4656-A343-C009153B546A}">
      <dsp:nvSpPr>
        <dsp:cNvPr id="0" name=""/>
        <dsp:cNvSpPr/>
      </dsp:nvSpPr>
      <dsp:spPr>
        <a:xfrm>
          <a:off x="6144265" y="513832"/>
          <a:ext cx="2638733" cy="9029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Социокультурная компетенция</a:t>
          </a:r>
          <a:endParaRPr lang="ru-RU" sz="2100" kern="1200" dirty="0"/>
        </a:p>
      </dsp:txBody>
      <dsp:txXfrm>
        <a:off x="6144265" y="513832"/>
        <a:ext cx="2638733" cy="902901"/>
      </dsp:txXfrm>
    </dsp:sp>
    <dsp:sp modelId="{B189F2C7-30C2-4AD3-8EC2-CC2919FF111F}">
      <dsp:nvSpPr>
        <dsp:cNvPr id="0" name=""/>
        <dsp:cNvSpPr/>
      </dsp:nvSpPr>
      <dsp:spPr>
        <a:xfrm>
          <a:off x="6144265" y="1416733"/>
          <a:ext cx="2638733" cy="2461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Взаимопонимание в межкультурном общении в современном поликультурном мире.</a:t>
          </a:r>
          <a:endParaRPr lang="ru-RU" sz="2100" kern="1200" dirty="0"/>
        </a:p>
      </dsp:txBody>
      <dsp:txXfrm>
        <a:off x="6144265" y="1416733"/>
        <a:ext cx="2638733" cy="24619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EB34B-C52E-4C99-9E6B-07292D98D8EA}">
      <dsp:nvSpPr>
        <dsp:cNvPr id="0" name=""/>
        <dsp:cNvSpPr/>
      </dsp:nvSpPr>
      <dsp:spPr>
        <a:xfrm>
          <a:off x="2193" y="12623"/>
          <a:ext cx="3600659" cy="984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Компенсаторная компетенция</a:t>
          </a:r>
          <a:endParaRPr lang="ru-RU" sz="2200" kern="1200" dirty="0"/>
        </a:p>
      </dsp:txBody>
      <dsp:txXfrm>
        <a:off x="2193" y="12623"/>
        <a:ext cx="3600659" cy="984682"/>
      </dsp:txXfrm>
    </dsp:sp>
    <dsp:sp modelId="{67B1913A-5E21-4545-A197-BA32BE48F244}">
      <dsp:nvSpPr>
        <dsp:cNvPr id="0" name=""/>
        <dsp:cNvSpPr/>
      </dsp:nvSpPr>
      <dsp:spPr>
        <a:xfrm>
          <a:off x="2193" y="997306"/>
          <a:ext cx="3600659" cy="38146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Выходы из трудного положения в процессе общения (словарные замены, дефиниции, жесты, мимика).</a:t>
          </a:r>
          <a:endParaRPr lang="ru-RU" sz="2200" kern="1200" dirty="0"/>
        </a:p>
      </dsp:txBody>
      <dsp:txXfrm>
        <a:off x="2193" y="997306"/>
        <a:ext cx="3600659" cy="3814606"/>
      </dsp:txXfrm>
    </dsp:sp>
    <dsp:sp modelId="{D7857939-7F74-4F94-9B41-67A914FF20FE}">
      <dsp:nvSpPr>
        <dsp:cNvPr id="0" name=""/>
        <dsp:cNvSpPr/>
      </dsp:nvSpPr>
      <dsp:spPr>
        <a:xfrm>
          <a:off x="4161577" y="12623"/>
          <a:ext cx="3253053" cy="984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Учебно-познавательная компетенция</a:t>
          </a:r>
          <a:endParaRPr lang="ru-RU" sz="2200" kern="1200" dirty="0"/>
        </a:p>
      </dsp:txBody>
      <dsp:txXfrm>
        <a:off x="4161577" y="12623"/>
        <a:ext cx="3253053" cy="984682"/>
      </dsp:txXfrm>
    </dsp:sp>
    <dsp:sp modelId="{6843525F-BDB4-40BB-B498-C64B982783FC}">
      <dsp:nvSpPr>
        <dsp:cNvPr id="0" name=""/>
        <dsp:cNvSpPr/>
      </dsp:nvSpPr>
      <dsp:spPr>
        <a:xfrm>
          <a:off x="4161577" y="997306"/>
          <a:ext cx="3253053" cy="38146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Актуализирует метапредметные умения.</a:t>
          </a:r>
          <a:endParaRPr lang="ru-RU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/>
            <a:t>Обеспечивает функционирование всех коммуникативных умений и отражается в критериях их оценивания.</a:t>
          </a:r>
          <a:endParaRPr lang="ru-RU" sz="2200" kern="1200" dirty="0"/>
        </a:p>
      </dsp:txBody>
      <dsp:txXfrm>
        <a:off x="4161577" y="997306"/>
        <a:ext cx="3253053" cy="38146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224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233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www.englishteachers.ru/forum/index.php?showforum=225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openxmlformats.org/officeDocument/2006/relationships/image" Target="../media/image38.jpeg"/><Relationship Id="rId5" Type="http://schemas.openxmlformats.org/officeDocument/2006/relationships/diagramColors" Target="../diagrams/colors4.xml"/><Relationship Id="rId10" Type="http://schemas.openxmlformats.org/officeDocument/2006/relationships/image" Target="../media/image37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36.jpeg"/><Relationship Id="rId1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373216"/>
            <a:ext cx="5392688" cy="1320552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Буров Илья Михайлович,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0"/>
            <a:ext cx="856895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/>
              <a:t>Эффективное использование дополнительных пособий на уроках английского языка и </a:t>
            </a:r>
            <a:r>
              <a:rPr lang="ru-RU" sz="4800" b="1" dirty="0" smtClean="0"/>
              <a:t>во внеурочной деятельности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068960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83954"/>
            <a:ext cx="8244408" cy="6274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1259632" y="332656"/>
            <a:ext cx="5112568" cy="5256584"/>
            <a:chOff x="1259632" y="332656"/>
            <a:chExt cx="5112568" cy="525658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419872" y="33265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Языковая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(лексика)</a:t>
              </a:r>
            </a:p>
          </p:txBody>
        </p:sp>
        <p:cxnSp>
          <p:nvCxnSpPr>
            <p:cNvPr id="8" name="Соединительная линия уступом 7"/>
            <p:cNvCxnSpPr>
              <a:stCxn id="6" idx="2"/>
            </p:cNvCxnSpPr>
            <p:nvPr/>
          </p:nvCxnSpPr>
          <p:spPr>
            <a:xfrm rot="5400000">
              <a:off x="917594" y="1610798"/>
              <a:ext cx="4320480" cy="3636404"/>
            </a:xfrm>
            <a:prstGeom prst="bentConnector3">
              <a:avLst>
                <a:gd name="adj1" fmla="val 5000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8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8640"/>
            <a:ext cx="4320479" cy="6540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32843"/>
          <a:stretch>
            <a:fillRect/>
          </a:stretch>
        </p:blipFill>
        <p:spPr bwMode="auto">
          <a:xfrm>
            <a:off x="3131839" y="188640"/>
            <a:ext cx="5878685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7" name="Группа 26"/>
          <p:cNvGrpSpPr/>
          <p:nvPr/>
        </p:nvGrpSpPr>
        <p:grpSpPr>
          <a:xfrm>
            <a:off x="107504" y="404664"/>
            <a:ext cx="3816424" cy="3024336"/>
            <a:chOff x="107504" y="404664"/>
            <a:chExt cx="3816424" cy="3024336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07504" y="2492896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Речевая компетенция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(обучение письму, чтению)</a:t>
              </a:r>
            </a:p>
          </p:txBody>
        </p:sp>
        <p:cxnSp>
          <p:nvCxnSpPr>
            <p:cNvPr id="19" name="Shape 18"/>
            <p:cNvCxnSpPr/>
            <p:nvPr/>
          </p:nvCxnSpPr>
          <p:spPr>
            <a:xfrm flipV="1">
              <a:off x="1763688" y="404664"/>
              <a:ext cx="2160240" cy="2088232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hape 22"/>
            <p:cNvCxnSpPr>
              <a:stCxn id="7" idx="2"/>
            </p:cNvCxnSpPr>
            <p:nvPr/>
          </p:nvCxnSpPr>
          <p:spPr>
            <a:xfrm rot="5400000" flipH="1" flipV="1">
              <a:off x="2537774" y="2186862"/>
              <a:ext cx="288032" cy="2196244"/>
            </a:xfrm>
            <a:prstGeom prst="curvedConnector4">
              <a:avLst>
                <a:gd name="adj1" fmla="val -79366"/>
                <a:gd name="adj2" fmla="val 83607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107504" y="692696"/>
            <a:ext cx="8640960" cy="4392488"/>
            <a:chOff x="107504" y="692696"/>
            <a:chExt cx="8640960" cy="4392488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07504" y="4149080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Социокультурная компетенция</a:t>
              </a:r>
            </a:p>
          </p:txBody>
        </p:sp>
        <p:cxnSp>
          <p:nvCxnSpPr>
            <p:cNvPr id="32" name="Shape 31"/>
            <p:cNvCxnSpPr>
              <a:stCxn id="29" idx="2"/>
            </p:cNvCxnSpPr>
            <p:nvPr/>
          </p:nvCxnSpPr>
          <p:spPr>
            <a:xfrm rot="5400000" flipH="1" flipV="1">
              <a:off x="2969822" y="-693458"/>
              <a:ext cx="4392488" cy="7164796"/>
            </a:xfrm>
            <a:prstGeom prst="curvedConnector4">
              <a:avLst>
                <a:gd name="adj1" fmla="val -5204"/>
                <a:gd name="adj2" fmla="val 102110"/>
              </a:avLst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>
            <a:off x="107504" y="1196752"/>
            <a:ext cx="3888432" cy="5328592"/>
            <a:chOff x="107504" y="1196752"/>
            <a:chExt cx="3888432" cy="5328592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107504" y="5589240"/>
              <a:ext cx="2952328" cy="936104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>
                <a:solidFill>
                  <a:srgbClr val="003399"/>
                </a:solidFill>
              </a:endParaRP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</a:rPr>
                <a:t>Учебно-познавательная компетенция</a:t>
              </a:r>
            </a:p>
            <a:p>
              <a:pPr algn="ctr"/>
              <a:endParaRPr lang="ru-RU" dirty="0">
                <a:noFill/>
              </a:endParaRPr>
            </a:p>
          </p:txBody>
        </p:sp>
        <p:cxnSp>
          <p:nvCxnSpPr>
            <p:cNvPr id="55" name="Shape 54"/>
            <p:cNvCxnSpPr>
              <a:stCxn id="52" idx="3"/>
            </p:cNvCxnSpPr>
            <p:nvPr/>
          </p:nvCxnSpPr>
          <p:spPr>
            <a:xfrm flipV="1">
              <a:off x="3059832" y="1196752"/>
              <a:ext cx="936104" cy="4860540"/>
            </a:xfrm>
            <a:prstGeom prst="curvedConnector2">
              <a:avLst/>
            </a:prstGeom>
            <a:ln w="28575">
              <a:solidFill>
                <a:srgbClr val="0000CC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4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“</a:t>
            </a:r>
            <a:r>
              <a:rPr lang="ru-RU" sz="4000" dirty="0" err="1" smtClean="0"/>
              <a:t>Deep</a:t>
            </a:r>
            <a:r>
              <a:rPr lang="ru-RU" sz="4000" dirty="0" smtClean="0"/>
              <a:t> </a:t>
            </a:r>
            <a:r>
              <a:rPr lang="ru-RU" sz="4000" dirty="0" err="1" smtClean="0"/>
              <a:t>Are</a:t>
            </a:r>
            <a:r>
              <a:rPr lang="ru-RU" sz="4000" dirty="0" smtClean="0"/>
              <a:t> </a:t>
            </a:r>
            <a:r>
              <a:rPr lang="ru-RU" sz="4000" dirty="0" err="1" smtClean="0"/>
              <a:t>the</a:t>
            </a:r>
            <a:r>
              <a:rPr lang="ru-RU" sz="4000" dirty="0" smtClean="0"/>
              <a:t> </a:t>
            </a:r>
            <a:r>
              <a:rPr lang="ru-RU" sz="4000" dirty="0" err="1" smtClean="0"/>
              <a:t>Roots</a:t>
            </a:r>
            <a:r>
              <a:rPr lang="ru-RU" sz="4000" dirty="0" smtClean="0"/>
              <a:t>...”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(Ю.Ф.Гурьева)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6228184" cy="4857403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en-US" dirty="0" smtClean="0"/>
              <a:t>        </a:t>
            </a:r>
            <a:r>
              <a:rPr lang="ru-RU" dirty="0" smtClean="0"/>
              <a:t>Учебное пособие “</a:t>
            </a:r>
            <a:r>
              <a:rPr lang="ru-RU" dirty="0" err="1" smtClean="0"/>
              <a:t>Deep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Roots</a:t>
            </a:r>
            <a:r>
              <a:rPr lang="ru-RU" dirty="0" smtClean="0"/>
              <a:t>...” представляет собой краткое историческое введение в курсы страноведения и </a:t>
            </a:r>
            <a:r>
              <a:rPr lang="ru-RU" dirty="0" err="1" smtClean="0"/>
              <a:t>лингвострановедения</a:t>
            </a:r>
            <a:r>
              <a:rPr lang="ru-RU" dirty="0" smtClean="0"/>
              <a:t> для факультетов иностранных языков педагогических университетов и других высших учебных</a:t>
            </a:r>
            <a:r>
              <a:rPr lang="en-US" dirty="0" smtClean="0"/>
              <a:t> </a:t>
            </a:r>
            <a:r>
              <a:rPr lang="ru-RU" dirty="0" smtClean="0"/>
              <a:t>заведений.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Пособие содержит сжатую информацию об исторических событиях в Великобритании</a:t>
            </a:r>
            <a:r>
              <a:rPr lang="en-US" dirty="0" smtClean="0"/>
              <a:t>,</a:t>
            </a:r>
            <a:r>
              <a:rPr lang="ru-RU" dirty="0" smtClean="0"/>
              <a:t> выделяет ключевые слова и термины для каждого раздела, предлагает вопросы для проверки понимания и усвоения материала по каждому историческому периоду. 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Это пособие может найти применение у широкого круга студентов, изучающих английский язык и английскую историю: оно вполне доступно для учащихся старших классов спецшкол, студентов колледжей, курсов иностранных языков. </a:t>
            </a:r>
            <a:endParaRPr lang="ru-RU" dirty="0"/>
          </a:p>
        </p:txBody>
      </p:sp>
      <p:pic>
        <p:nvPicPr>
          <p:cNvPr id="26626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268760"/>
            <a:ext cx="2650794" cy="3892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03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258" y="692696"/>
            <a:ext cx="8348357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623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332656"/>
            <a:ext cx="5410944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Книга </a:t>
            </a:r>
            <a:r>
              <a:rPr lang="ru-RU" sz="1600" dirty="0"/>
              <a:t>для чтения на </a:t>
            </a:r>
            <a:r>
              <a:rPr lang="ru-RU" sz="1600" dirty="0" smtClean="0"/>
              <a:t>уроках </a:t>
            </a:r>
            <a:r>
              <a:rPr lang="ru-RU" sz="1600" dirty="0"/>
              <a:t>английского языка во </a:t>
            </a:r>
            <a:r>
              <a:rPr lang="ru-RU" sz="1600" dirty="0" smtClean="0"/>
              <a:t>2 классе общеобразовательной </a:t>
            </a:r>
            <a:r>
              <a:rPr lang="ru-RU" sz="1600" dirty="0"/>
              <a:t>школы. Данное пособие начинает </a:t>
            </a:r>
            <a:r>
              <a:rPr lang="ru-RU" sz="1600" i="1" dirty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dirty="0" err="1">
                <a:solidFill>
                  <a:srgbClr val="FF0000"/>
                </a:solidFill>
              </a:rPr>
              <a:t>Read</a:t>
            </a:r>
            <a:r>
              <a:rPr lang="ru-RU" sz="1600" i="1" dirty="0">
                <a:solidFill>
                  <a:srgbClr val="FF0000"/>
                </a:solidFill>
              </a:rPr>
              <a:t> </a:t>
            </a:r>
            <a:r>
              <a:rPr lang="ru-RU" sz="1600" i="1" dirty="0" err="1">
                <a:solidFill>
                  <a:srgbClr val="FF0000"/>
                </a:solidFill>
              </a:rPr>
              <a:t>up</a:t>
            </a:r>
            <a:r>
              <a:rPr lang="ru-RU" sz="1600" i="1" dirty="0">
                <a:solidFill>
                  <a:srgbClr val="FF0000"/>
                </a:solidFill>
              </a:rPr>
              <a:t>!" </a:t>
            </a:r>
            <a:r>
              <a:rPr lang="ru-RU" sz="1600" dirty="0"/>
              <a:t>для 2-11-х классов.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Во </a:t>
            </a:r>
            <a:r>
              <a:rPr lang="ru-RU" sz="1600" dirty="0"/>
              <a:t>втором </a:t>
            </a:r>
            <a:r>
              <a:rPr lang="ru-RU" sz="1600" dirty="0" smtClean="0"/>
              <a:t>классе закладываются </a:t>
            </a:r>
            <a:r>
              <a:rPr lang="ru-RU" sz="1600" dirty="0"/>
              <a:t>основы техники чтения вслух, поэтому в пособие включено большое количество текстов, направленных на формирование знаний учащихся о звукобуквенных соответствиях. Рекомендуется </a:t>
            </a:r>
            <a:r>
              <a:rPr lang="ru-RU" sz="1600" dirty="0" smtClean="0"/>
              <a:t>приступить </a:t>
            </a:r>
            <a:r>
              <a:rPr lang="ru-RU" sz="1600" dirty="0"/>
              <a:t>к использованию книги для чтения сразу после изучения алфавита.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Пособие:</a:t>
            </a:r>
          </a:p>
          <a:p>
            <a:r>
              <a:rPr lang="ru-RU" sz="1600" dirty="0" smtClean="0"/>
              <a:t>состоит </a:t>
            </a:r>
            <a:r>
              <a:rPr lang="ru-RU" sz="1600" dirty="0"/>
              <a:t>из 5</a:t>
            </a:r>
            <a:r>
              <a:rPr lang="ru-RU" sz="1600" dirty="0" smtClean="0"/>
              <a:t> разделов; 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следующие типы текстов: рифмовки, рассказы, комиксы, инструкции, информационные тексты, загадки, </a:t>
            </a:r>
            <a:r>
              <a:rPr lang="ru-RU" sz="1600" dirty="0" smtClean="0"/>
              <a:t>скороговорки;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двуязычный словарик и читательский дневник для </a:t>
            </a:r>
            <a:r>
              <a:rPr lang="ru-RU" sz="1600" dirty="0" smtClean="0"/>
              <a:t>учащихся;</a:t>
            </a:r>
            <a:r>
              <a:rPr lang="ru-RU" sz="1600" dirty="0"/>
              <a:t> </a:t>
            </a:r>
            <a:endParaRPr lang="ru-RU" sz="1600" dirty="0" smtClean="0"/>
          </a:p>
          <a:p>
            <a:r>
              <a:rPr lang="ru-RU" sz="1600" dirty="0" smtClean="0"/>
              <a:t>можно </a:t>
            </a:r>
            <a:r>
              <a:rPr lang="ru-RU" sz="1600" dirty="0"/>
              <a:t>использовать с любым основным курсом обучения, в том числе учебниками для 2-го класса "</a:t>
            </a:r>
            <a:r>
              <a:rPr lang="ru-RU" sz="1600" dirty="0" err="1"/>
              <a:t>Enjoy</a:t>
            </a:r>
            <a:r>
              <a:rPr lang="ru-RU" sz="1600" dirty="0"/>
              <a:t> </a:t>
            </a:r>
            <a:r>
              <a:rPr lang="ru-RU" sz="1600" dirty="0" err="1"/>
              <a:t>English</a:t>
            </a:r>
            <a:r>
              <a:rPr lang="ru-RU" sz="1600" dirty="0"/>
              <a:t>", "</a:t>
            </a:r>
            <a:r>
              <a:rPr lang="ru-RU" sz="1600" dirty="0" err="1"/>
              <a:t>Happy</a:t>
            </a:r>
            <a:r>
              <a:rPr lang="ru-RU" sz="1600" dirty="0"/>
              <a:t> </a:t>
            </a:r>
            <a:r>
              <a:rPr lang="ru-RU" sz="1600" dirty="0" err="1" smtClean="0"/>
              <a:t>Eng</a:t>
            </a:r>
            <a:r>
              <a:rPr lang="en-US" sz="1600" dirty="0" smtClean="0"/>
              <a:t>l</a:t>
            </a:r>
            <a:r>
              <a:rPr lang="ru-RU" sz="1600" dirty="0" smtClean="0"/>
              <a:t>ish.ru</a:t>
            </a:r>
            <a:r>
              <a:rPr lang="ru-RU" sz="1600" dirty="0"/>
              <a:t>", "</a:t>
            </a:r>
            <a:r>
              <a:rPr lang="ru-RU" sz="1600" dirty="0" err="1"/>
              <a:t>Millie</a:t>
            </a:r>
            <a:r>
              <a:rPr lang="ru-RU" sz="1600" dirty="0"/>
              <a:t>".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r="48780"/>
          <a:stretch/>
        </p:blipFill>
        <p:spPr bwMode="auto">
          <a:xfrm>
            <a:off x="3995936" y="141078"/>
            <a:ext cx="4896544" cy="6522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733" y="2817047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73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3" idx="0"/>
          </p:cNvCxnSpPr>
          <p:nvPr/>
        </p:nvCxnSpPr>
        <p:spPr>
          <a:xfrm rot="5400000" flipH="1" flipV="1">
            <a:off x="1987516" y="319798"/>
            <a:ext cx="2237630" cy="2756869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>
            <a:stCxn id="5" idx="0"/>
          </p:cNvCxnSpPr>
          <p:nvPr/>
        </p:nvCxnSpPr>
        <p:spPr>
          <a:xfrm rot="5400000" flipH="1" flipV="1">
            <a:off x="3005879" y="2943000"/>
            <a:ext cx="360040" cy="291621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56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l="50407"/>
          <a:stretch/>
        </p:blipFill>
        <p:spPr bwMode="auto">
          <a:xfrm>
            <a:off x="4258164" y="260648"/>
            <a:ext cx="4706324" cy="6474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2636912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4" idx="0"/>
          </p:cNvCxnSpPr>
          <p:nvPr/>
        </p:nvCxnSpPr>
        <p:spPr>
          <a:xfrm rot="5400000" flipH="1" flipV="1">
            <a:off x="2285693" y="422613"/>
            <a:ext cx="1872208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5" idx="0"/>
          </p:cNvCxnSpPr>
          <p:nvPr/>
        </p:nvCxnSpPr>
        <p:spPr>
          <a:xfrm rot="5400000" flipH="1" flipV="1">
            <a:off x="2725938" y="2807075"/>
            <a:ext cx="991716" cy="2556391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2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901948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2708920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rgbClr val="00339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фонетика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5" y="436510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6" idx="0"/>
          </p:cNvCxnSpPr>
          <p:nvPr/>
        </p:nvCxnSpPr>
        <p:spPr>
          <a:xfrm rot="5400000" flipH="1" flipV="1">
            <a:off x="2069669" y="350605"/>
            <a:ext cx="2160240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>
            <a:stCxn id="7" idx="2"/>
          </p:cNvCxnSpPr>
          <p:nvPr/>
        </p:nvCxnSpPr>
        <p:spPr>
          <a:xfrm rot="5400000" flipH="1" flipV="1">
            <a:off x="2393761" y="3266871"/>
            <a:ext cx="1512054" cy="2556391"/>
          </a:xfrm>
          <a:prstGeom prst="curvedConnector4">
            <a:avLst>
              <a:gd name="adj1" fmla="val -15119"/>
              <a:gd name="adj2" fmla="val 7887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15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76016" y="377280"/>
            <a:ext cx="5482952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Учебное пособие из серии книг для чтения "</a:t>
            </a:r>
            <a:r>
              <a:rPr lang="ru-RU" dirty="0" err="1" smtClean="0"/>
              <a:t>Read</a:t>
            </a:r>
            <a:r>
              <a:rPr lang="ru-RU" dirty="0" smtClean="0"/>
              <a:t> </a:t>
            </a:r>
            <a:r>
              <a:rPr lang="ru-RU" dirty="0" err="1" smtClean="0"/>
              <a:t>up</a:t>
            </a:r>
            <a:r>
              <a:rPr lang="ru-RU" dirty="0" smtClean="0"/>
              <a:t>!" (10-й класс) предназначено для развития умений и навыков чтения в старших классах общеобразовательных учреждений.</a:t>
            </a:r>
          </a:p>
          <a:p>
            <a:r>
              <a:rPr lang="ru-RU" dirty="0" smtClean="0"/>
              <a:t> Пособие рассчитано примерно на 35 часов учебного времени (один урок в неделю). </a:t>
            </a:r>
          </a:p>
          <a:p>
            <a:r>
              <a:rPr lang="ru-RU" dirty="0" smtClean="0"/>
              <a:t>Структура пособия позволяет менять последовательность работы с текстами, выбирая те, которые более интересны учащимся. </a:t>
            </a:r>
          </a:p>
          <a:p>
            <a:r>
              <a:rPr lang="ru-RU" dirty="0" smtClean="0"/>
              <a:t>Данное учебное пособие соответствует современным международным требованиям качества содержания учебного пособия нового поколения. </a:t>
            </a:r>
          </a:p>
          <a:p>
            <a:r>
              <a:rPr lang="ru-RU" dirty="0" smtClean="0"/>
              <a:t>Учащимся дается возможность получить удовольствие от чтения и в то же время развить разнообразные учебные навыки, расширить лексический запас, подготовиться к успешной сдаче ЕГЭ. </a:t>
            </a:r>
            <a:endParaRPr lang="ru-RU" dirty="0"/>
          </a:p>
        </p:txBody>
      </p:sp>
      <p:pic>
        <p:nvPicPr>
          <p:cNvPr id="17410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2928089" cy="4045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77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913" y="314096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1685941" y="836712"/>
            <a:ext cx="2670035" cy="230425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05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Выдержка из ФГОС о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Внеурочная деятельность</a:t>
            </a:r>
            <a:r>
              <a:rPr lang="ru-RU" i="1" dirty="0" smtClean="0"/>
              <a:t> </a:t>
            </a:r>
            <a:r>
              <a:rPr lang="ru-RU" dirty="0" smtClean="0"/>
              <a:t>организуется по </a:t>
            </a:r>
            <a:r>
              <a:rPr lang="ru-RU" b="1" dirty="0" smtClean="0"/>
              <a:t>направлениям развития личности</a:t>
            </a:r>
            <a:r>
              <a:rPr lang="ru-RU" dirty="0" smtClean="0"/>
              <a:t> (спортивно-оздоровительное, духовно-нравственное, социальное, </a:t>
            </a:r>
            <a:r>
              <a:rPr lang="ru-RU" dirty="0" err="1" smtClean="0"/>
              <a:t>общеинтеллектуальное</a:t>
            </a:r>
            <a:r>
              <a:rPr lang="ru-RU" dirty="0" smtClean="0"/>
              <a:t>, общекультурное).</a:t>
            </a:r>
          </a:p>
          <a:p>
            <a:r>
              <a:rPr lang="ru-RU" dirty="0" smtClean="0"/>
              <a:t>Время, отводимое на внеурочную деятельность, составляет  до 1350 часов. (ФГОС НОО)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813" r="5158"/>
          <a:stretch/>
        </p:blipFill>
        <p:spPr>
          <a:xfrm>
            <a:off x="1475656" y="2060848"/>
            <a:ext cx="7056784" cy="4169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04048" y="75868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0800000" flipV="1">
            <a:off x="3347864" y="1306822"/>
            <a:ext cx="1620788" cy="898042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5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0551" y="188640"/>
            <a:ext cx="6701151" cy="6336704"/>
          </a:xfrm>
          <a:prstGeom prst="rect">
            <a:avLst/>
          </a:prstGeom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37885" y="2996952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чтению, говорению)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7885" y="476114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кругленная соединительная линия 8"/>
          <p:cNvCxnSpPr>
            <a:stCxn id="6" idx="0"/>
          </p:cNvCxnSpPr>
          <p:nvPr/>
        </p:nvCxnSpPr>
        <p:spPr>
          <a:xfrm rot="5400000" flipH="1" flipV="1">
            <a:off x="1235847" y="1142800"/>
            <a:ext cx="2232248" cy="1476057"/>
          </a:xfrm>
          <a:prstGeom prst="curvedConnector3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>
            <a:stCxn id="7" idx="2"/>
          </p:cNvCxnSpPr>
          <p:nvPr/>
        </p:nvCxnSpPr>
        <p:spPr>
          <a:xfrm rot="16200000" flipH="1">
            <a:off x="1922784" y="5388296"/>
            <a:ext cx="540174" cy="115785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26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4080053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277412"/>
            <a:ext cx="4020339" cy="530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7664" cy="18448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47664" y="180146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Работа по ФГОС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7592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683569" y="0"/>
            <a:ext cx="8240708" cy="6858000"/>
            <a:chOff x="611559" y="0"/>
            <a:chExt cx="8240708" cy="5715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59" y="0"/>
              <a:ext cx="4162222" cy="5701258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9951" y="0"/>
              <a:ext cx="4712316" cy="5715000"/>
            </a:xfrm>
            <a:prstGeom prst="rect">
              <a:avLst/>
            </a:prstGeom>
          </p:spPr>
        </p:pic>
      </p:grp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944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515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074" y="620402"/>
            <a:ext cx="4172997" cy="6237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657" y="632380"/>
            <a:ext cx="4032448" cy="5812479"/>
          </a:xfrm>
          <a:prstGeom prst="rect">
            <a:avLst/>
          </a:prstGeom>
        </p:spPr>
      </p:pic>
      <p:pic>
        <p:nvPicPr>
          <p:cNvPr id="4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2366"/>
            <a:ext cx="1763687" cy="23330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270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Когда использовать и применять дополнительные пособия?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r>
              <a:rPr lang="ru-RU" dirty="0" smtClean="0"/>
              <a:t>На резервных уроках (см. КТП);</a:t>
            </a:r>
          </a:p>
          <a:p>
            <a:r>
              <a:rPr lang="ru-RU" dirty="0"/>
              <a:t>н</a:t>
            </a:r>
            <a:r>
              <a:rPr lang="ru-RU" dirty="0" smtClean="0"/>
              <a:t>а факультативах в школе;</a:t>
            </a:r>
          </a:p>
          <a:p>
            <a:r>
              <a:rPr lang="ru-RU" dirty="0"/>
              <a:t>в</a:t>
            </a:r>
            <a:r>
              <a:rPr lang="ru-RU" dirty="0" smtClean="0"/>
              <a:t>о время урока английского языка (как доп.упражнения и/или для замены некоторых упражнений учебника, например, проектные работы);</a:t>
            </a:r>
          </a:p>
          <a:p>
            <a:r>
              <a:rPr lang="ru-RU" dirty="0" smtClean="0"/>
              <a:t>при подготовке к итоговой аттестации.</a:t>
            </a:r>
          </a:p>
        </p:txBody>
      </p:sp>
    </p:spTree>
    <p:extLst>
      <p:ext uri="{BB962C8B-B14F-4D97-AF65-F5344CB8AC3E}">
        <p14:creationId xmlns:p14="http://schemas.microsoft.com/office/powerpoint/2010/main" val="2638977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"/>
            <a:ext cx="8229600" cy="836713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«Урал»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(Б.В. Ставрати и др.)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4546" y="836712"/>
            <a:ext cx="6911752" cy="410445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 Учебное пособие соответствует требованиям национально-регионального компонента государственного образовательного стандарта Свердловской области и предназначено для использования в средних и старших классах общеобразовательных учреждений. </a:t>
            </a:r>
          </a:p>
          <a:p>
            <a:pPr algn="just"/>
            <a:r>
              <a:rPr lang="ru-RU" sz="1800" dirty="0" smtClean="0"/>
              <a:t> Позволяет значительно расширить содержание обучения английскому языку в общеобразовательных учреждениях, так как включает темы из других школьных предметов гуманитарного цикла: истории, географии, художественной культуры Урала, краеведения и др.</a:t>
            </a:r>
          </a:p>
          <a:p>
            <a:pPr algn="just"/>
            <a:r>
              <a:rPr lang="ru-RU" sz="1800" dirty="0" smtClean="0"/>
              <a:t> Рекомендуется использовать в качестве дополнительного при изучении английского языка в рамках федеральных учебных курсов. Рассчитано на 28 часов занятий в классе. </a:t>
            </a:r>
          </a:p>
        </p:txBody>
      </p:sp>
      <p:pic>
        <p:nvPicPr>
          <p:cNvPr id="24578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543146"/>
            <a:ext cx="2088232" cy="2824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6140" y="4534421"/>
            <a:ext cx="9036496" cy="2330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800" dirty="0" smtClean="0"/>
              <a:t>Тексты и упражнения пособия позволяют не только познакомить школьников с изучаемой темой, но и способствуют формированию навыков устной речи, дают возможность выразить собственное отношение к актуальным проблемам экологии, культуры и быта, научиться рассказывать на английском языке об истории и современной жизни Урала. </a:t>
            </a:r>
          </a:p>
          <a:p>
            <a:pPr algn="just"/>
            <a:r>
              <a:rPr lang="en-US" sz="1800" dirty="0" smtClean="0">
                <a:hlinkClick r:id="rId3"/>
              </a:rPr>
              <a:t>https://www.englishteachers.ru/forum/index.php?showforum=224</a:t>
            </a:r>
            <a:r>
              <a:rPr lang="ru-RU" sz="1800" dirty="0" smtClean="0"/>
              <a:t> – тема, посвященная пособию.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1387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7869"/>
            <a:ext cx="1728192" cy="23376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8856984" cy="5361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212357"/>
            <a:ext cx="5643685" cy="518457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447146" y="17870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10800000" flipV="1">
            <a:off x="2267744" y="1044712"/>
            <a:ext cx="1179402" cy="440071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3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Подготовка к итоговой аттестации: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Требует задействования большого количества дополнительной литературы;</a:t>
            </a:r>
          </a:p>
          <a:p>
            <a:r>
              <a:rPr lang="ru-RU" dirty="0" smtClean="0"/>
              <a:t>Дополнительной подготовки учащихся;</a:t>
            </a:r>
          </a:p>
          <a:p>
            <a:r>
              <a:rPr lang="ru-RU" dirty="0" smtClean="0"/>
              <a:t>Использование разнообразных форм и приемов при подготовке и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0207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484" y="692696"/>
            <a:ext cx="6179585" cy="4636013"/>
          </a:xfrm>
        </p:spPr>
        <p:txBody>
          <a:bodyPr>
            <a:noAutofit/>
          </a:bodyPr>
          <a:lstStyle/>
          <a:p>
            <a:r>
              <a:rPr lang="ru-RU" sz="2000" dirty="0"/>
              <a:t>Учебное пособие </a:t>
            </a:r>
            <a:r>
              <a:rPr lang="en-US" sz="2000" dirty="0" smtClean="0"/>
              <a:t>“</a:t>
            </a:r>
            <a:r>
              <a:rPr lang="ru-RU" sz="2000" dirty="0" smtClean="0"/>
              <a:t>Москва</a:t>
            </a:r>
            <a:r>
              <a:rPr lang="en-US" sz="2000" dirty="0" smtClean="0"/>
              <a:t>” </a:t>
            </a:r>
            <a:r>
              <a:rPr lang="ru-RU" sz="2000" dirty="0" smtClean="0"/>
              <a:t>может </a:t>
            </a:r>
            <a:r>
              <a:rPr lang="ru-RU" sz="2000" dirty="0"/>
              <a:t>использоваться в </a:t>
            </a:r>
            <a:r>
              <a:rPr lang="ru-RU" sz="2000" dirty="0" smtClean="0"/>
              <a:t>10 – 11-х классах </a:t>
            </a:r>
            <a:r>
              <a:rPr lang="ru-RU" sz="2000" dirty="0"/>
              <a:t>гуманитарно-социального, филологического и других профилей, а также в качестве элективных курсов по регионоведению, истории отечественной культуры, культуроведению и для подготовки к сдаче ЕГЭ по английскому языку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Пособие </a:t>
            </a:r>
            <a:r>
              <a:rPr lang="ru-RU" sz="2000" dirty="0"/>
              <a:t>способствует развитию иноязычной коммуникативной компетенции учащихся, последовательному формированию общих и специальных умений и навыков, а также учебно-исследовательских умений и навыков контроля и самоконтроля, необходимых для развития и социализации учащихся в обществе. </a:t>
            </a:r>
            <a:endParaRPr lang="ru-RU" sz="2000" dirty="0" smtClean="0"/>
          </a:p>
        </p:txBody>
      </p:sp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553" y="548680"/>
            <a:ext cx="2732013" cy="37155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4869160"/>
            <a:ext cx="9144000" cy="149773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Большое внимание в курсе уделяется проблемам воспитания и формирования активной жизненной позиции гражданина России. Пособие рассчитано на 68 часов. </a:t>
            </a:r>
          </a:p>
          <a:p>
            <a:r>
              <a:rPr lang="en-US" dirty="0" smtClean="0">
                <a:hlinkClick r:id="rId3"/>
              </a:rPr>
              <a:t>https://www.englishteachers.ru/forum/index.php?showforum=233</a:t>
            </a:r>
            <a:r>
              <a:rPr lang="ru-RU" dirty="0" smtClean="0"/>
              <a:t> - тема, посвященная пособию</a:t>
            </a:r>
            <a:r>
              <a:rPr lang="en-US" dirty="0" smtClean="0"/>
              <a:t> “</a:t>
            </a:r>
            <a:r>
              <a:rPr lang="ru-RU" dirty="0" smtClean="0"/>
              <a:t>Москва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41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8640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Выпускники школы приобретают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коммуникативную компетенцию </a:t>
            </a:r>
            <a:r>
              <a:rPr lang="ru-RU" sz="2800" dirty="0" smtClean="0"/>
              <a:t>в совокупности её составляющих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24744"/>
          <a:ext cx="778720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79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26063"/>
            <a:ext cx="4895933" cy="6712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6466" y="0"/>
            <a:ext cx="676431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8042" y="3212976"/>
            <a:ext cx="2555776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чтению, письму)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 rot="5400000" flipH="1" flipV="1">
            <a:off x="1583669" y="728701"/>
            <a:ext cx="2952326" cy="2016224"/>
          </a:xfrm>
          <a:prstGeom prst="bentConnector3">
            <a:avLst>
              <a:gd name="adj1" fmla="val 10033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3056826" y="3068956"/>
            <a:ext cx="398013" cy="1224029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17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14500"/>
            <a:ext cx="5975691" cy="66561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0457" y="2938512"/>
            <a:ext cx="2699792" cy="100811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2543209" y="2420888"/>
            <a:ext cx="1668751" cy="517625"/>
          </a:xfrm>
          <a:prstGeom prst="bentConnector3">
            <a:avLst>
              <a:gd name="adj1" fmla="val 9664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57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5688632" cy="6264696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Учебное пособие </a:t>
            </a:r>
            <a:r>
              <a:rPr lang="en-US" sz="2400" dirty="0" smtClean="0"/>
              <a:t>“</a:t>
            </a:r>
            <a:r>
              <a:rPr lang="ru-RU" sz="2400" dirty="0" smtClean="0"/>
              <a:t>Санкт-Петербург</a:t>
            </a:r>
            <a:r>
              <a:rPr lang="en-US" sz="2400" dirty="0" smtClean="0"/>
              <a:t>” </a:t>
            </a:r>
            <a:r>
              <a:rPr lang="ru-RU" sz="2400" dirty="0" smtClean="0"/>
              <a:t>может </a:t>
            </a:r>
            <a:r>
              <a:rPr lang="ru-RU" sz="2400" dirty="0"/>
              <a:t>использоваться в </a:t>
            </a:r>
            <a:r>
              <a:rPr lang="en-US" sz="2400" dirty="0" smtClean="0"/>
              <a:t>10 – 11-</a:t>
            </a:r>
            <a:r>
              <a:rPr lang="ru-RU" sz="2400" dirty="0" smtClean="0"/>
              <a:t>х классах </a:t>
            </a:r>
            <a:r>
              <a:rPr lang="ru-RU" sz="2400" dirty="0"/>
              <a:t>гуманитарного, филологического и других профилей, а также в качестве элективных курсов по регионоведению, истории отечественной культуры, культуроведению и для подготовки к сдаче ЕГЭ</a:t>
            </a:r>
            <a:r>
              <a:rPr lang="ru-RU" sz="2400" dirty="0" smtClean="0"/>
              <a:t>. </a:t>
            </a:r>
            <a:endParaRPr lang="ru-RU" sz="2400" dirty="0"/>
          </a:p>
          <a:p>
            <a:r>
              <a:rPr lang="ru-RU" sz="2400" dirty="0" smtClean="0"/>
              <a:t>Пособие </a:t>
            </a:r>
            <a:r>
              <a:rPr lang="ru-RU" sz="2400" dirty="0"/>
              <a:t>способствует развитию общеучебных умений, формирует информационную компетенцию, воспитывает чувство патриотизма и гордости за родной город. </a:t>
            </a:r>
            <a:endParaRPr lang="ru-RU" sz="2400" dirty="0" smtClean="0"/>
          </a:p>
          <a:p>
            <a:r>
              <a:rPr lang="ru-RU" sz="2400" dirty="0" smtClean="0"/>
              <a:t>Пособие </a:t>
            </a:r>
            <a:r>
              <a:rPr lang="ru-RU" sz="2400" dirty="0"/>
              <a:t>рассчитано на 35–40 часов.  </a:t>
            </a:r>
            <a:endParaRPr lang="ru-RU" sz="2400" dirty="0" smtClean="0"/>
          </a:p>
          <a:p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www.englishteachers.ru/forum/index.php?showforum=225</a:t>
            </a:r>
            <a:r>
              <a:rPr lang="ru-RU" sz="2400" dirty="0" smtClean="0"/>
              <a:t>  - тема, посвященная пособию</a:t>
            </a:r>
            <a:r>
              <a:rPr lang="en-US" sz="2400" dirty="0" smtClean="0"/>
              <a:t> </a:t>
            </a:r>
            <a:r>
              <a:rPr lang="en-US" sz="2400" dirty="0"/>
              <a:t>“</a:t>
            </a:r>
            <a:r>
              <a:rPr lang="ru-RU" sz="2400" dirty="0"/>
              <a:t>Санкт-Петербург</a:t>
            </a:r>
            <a:r>
              <a:rPr lang="en-US" sz="2400" dirty="0" smtClean="0"/>
              <a:t>”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050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0648"/>
            <a:ext cx="2773539" cy="3802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275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8222334" cy="583264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932040" y="135709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70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6" y="1196752"/>
            <a:ext cx="8950916" cy="532859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/>
          <a:srcRect r="51079"/>
          <a:stretch/>
        </p:blipFill>
        <p:spPr>
          <a:xfrm>
            <a:off x="319147" y="67134"/>
            <a:ext cx="5525410" cy="6723731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53889" t="72816"/>
          <a:stretch/>
        </p:blipFill>
        <p:spPr>
          <a:xfrm>
            <a:off x="1449773" y="4077072"/>
            <a:ext cx="7615359" cy="267268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971742" y="101877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" name="Соединительная линия уступом 8"/>
          <p:cNvCxnSpPr/>
          <p:nvPr/>
        </p:nvCxnSpPr>
        <p:spPr>
          <a:xfrm rot="5400000">
            <a:off x="4208635" y="2153992"/>
            <a:ext cx="2990496" cy="719390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10800000">
            <a:off x="2087778" y="134269"/>
            <a:ext cx="3852885" cy="675350"/>
          </a:xfrm>
          <a:prstGeom prst="bentConnector3">
            <a:avLst>
              <a:gd name="adj1" fmla="val 5501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484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53922"/>
            <a:ext cx="4824536" cy="6504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s://www.englishteachers.ru/uploadedfiles/waresimgs/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619672" cy="22382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37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61257" y="272143"/>
          <a:ext cx="7845878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82456" y="1"/>
            <a:ext cx="1293813" cy="1844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3293" y="4724401"/>
            <a:ext cx="1173600" cy="1655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1583" y="4652380"/>
            <a:ext cx="1200057" cy="1727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6485392" y="2503715"/>
            <a:ext cx="1179192" cy="1645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61685" y="2462955"/>
            <a:ext cx="1194146" cy="168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00279" y="0"/>
            <a:ext cx="1290917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310" y="4702202"/>
            <a:ext cx="1169045" cy="167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372"/>
            <a:ext cx="1014006" cy="137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72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content.xx.fbcdn.net/hphotos-xft1/v/t1.0-9/10246711_1638417899752721_2387907086868897529_n.png?oh=0cf8c0f4e97ffab7ddabcdca199c807a&amp;oe=57767A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62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90453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3937" y="0"/>
            <a:ext cx="728345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4476" y="1185319"/>
            <a:ext cx="3547242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3267" y="1975945"/>
            <a:ext cx="4118960" cy="4025462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1403648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525535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513489" y="249512"/>
            <a:ext cx="7630511" cy="1325563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умений говорения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>
          <a:xfrm>
            <a:off x="415815" y="2669628"/>
            <a:ext cx="3360026" cy="3675501"/>
          </a:xfrm>
        </p:spPr>
        <p:txBody>
          <a:bodyPr/>
          <a:lstStyle/>
          <a:p>
            <a:pPr eaLnBrk="1" hangingPunct="1"/>
            <a:r>
              <a:rPr lang="ru-RU" dirty="0" smtClean="0"/>
              <a:t>2 задания – на монолог и на диалог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00915" y="1538999"/>
            <a:ext cx="4838589" cy="3758215"/>
          </a:xfrm>
          <a:noFill/>
        </p:spPr>
      </p:pic>
      <p:pic>
        <p:nvPicPr>
          <p:cNvPr id="6" name="Picture 2" descr="C:\Documents and Settings\alexeyvk\Рабочий стол\kaufman itogovye tes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403648" cy="19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890466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составляющих коммуникативной компетенции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729307"/>
              </p:ext>
            </p:extLst>
          </p:nvPr>
        </p:nvGraphicFramePr>
        <p:xfrm>
          <a:off x="179512" y="1916832"/>
          <a:ext cx="878497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450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07" y="1926773"/>
            <a:ext cx="6995056" cy="383177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аудирование – максимально </a:t>
            </a:r>
            <a:r>
              <a:rPr lang="ru-RU" b="1" dirty="0"/>
              <a:t>5 баллов</a:t>
            </a:r>
            <a:r>
              <a:rPr lang="ru-RU" dirty="0"/>
              <a:t>, чтение – максимально 5 баллов, лексика и грамматика – максимально 10 баллов (по 5 баллов за лексику и 5 баллов за грамматику), письмо – максимально 5 баллов, говорение – максимально 10 баллов (по 5 баллов за монолог и диалог).</a:t>
            </a:r>
          </a:p>
        </p:txBody>
      </p:sp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640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8364" y="1716489"/>
            <a:ext cx="7078436" cy="129971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r>
              <a:rPr lang="ru-RU" b="1" dirty="0"/>
              <a:t>Рекомендуемая 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73453"/>
              </p:ext>
            </p:extLst>
          </p:nvPr>
        </p:nvGraphicFramePr>
        <p:xfrm>
          <a:off x="111239" y="3140968"/>
          <a:ext cx="8925257" cy="3135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4051"/>
                <a:gridCol w="1844662"/>
                <a:gridCol w="1444684"/>
                <a:gridCol w="1651660"/>
                <a:gridCol w="1800200"/>
              </a:tblGrid>
              <a:tr h="1343695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</a:tr>
              <a:tr h="179159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39" y="141514"/>
            <a:ext cx="1480797" cy="20633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622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3209729" y="110789"/>
            <a:ext cx="5034679" cy="6646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89" y="401085"/>
            <a:ext cx="2013081" cy="281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9231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3298372" y="152400"/>
            <a:ext cx="4585996" cy="6542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89" y="401085"/>
            <a:ext cx="2013081" cy="288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73920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0"/>
            <a:ext cx="47243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s://www.englishteachers.ru/uploadedfiles/waresimgs/3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021681" cy="27089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55673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206" y="0"/>
            <a:ext cx="916020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95064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604157" y="2"/>
            <a:ext cx="7886700" cy="9011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 и олимпиадам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4775" y="624745"/>
            <a:ext cx="4147103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98380" y="655162"/>
            <a:ext cx="3799577" cy="6202838"/>
          </a:xfrm>
          <a:noFill/>
        </p:spPr>
      </p:pic>
    </p:spTree>
    <p:extLst>
      <p:ext uri="{BB962C8B-B14F-4D97-AF65-F5344CB8AC3E}">
        <p14:creationId xmlns:p14="http://schemas.microsoft.com/office/powerpoint/2010/main" val="583483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scontent.xx.fbcdn.net/hphotos-xla1/v/t1.0-9/12316462_1635205653407279_662595449966216238_n.png?oh=98bf07c24605b36d9e6e0254e214cbeb&amp;oe=57855691"/>
          <p:cNvPicPr>
            <a:picLocks noChangeAspect="1" noChangeArrowheads="1"/>
          </p:cNvPicPr>
          <p:nvPr/>
        </p:nvPicPr>
        <p:blipFill>
          <a:blip r:embed="rId2" cstate="print"/>
          <a:srcRect b="8579"/>
          <a:stretch>
            <a:fillRect/>
          </a:stretch>
        </p:blipFill>
        <p:spPr bwMode="auto">
          <a:xfrm>
            <a:off x="1" y="0"/>
            <a:ext cx="9143999" cy="6873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77623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720" y="179595"/>
            <a:ext cx="7886700" cy="1325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9992" y="151102"/>
            <a:ext cx="4392488" cy="6706898"/>
          </a:xfrm>
          <a:noFill/>
        </p:spPr>
      </p:pic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" y="0"/>
            <a:ext cx="5471507" cy="3284984"/>
          </a:xfrm>
          <a:noFill/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064" y="3501008"/>
            <a:ext cx="4445433" cy="305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8662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208"/>
            <a:ext cx="2648969" cy="397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2769310" y="303748"/>
            <a:ext cx="62646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600" dirty="0"/>
              <a:t> </a:t>
            </a:r>
            <a:r>
              <a:rPr lang="ru-RU" sz="3600" dirty="0" smtClean="0"/>
              <a:t>Тренировочные тесты ;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600" dirty="0" smtClean="0"/>
              <a:t> 40 упражнений на каждое  задание Устной части ЕГЭ;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600" dirty="0" smtClean="0"/>
              <a:t> Бесплатное аудио!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573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2388962"/>
              </p:ext>
            </p:extLst>
          </p:nvPr>
        </p:nvGraphicFramePr>
        <p:xfrm>
          <a:off x="755576" y="1772816"/>
          <a:ext cx="741682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79512" y="260648"/>
            <a:ext cx="8964488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Содержание составляющих коммуникативной компетенции</a:t>
            </a:r>
            <a:endParaRPr kumimoji="0" lang="ru-RU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171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13751"/>
          <a:stretch>
            <a:fillRect/>
          </a:stretch>
        </p:blipFill>
        <p:spPr bwMode="auto">
          <a:xfrm>
            <a:off x="2339753" y="0"/>
            <a:ext cx="5661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327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422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3590045" y="0"/>
            <a:ext cx="38070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02001" cy="317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42234"/>
          <a:stretch>
            <a:fillRect/>
          </a:stretch>
        </p:blipFill>
        <p:spPr bwMode="auto">
          <a:xfrm>
            <a:off x="2636658" y="12182"/>
            <a:ext cx="6507342" cy="68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479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2771801" y="0"/>
            <a:ext cx="5126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339752" cy="311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8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9619" y="35238"/>
            <a:ext cx="5678805" cy="623702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Задания</a:t>
            </a:r>
            <a:r>
              <a:rPr lang="ru-RU" dirty="0"/>
              <a:t>, направленные на подготовку к олимпиадам учащихся 9–11-х </a:t>
            </a:r>
            <a:r>
              <a:rPr lang="ru-RU" dirty="0" smtClean="0"/>
              <a:t>классов </a:t>
            </a:r>
          </a:p>
          <a:p>
            <a:r>
              <a:rPr lang="ru-RU" dirty="0"/>
              <a:t>К</a:t>
            </a:r>
            <a:r>
              <a:rPr lang="ru-RU" dirty="0" smtClean="0"/>
              <a:t>ритерии </a:t>
            </a:r>
            <a:r>
              <a:rPr lang="ru-RU" dirty="0"/>
              <a:t>оценивания ряда творческих </a:t>
            </a:r>
            <a:r>
              <a:rPr lang="ru-RU" dirty="0" smtClean="0"/>
              <a:t>заданий </a:t>
            </a:r>
          </a:p>
          <a:p>
            <a:r>
              <a:rPr lang="ru-RU" dirty="0" smtClean="0"/>
              <a:t>Краткие рекомендации </a:t>
            </a:r>
          </a:p>
          <a:p>
            <a:r>
              <a:rPr lang="ru-RU" dirty="0"/>
              <a:t>Р</a:t>
            </a:r>
            <a:r>
              <a:rPr lang="ru-RU" dirty="0" smtClean="0"/>
              <a:t>азбор </a:t>
            </a:r>
            <a:r>
              <a:rPr lang="ru-RU" dirty="0"/>
              <a:t>типичных ошибок </a:t>
            </a:r>
            <a:r>
              <a:rPr lang="ru-RU" dirty="0" smtClean="0"/>
              <a:t>учащихся</a:t>
            </a:r>
          </a:p>
          <a:p>
            <a:r>
              <a:rPr lang="ru-RU" dirty="0" err="1" smtClean="0"/>
              <a:t>Аудиоприложение</a:t>
            </a:r>
            <a:r>
              <a:rPr lang="ru-RU" dirty="0" smtClean="0"/>
              <a:t> по </a:t>
            </a:r>
            <a:r>
              <a:rPr lang="en-US" dirty="0" smtClean="0"/>
              <a:t>QR-</a:t>
            </a:r>
            <a:r>
              <a:rPr lang="ru-RU" dirty="0" smtClean="0"/>
              <a:t>коду </a:t>
            </a:r>
          </a:p>
          <a:p>
            <a:r>
              <a:rPr lang="ru-RU" dirty="0" smtClean="0"/>
              <a:t>Позволяет </a:t>
            </a:r>
            <a:r>
              <a:rPr lang="ru-RU" dirty="0"/>
              <a:t>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</p:txBody>
      </p:sp>
      <p:pic>
        <p:nvPicPr>
          <p:cNvPr id="2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34" y="0"/>
            <a:ext cx="2666058" cy="33976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5072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9527"/>
            <a:ext cx="5199005" cy="6371802"/>
          </a:xfrm>
          <a:prstGeom prst="rect">
            <a:avLst/>
          </a:prstGeom>
        </p:spPr>
      </p:pic>
      <p:pic>
        <p:nvPicPr>
          <p:cNvPr id="307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695"/>
            <a:ext cx="2555776" cy="33364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01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04776"/>
            <a:ext cx="5131671" cy="6753225"/>
          </a:xfrm>
          <a:prstGeom prst="rect">
            <a:avLst/>
          </a:prstGeom>
        </p:spPr>
      </p:pic>
      <p:pic>
        <p:nvPicPr>
          <p:cNvPr id="409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48" y="1"/>
            <a:ext cx="2379712" cy="34813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83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14638" cy="4069958"/>
          </a:xfrm>
          <a:prstGeom prst="rect">
            <a:avLst/>
          </a:prstGeom>
          <a:noFill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 t="4772"/>
          <a:stretch>
            <a:fillRect/>
          </a:stretch>
        </p:blipFill>
        <p:spPr bwMode="auto">
          <a:xfrm>
            <a:off x="2987824" y="1"/>
            <a:ext cx="5756437" cy="687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220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Дополнительные пособия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Компенсируют проблемы в базовом образовании;</a:t>
            </a:r>
          </a:p>
          <a:p>
            <a:r>
              <a:rPr lang="ru-RU" dirty="0"/>
              <a:t>Готовят к ЕГЭ</a:t>
            </a:r>
            <a:r>
              <a:rPr lang="ru-RU" dirty="0" smtClean="0"/>
              <a:t>; </a:t>
            </a:r>
            <a:endParaRPr lang="ru-RU" dirty="0"/>
          </a:p>
          <a:p>
            <a:r>
              <a:rPr lang="ru-RU" dirty="0"/>
              <a:t>Помогают приобретать умения для решения практических </a:t>
            </a:r>
            <a:r>
              <a:rPr lang="ru-RU" dirty="0" smtClean="0"/>
              <a:t>задач, </a:t>
            </a:r>
            <a:r>
              <a:rPr lang="ru-RU" dirty="0"/>
              <a:t>которые связаны с успешным продвижением на рынке труда;</a:t>
            </a:r>
          </a:p>
          <a:p>
            <a:r>
              <a:rPr lang="ru-RU" dirty="0"/>
              <a:t>Являются поддержкой изучения </a:t>
            </a:r>
            <a:r>
              <a:rPr lang="ru-RU" dirty="0" smtClean="0"/>
              <a:t>общеобразовательных предметов на </a:t>
            </a:r>
            <a:r>
              <a:rPr lang="ru-RU" dirty="0"/>
              <a:t>продвинутом уровне;</a:t>
            </a:r>
          </a:p>
          <a:p>
            <a:r>
              <a:rPr lang="ru-RU" dirty="0"/>
              <a:t>Интегрируют все полученные знания в единую целостную картину мира;</a:t>
            </a:r>
          </a:p>
          <a:p>
            <a:r>
              <a:rPr lang="ru-RU" dirty="0" smtClean="0"/>
              <a:t>Должны </a:t>
            </a:r>
            <a:r>
              <a:rPr lang="ru-RU" dirty="0"/>
              <a:t>удовлетворять </a:t>
            </a:r>
            <a:r>
              <a:rPr lang="ru-RU" dirty="0" smtClean="0"/>
              <a:t>интересы </a:t>
            </a:r>
            <a:r>
              <a:rPr lang="ru-RU" dirty="0"/>
              <a:t>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8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по ФГОС и современный урок требуют: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Достижения метапредметных результатов;</a:t>
            </a:r>
          </a:p>
          <a:p>
            <a:r>
              <a:rPr lang="ru-RU" dirty="0" smtClean="0"/>
              <a:t>индивидуализации учебного процесса;</a:t>
            </a:r>
          </a:p>
          <a:p>
            <a:r>
              <a:rPr lang="ru-RU" dirty="0" smtClean="0"/>
              <a:t>Разнообразных форм работы;</a:t>
            </a:r>
          </a:p>
          <a:p>
            <a:r>
              <a:rPr lang="ru-RU" dirty="0" smtClean="0"/>
              <a:t>Креативного подхода к обучению;</a:t>
            </a:r>
          </a:p>
          <a:p>
            <a:r>
              <a:rPr lang="ru-RU" dirty="0" smtClean="0"/>
              <a:t>Борьбы с решебниками;</a:t>
            </a:r>
          </a:p>
          <a:p>
            <a:r>
              <a:rPr lang="ru-RU" dirty="0" smtClean="0"/>
              <a:t>эффективную подготовку к итоговой аттестации и т.д.;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029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Особенности книг для чтения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ru-RU" altLang="ru-RU" u="sng" smtClean="0"/>
              <a:t>Цель: </a:t>
            </a:r>
            <a:r>
              <a:rPr lang="ru-RU" altLang="ru-RU" i="1" smtClean="0"/>
              <a:t>способствовать становлению ученика как компетентного читателя</a:t>
            </a:r>
          </a:p>
          <a:p>
            <a:pPr eaLnBrk="1" hangingPunct="1"/>
            <a:r>
              <a:rPr lang="ru-RU" altLang="ru-RU" sz="2800" smtClean="0"/>
              <a:t>Деятельностный подход к обучению чтению</a:t>
            </a:r>
          </a:p>
          <a:p>
            <a:pPr eaLnBrk="1" hangingPunct="1"/>
            <a:r>
              <a:rPr lang="ru-RU" altLang="ru-RU" sz="2800" smtClean="0"/>
              <a:t>Аутентичность текстов и заданий</a:t>
            </a:r>
          </a:p>
          <a:p>
            <a:pPr eaLnBrk="1" hangingPunct="1"/>
            <a:r>
              <a:rPr lang="ru-RU" altLang="ru-RU" sz="2800" smtClean="0"/>
              <a:t>Жанровое разнообразие</a:t>
            </a:r>
          </a:p>
          <a:p>
            <a:pPr eaLnBrk="1" hangingPunct="1"/>
            <a:r>
              <a:rPr lang="ru-RU" altLang="ru-RU" sz="2800" smtClean="0"/>
              <a:t>Исследовательско-творческий характер заданий</a:t>
            </a:r>
          </a:p>
          <a:p>
            <a:pPr eaLnBrk="1" hangingPunct="1"/>
            <a:r>
              <a:rPr lang="ru-RU" altLang="ru-RU" sz="2800" smtClean="0"/>
              <a:t>Рефлексивный подход</a:t>
            </a:r>
          </a:p>
          <a:p>
            <a:pPr eaLnBrk="1" hangingPunct="1"/>
            <a:r>
              <a:rPr lang="ru-RU" altLang="ru-RU" sz="2800" smtClean="0"/>
              <a:t>Интеграция видов речевой деятельности</a:t>
            </a:r>
          </a:p>
          <a:p>
            <a:pPr eaLnBrk="1" hangingPunct="1"/>
            <a:r>
              <a:rPr lang="ru-RU" altLang="ru-RU" sz="2800" smtClean="0"/>
              <a:t>Подготовка к итоговой аттестации</a:t>
            </a:r>
          </a:p>
        </p:txBody>
      </p:sp>
    </p:spTree>
    <p:extLst>
      <p:ext uri="{BB962C8B-B14F-4D97-AF65-F5344CB8AC3E}">
        <p14:creationId xmlns:p14="http://schemas.microsoft.com/office/powerpoint/2010/main" val="259903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2928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«Страницы британской истории»</a:t>
            </a:r>
            <a:br>
              <a:rPr lang="ru-RU" dirty="0" smtClean="0"/>
            </a:br>
            <a:r>
              <a:rPr lang="ru-RU" sz="2700" dirty="0" smtClean="0"/>
              <a:t>(К.И.Кауфман, М.Ю.Кауфман)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6228184" cy="273630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Книга адресована учителям и учащимся массовой школы. </a:t>
            </a:r>
          </a:p>
          <a:p>
            <a:pPr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История Британии представлена последовательно в интересной и доступной форме, начиная с доисторических времен и заканчивая эпохой Тюдоров. </a:t>
            </a:r>
          </a:p>
        </p:txBody>
      </p:sp>
      <p:pic>
        <p:nvPicPr>
          <p:cNvPr id="25602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484784"/>
            <a:ext cx="2160240" cy="3256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80528" y="4869160"/>
            <a:ext cx="8748464" cy="1728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Учащимся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7 – 11 классов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предоставляется возможность не только ознакомиться с историческими фактами, но и “погрузиться” в ту или иную историческую эпоху, прочитав простой и интересный рассказ, посвященный описываемым событиям. 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878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680519" cy="6778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970" b="26038"/>
          <a:stretch>
            <a:fillRect/>
          </a:stretch>
        </p:blipFill>
        <p:spPr bwMode="auto">
          <a:xfrm>
            <a:off x="1259632" y="188640"/>
            <a:ext cx="6581980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2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1442</Words>
  <Application>Microsoft Office PowerPoint</Application>
  <PresentationFormat>Экран (4:3)</PresentationFormat>
  <Paragraphs>165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Выдержка из ФГОС о внеурочной деятельности</vt:lpstr>
      <vt:lpstr>Выпускники школы приобретают коммуникативную компетенцию в совокупности её составляющих</vt:lpstr>
      <vt:lpstr>Содержание составляющих коммуникативной компетенции</vt:lpstr>
      <vt:lpstr>Презентация PowerPoint</vt:lpstr>
      <vt:lpstr>Работа по ФГОС и современный урок требуют:</vt:lpstr>
      <vt:lpstr>Особенности книг для чтения </vt:lpstr>
      <vt:lpstr>«Страницы британской истории» (К.И.Кауфман, М.Ю.Кауфман)</vt:lpstr>
      <vt:lpstr>Презентация PowerPoint</vt:lpstr>
      <vt:lpstr>Презентация PowerPoint</vt:lpstr>
      <vt:lpstr>Презентация PowerPoint</vt:lpstr>
      <vt:lpstr>“Deep Are the Roots...”  (Ю.Ф.Гурьева)</vt:lpstr>
      <vt:lpstr>Презентация PowerPoint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Когда использовать и применять дополнительные пособия?</vt:lpstr>
      <vt:lpstr>«Урал»  (Б.В. Ставрати и др.)</vt:lpstr>
      <vt:lpstr>Презентация PowerPoint</vt:lpstr>
      <vt:lpstr>Подготовка к итоговой аттестации: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 умений письменной речи</vt:lpstr>
      <vt:lpstr>Контроль умений говорения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 итоговой аттестации и олимпиадам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Дополнительные пособия: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(на примере пособия «Внеклассные мероприятия на английском языке для 2-11 классов»)</dc:title>
  <dc:creator>Ilya</dc:creator>
  <cp:lastModifiedBy>admin</cp:lastModifiedBy>
  <cp:revision>19</cp:revision>
  <dcterms:modified xsi:type="dcterms:W3CDTF">2016-04-14T06:51:12Z</dcterms:modified>
</cp:coreProperties>
</file>