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25"/>
  </p:notesMasterIdLst>
  <p:sldIdLst>
    <p:sldId id="976" r:id="rId2"/>
    <p:sldId id="977" r:id="rId3"/>
    <p:sldId id="985" r:id="rId4"/>
    <p:sldId id="978" r:id="rId5"/>
    <p:sldId id="998" r:id="rId6"/>
    <p:sldId id="975" r:id="rId7"/>
    <p:sldId id="968" r:id="rId8"/>
    <p:sldId id="967" r:id="rId9"/>
    <p:sldId id="996" r:id="rId10"/>
    <p:sldId id="970" r:id="rId11"/>
    <p:sldId id="963" r:id="rId12"/>
    <p:sldId id="987" r:id="rId13"/>
    <p:sldId id="971" r:id="rId14"/>
    <p:sldId id="981" r:id="rId15"/>
    <p:sldId id="983" r:id="rId16"/>
    <p:sldId id="995" r:id="rId17"/>
    <p:sldId id="986" r:id="rId18"/>
    <p:sldId id="990" r:id="rId19"/>
    <p:sldId id="992" r:id="rId20"/>
    <p:sldId id="991" r:id="rId21"/>
    <p:sldId id="993" r:id="rId22"/>
    <p:sldId id="994" r:id="rId23"/>
    <p:sldId id="997" r:id="rId24"/>
  </p:sldIdLst>
  <p:sldSz cx="9144000" cy="6858000" type="screen4x3"/>
  <p:notesSz cx="6858000" cy="9144000"/>
  <p:defaultTextStyle>
    <a:defPPr>
      <a:defRPr lang="ru-RU"/>
    </a:defPPr>
    <a:lvl1pPr algn="l" rtl="0" eaLnBrk="0" fontAlgn="base" hangingPunct="0">
      <a:spcBef>
        <a:spcPct val="0"/>
      </a:spcBef>
      <a:spcAft>
        <a:spcPct val="0"/>
      </a:spcAft>
      <a:defRPr sz="16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6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6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6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600" kern="1200">
        <a:solidFill>
          <a:schemeClr val="tx1"/>
        </a:solidFill>
        <a:latin typeface="Arial" panose="020B0604020202020204" pitchFamily="34" charset="0"/>
        <a:ea typeface="+mn-ea"/>
        <a:cs typeface="+mn-cs"/>
      </a:defRPr>
    </a:lvl5pPr>
    <a:lvl6pPr marL="2286000" algn="l" defTabSz="914400" rtl="0" eaLnBrk="1" latinLnBrk="0" hangingPunct="1">
      <a:defRPr sz="1600" kern="1200">
        <a:solidFill>
          <a:schemeClr val="tx1"/>
        </a:solidFill>
        <a:latin typeface="Arial" panose="020B0604020202020204" pitchFamily="34" charset="0"/>
        <a:ea typeface="+mn-ea"/>
        <a:cs typeface="+mn-cs"/>
      </a:defRPr>
    </a:lvl6pPr>
    <a:lvl7pPr marL="2743200" algn="l" defTabSz="914400" rtl="0" eaLnBrk="1" latinLnBrk="0" hangingPunct="1">
      <a:defRPr sz="1600" kern="1200">
        <a:solidFill>
          <a:schemeClr val="tx1"/>
        </a:solidFill>
        <a:latin typeface="Arial" panose="020B0604020202020204" pitchFamily="34" charset="0"/>
        <a:ea typeface="+mn-ea"/>
        <a:cs typeface="+mn-cs"/>
      </a:defRPr>
    </a:lvl7pPr>
    <a:lvl8pPr marL="3200400" algn="l" defTabSz="914400" rtl="0" eaLnBrk="1" latinLnBrk="0" hangingPunct="1">
      <a:defRPr sz="1600" kern="1200">
        <a:solidFill>
          <a:schemeClr val="tx1"/>
        </a:solidFill>
        <a:latin typeface="Arial" panose="020B0604020202020204" pitchFamily="34" charset="0"/>
        <a:ea typeface="+mn-ea"/>
        <a:cs typeface="+mn-cs"/>
      </a:defRPr>
    </a:lvl8pPr>
    <a:lvl9pPr marL="3657600" algn="l" defTabSz="914400" rtl="0" eaLnBrk="1" latinLnBrk="0" hangingPunct="1">
      <a:defRPr sz="16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C6D6"/>
    <a:srgbClr val="E8F5F8"/>
    <a:srgbClr val="62B6CA"/>
    <a:srgbClr val="3EA1B8"/>
    <a:srgbClr val="464646"/>
    <a:srgbClr val="FF33CC"/>
    <a:srgbClr val="CCCCFF"/>
    <a:srgbClr val="FFCCFF"/>
    <a:srgbClr val="FF0066"/>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18" autoAdjust="0"/>
    <p:restoredTop sz="97195" autoAdjust="0"/>
  </p:normalViewPr>
  <p:slideViewPr>
    <p:cSldViewPr>
      <p:cViewPr varScale="1">
        <p:scale>
          <a:sx n="110" d="100"/>
          <a:sy n="110" d="100"/>
        </p:scale>
        <p:origin x="22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05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ru-RU"/>
          </a:p>
        </p:txBody>
      </p:sp>
      <p:sp>
        <p:nvSpPr>
          <p:cNvPr id="15053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ru-RU"/>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5053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ru-RU"/>
          </a:p>
        </p:txBody>
      </p:sp>
      <p:sp>
        <p:nvSpPr>
          <p:cNvPr id="15053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62C1F51-57E9-457C-800C-034D4CC3E15F}" type="slidenum">
              <a:rPr lang="ru-RU" altLang="ru-RU"/>
              <a:pPr>
                <a:defRPr/>
              </a:pPr>
              <a:t>‹#›</a:t>
            </a:fld>
            <a:endParaRPr lang="ru-RU" altLang="ru-RU"/>
          </a:p>
        </p:txBody>
      </p:sp>
    </p:spTree>
    <p:extLst>
      <p:ext uri="{BB962C8B-B14F-4D97-AF65-F5344CB8AC3E}">
        <p14:creationId xmlns:p14="http://schemas.microsoft.com/office/powerpoint/2010/main" val="278465438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Образ слайда 1"/>
          <p:cNvSpPr>
            <a:spLocks noGrp="1" noRot="1" noChangeAspect="1" noTextEdit="1"/>
          </p:cNvSpPr>
          <p:nvPr>
            <p:ph type="sldImg"/>
          </p:nvPr>
        </p:nvSpPr>
        <p:spPr>
          <a:xfrm>
            <a:off x="1143000" y="685800"/>
            <a:ext cx="4572000" cy="3429000"/>
          </a:xfrm>
          <a:ln/>
        </p:spPr>
      </p:sp>
      <p:sp>
        <p:nvSpPr>
          <p:cNvPr id="4099" name="Заметки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ru-RU" altLang="ru-RU" smtClean="0">
                <a:latin typeface="Arial" panose="020B0604020202020204" pitchFamily="34" charset="0"/>
              </a:rPr>
              <a:t>Личностные результаты: формирование основ российской гражданской идентичности.</a:t>
            </a:r>
          </a:p>
          <a:p>
            <a:endParaRPr lang="ru-RU" altLang="ru-RU" smtClean="0">
              <a:latin typeface="Arial" panose="020B0604020202020204" pitchFamily="34" charset="0"/>
            </a:endParaRPr>
          </a:p>
        </p:txBody>
      </p:sp>
      <p:sp>
        <p:nvSpPr>
          <p:cNvPr id="4100" name="Номер слайда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Arial" panose="020B0604020202020204" pitchFamily="34" charset="0"/>
              </a:defRPr>
            </a:lvl1pPr>
            <a:lvl2pPr marL="742950" indent="-285750">
              <a:defRPr sz="1600">
                <a:solidFill>
                  <a:schemeClr val="tx1"/>
                </a:solidFill>
                <a:latin typeface="Arial" panose="020B0604020202020204" pitchFamily="34" charset="0"/>
              </a:defRPr>
            </a:lvl2pPr>
            <a:lvl3pPr marL="1143000" indent="-228600">
              <a:defRPr sz="1600">
                <a:solidFill>
                  <a:schemeClr val="tx1"/>
                </a:solidFill>
                <a:latin typeface="Arial" panose="020B0604020202020204" pitchFamily="34" charset="0"/>
              </a:defRPr>
            </a:lvl3pPr>
            <a:lvl4pPr marL="1600200" indent="-228600">
              <a:defRPr sz="1600">
                <a:solidFill>
                  <a:schemeClr val="tx1"/>
                </a:solidFill>
                <a:latin typeface="Arial" panose="020B0604020202020204" pitchFamily="34" charset="0"/>
              </a:defRPr>
            </a:lvl4pPr>
            <a:lvl5pPr marL="2057400" indent="-22860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fld id="{1BA64C39-79B8-47D3-85BA-AF7ECE3EE596}" type="slidenum">
              <a:rPr lang="ru-RU" altLang="ru-RU" sz="1200" smtClean="0"/>
              <a:pPr/>
              <a:t>6</a:t>
            </a:fld>
            <a:endParaRPr lang="ru-RU" altLang="ru-RU" sz="1200" smtClean="0"/>
          </a:p>
        </p:txBody>
      </p:sp>
    </p:spTree>
    <p:extLst>
      <p:ext uri="{BB962C8B-B14F-4D97-AF65-F5344CB8AC3E}">
        <p14:creationId xmlns:p14="http://schemas.microsoft.com/office/powerpoint/2010/main" val="1859819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241B3B5-AE71-42A5-8B60-6A0E9582B9AD}" type="slidenum">
              <a:rPr lang="ru-RU" smtClean="0"/>
              <a:pPr/>
              <a:t>14</a:t>
            </a:fld>
            <a:endParaRPr lang="ru-RU"/>
          </a:p>
        </p:txBody>
      </p:sp>
    </p:spTree>
    <p:extLst>
      <p:ext uri="{BB962C8B-B14F-4D97-AF65-F5344CB8AC3E}">
        <p14:creationId xmlns:p14="http://schemas.microsoft.com/office/powerpoint/2010/main" val="9271479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blipFill dpi="0" rotWithShape="1">
          <a:blip r:embed="rId2" cstate="print">
            <a:lum bright="42000" contrast="-68000"/>
          </a:blip>
          <a:srcRect/>
          <a:stretch>
            <a:fillRect l="-30000" t="-20000" r="-2000" b="12000"/>
          </a:stretch>
        </a:blipFill>
        <a:effectLst/>
      </p:bgPr>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ru-RU" smtClean="0"/>
              <a:t>Образец заголовка</a:t>
            </a:r>
            <a:endParaRPr lang="ru-RU"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ru-RU" dirty="0"/>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pPr>
              <a:defRPr/>
            </a:pPr>
            <a:endParaRPr lang="ru-RU"/>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pPr>
              <a:defRPr/>
            </a:pPr>
            <a:endParaRPr lang="ru-RU"/>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pPr>
              <a:defRPr/>
            </a:pPr>
            <a:fld id="{3CFBFC90-F11E-4872-917D-B41F471FE4A6}" type="slidenum">
              <a:rPr lang="ru-RU" altLang="ru-RU" smtClean="0"/>
              <a:pPr>
                <a:defRPr/>
              </a:pPr>
              <a:t>‹#›</a:t>
            </a:fld>
            <a:endParaRPr lang="ru-RU" altLang="ru-RU"/>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p>
            <a:pPr>
              <a:defRPr/>
            </a:pPr>
            <a:fld id="{9AF6D2BF-B5C2-42B5-B785-278537D06525}" type="slidenum">
              <a:rPr lang="ru-RU" altLang="ru-RU" smtClean="0"/>
              <a:pPr>
                <a:defRPr/>
              </a:pPr>
              <a:t>‹#›</a:t>
            </a:fld>
            <a:endParaRPr lang="ru-RU" altLang="ru-RU"/>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lang="ru-RU" smtClean="0"/>
              <a:t>Образец заголовка</a:t>
            </a:r>
            <a:endParaRPr lang="ru-RU"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Date Placeholder 3"/>
          <p:cNvSpPr>
            <a:spLocks noGrp="1"/>
          </p:cNvSpPr>
          <p:nvPr>
            <p:ph type="dt" sz="half" idx="10"/>
          </p:nvPr>
        </p:nvSpPr>
        <p:spPr>
          <a:xfrm>
            <a:off x="6553200" y="6248402"/>
            <a:ext cx="2209800" cy="365125"/>
          </a:xfrm>
        </p:spPr>
        <p:txBody>
          <a:bodyPr/>
          <a:lstStyle/>
          <a:p>
            <a:pPr>
              <a:defRPr/>
            </a:pPr>
            <a:endParaRPr lang="ru-RU"/>
          </a:p>
        </p:txBody>
      </p:sp>
      <p:sp>
        <p:nvSpPr>
          <p:cNvPr id="5" name="Footer Placeholder 4"/>
          <p:cNvSpPr>
            <a:spLocks noGrp="1"/>
          </p:cNvSpPr>
          <p:nvPr>
            <p:ph type="ftr" sz="quarter" idx="11"/>
          </p:nvPr>
        </p:nvSpPr>
        <p:spPr>
          <a:xfrm>
            <a:off x="457201" y="6248207"/>
            <a:ext cx="5573483" cy="365125"/>
          </a:xfrm>
        </p:spPr>
        <p:txBody>
          <a:bodyPr/>
          <a:lstStyle/>
          <a:p>
            <a:pPr>
              <a:defRPr/>
            </a:pPr>
            <a:endParaRPr lang="ru-RU"/>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ru-RU"/>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ru-RU"/>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ru-RU"/>
          </a:p>
        </p:txBody>
      </p:sp>
      <p:sp>
        <p:nvSpPr>
          <p:cNvPr id="6" name="Slide Number Placeholder 5"/>
          <p:cNvSpPr>
            <a:spLocks noGrp="1"/>
          </p:cNvSpPr>
          <p:nvPr>
            <p:ph type="sldNum" sz="quarter" idx="12"/>
          </p:nvPr>
        </p:nvSpPr>
        <p:spPr>
          <a:xfrm rot="5400000">
            <a:off x="5989638" y="144462"/>
            <a:ext cx="533400" cy="244476"/>
          </a:xfrm>
        </p:spPr>
        <p:txBody>
          <a:bodyPr/>
          <a:lstStyle/>
          <a:p>
            <a:pPr>
              <a:defRPr/>
            </a:pPr>
            <a:fld id="{A0A52D15-C5B2-4D82-9E84-D6B22D75E363}" type="slidenum">
              <a:rPr lang="ru-RU" altLang="ru-RU" smtClean="0"/>
              <a:pPr>
                <a:defRPr/>
              </a:pPr>
              <a:t>‹#›</a:t>
            </a:fld>
            <a:endParaRPr lang="ru-RU" altLang="ru-RU"/>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ru-RU" smtClean="0"/>
              <a:t>Образец заголовка</a:t>
            </a:r>
            <a:endParaRPr lang="ru-RU" dirty="0"/>
          </a:p>
        </p:txBody>
      </p:sp>
      <p:sp>
        <p:nvSpPr>
          <p:cNvPr id="4" name="Date Placeholder 3"/>
          <p:cNvSpPr>
            <a:spLocks noGrp="1"/>
          </p:cNvSpPr>
          <p:nvPr>
            <p:ph type="dt" sz="half" idx="10"/>
          </p:nvPr>
        </p:nvSpPr>
        <p:spPr/>
        <p:txBody>
          <a:bodyPr/>
          <a:lstStyle/>
          <a:p>
            <a:pPr>
              <a:defRPr/>
            </a:pPr>
            <a:endParaRPr lang="ru-RU"/>
          </a:p>
        </p:txBody>
      </p:sp>
      <p:sp>
        <p:nvSpPr>
          <p:cNvPr id="5" name="Footer Placeholder 4"/>
          <p:cNvSpPr>
            <a:spLocks noGrp="1"/>
          </p:cNvSpPr>
          <p:nvPr>
            <p:ph type="ftr" sz="quarter" idx="11"/>
          </p:nvPr>
        </p:nvSpPr>
        <p:spPr/>
        <p:txBody>
          <a:bodyPr/>
          <a:lstStyle/>
          <a:p>
            <a:pPr>
              <a:defRPr/>
            </a:pPr>
            <a:endParaRPr lang="ru-RU"/>
          </a:p>
        </p:txBody>
      </p:sp>
      <p:sp>
        <p:nvSpPr>
          <p:cNvPr id="6" name="Slide Number Placeholder 5"/>
          <p:cNvSpPr>
            <a:spLocks noGrp="1"/>
          </p:cNvSpPr>
          <p:nvPr>
            <p:ph type="sldNum" sz="quarter" idx="12"/>
          </p:nvPr>
        </p:nvSpPr>
        <p:spPr/>
        <p:txBody>
          <a:bodyPr/>
          <a:lstStyle>
            <a:lvl1pPr>
              <a:defRPr>
                <a:solidFill>
                  <a:srgbClr val="FFFFFF"/>
                </a:solidFill>
              </a:defRPr>
            </a:lvl1pPr>
          </a:lstStyle>
          <a:p>
            <a:pPr>
              <a:defRPr/>
            </a:pPr>
            <a:fld id="{8B8CDA76-D447-4386-8BB8-2C43903803B6}" type="slidenum">
              <a:rPr lang="ru-RU" altLang="ru-RU" smtClean="0"/>
              <a:pPr>
                <a:defRPr/>
              </a:pPr>
              <a:t>‹#›</a:t>
            </a:fld>
            <a:endParaRPr lang="ru-RU" altLang="ru-RU"/>
          </a:p>
        </p:txBody>
      </p:sp>
      <p:sp>
        <p:nvSpPr>
          <p:cNvPr id="8" name="Content Placeholder 7"/>
          <p:cNvSpPr>
            <a:spLocks noGrp="1"/>
          </p:cNvSpPr>
          <p:nvPr>
            <p:ph sz="quarter" idx="1"/>
          </p:nvPr>
        </p:nvSpPr>
        <p:spPr>
          <a:xfrm>
            <a:off x="612648" y="1600200"/>
            <a:ext cx="81534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Tree>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ru-RU" smtClean="0"/>
              <a:t>Образец заголовка</a:t>
            </a:r>
            <a:endParaRPr lang="ru-RU" dirty="0"/>
          </a:p>
        </p:txBody>
      </p:sp>
      <p:sp>
        <p:nvSpPr>
          <p:cNvPr id="12" name="Date Placeholder 11"/>
          <p:cNvSpPr>
            <a:spLocks noGrp="1"/>
          </p:cNvSpPr>
          <p:nvPr>
            <p:ph type="dt" sz="half" idx="10"/>
          </p:nvPr>
        </p:nvSpPr>
        <p:spPr/>
        <p:txBody>
          <a:bodyPr/>
          <a:lstStyle/>
          <a:p>
            <a:pPr>
              <a:defRPr/>
            </a:pPr>
            <a:endParaRPr lang="ru-RU"/>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defRPr/>
            </a:pPr>
            <a:fld id="{33B94136-5403-4440-A864-8A84CE5C400B}" type="slidenum">
              <a:rPr lang="ru-RU" altLang="ru-RU" smtClean="0"/>
              <a:pPr>
                <a:defRPr/>
              </a:pPr>
              <a:t>‹#›</a:t>
            </a:fld>
            <a:endParaRPr lang="ru-RU" altLang="ru-RU"/>
          </a:p>
        </p:txBody>
      </p:sp>
      <p:sp>
        <p:nvSpPr>
          <p:cNvPr id="14" name="Footer Placeholder 13"/>
          <p:cNvSpPr>
            <a:spLocks noGrp="1"/>
          </p:cNvSpPr>
          <p:nvPr>
            <p:ph type="ftr" sz="quarter" idx="12"/>
          </p:nvPr>
        </p:nvSpPr>
        <p:spPr/>
        <p:txBody>
          <a:bodyPr/>
          <a:lstStyle/>
          <a:p>
            <a:pPr>
              <a:defRPr/>
            </a:pPr>
            <a:endParaRPr lang="ru-RU"/>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9" name="Content Placeholder 8"/>
          <p:cNvSpPr>
            <a:spLocks noGrp="1"/>
          </p:cNvSpPr>
          <p:nvPr>
            <p:ph sz="quarter" idx="1"/>
          </p:nvPr>
        </p:nvSpPr>
        <p:spPr>
          <a:xfrm>
            <a:off x="609600"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1" name="Content Placeholder 10"/>
          <p:cNvSpPr>
            <a:spLocks noGrp="1"/>
          </p:cNvSpPr>
          <p:nvPr>
            <p:ph sz="quarter" idx="2"/>
          </p:nvPr>
        </p:nvSpPr>
        <p:spPr>
          <a:xfrm>
            <a:off x="4844901" y="1589567"/>
            <a:ext cx="388620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8" name="Date Placeholder 7"/>
          <p:cNvSpPr>
            <a:spLocks noGrp="1"/>
          </p:cNvSpPr>
          <p:nvPr>
            <p:ph type="dt" sz="half" idx="15"/>
          </p:nvPr>
        </p:nvSpPr>
        <p:spPr/>
        <p:txBody>
          <a:bodyPr rtlCol="0"/>
          <a:lstStyle/>
          <a:p>
            <a:pPr>
              <a:defRPr/>
            </a:pPr>
            <a:endParaRPr lang="ru-RU"/>
          </a:p>
        </p:txBody>
      </p:sp>
      <p:sp>
        <p:nvSpPr>
          <p:cNvPr id="10" name="Slide Number Placeholder 9"/>
          <p:cNvSpPr>
            <a:spLocks noGrp="1"/>
          </p:cNvSpPr>
          <p:nvPr>
            <p:ph type="sldNum" sz="quarter" idx="16"/>
          </p:nvPr>
        </p:nvSpPr>
        <p:spPr/>
        <p:txBody>
          <a:bodyPr rtlCol="0"/>
          <a:lstStyle/>
          <a:p>
            <a:pPr>
              <a:defRPr/>
            </a:pPr>
            <a:fld id="{5059EE47-6330-4435-B4A9-803D02A1D3B9}" type="slidenum">
              <a:rPr lang="ru-RU" altLang="ru-RU" smtClean="0"/>
              <a:pPr>
                <a:defRPr/>
              </a:pPr>
              <a:t>‹#›</a:t>
            </a:fld>
            <a:endParaRPr lang="ru-RU" altLang="ru-RU"/>
          </a:p>
        </p:txBody>
      </p:sp>
      <p:sp>
        <p:nvSpPr>
          <p:cNvPr id="12" name="Footer Placeholder 11"/>
          <p:cNvSpPr>
            <a:spLocks noGrp="1"/>
          </p:cNvSpPr>
          <p:nvPr>
            <p:ph type="ftr" sz="quarter" idx="17"/>
          </p:nvPr>
        </p:nvSpPr>
        <p:spPr/>
        <p:txBody>
          <a:bodyPr rtlCol="0"/>
          <a:lstStyle/>
          <a:p>
            <a:pPr>
              <a:defRPr/>
            </a:pPr>
            <a:endParaRPr lang="ru-RU"/>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lang="ru-RU" smtClean="0"/>
              <a:t>Образец заголовка</a:t>
            </a:r>
            <a:endParaRPr lang="ru-RU" dirty="0"/>
          </a:p>
        </p:txBody>
      </p:sp>
      <p:sp>
        <p:nvSpPr>
          <p:cNvPr id="11" name="Content Placeholder 10"/>
          <p:cNvSpPr>
            <a:spLocks noGrp="1"/>
          </p:cNvSpPr>
          <p:nvPr>
            <p:ph sz="quarter" idx="2"/>
          </p:nvPr>
        </p:nvSpPr>
        <p:spPr>
          <a:xfrm>
            <a:off x="609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Content Placeholder 12"/>
          <p:cNvSpPr>
            <a:spLocks noGrp="1"/>
          </p:cNvSpPr>
          <p:nvPr>
            <p:ph sz="quarter" idx="4"/>
          </p:nvPr>
        </p:nvSpPr>
        <p:spPr>
          <a:xfrm>
            <a:off x="4800600" y="2438400"/>
            <a:ext cx="3886200" cy="3581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Date Placeholder 9"/>
          <p:cNvSpPr>
            <a:spLocks noGrp="1"/>
          </p:cNvSpPr>
          <p:nvPr>
            <p:ph type="dt" sz="half" idx="15"/>
          </p:nvPr>
        </p:nvSpPr>
        <p:spPr/>
        <p:txBody>
          <a:bodyPr rtlCol="0"/>
          <a:lstStyle/>
          <a:p>
            <a:pPr>
              <a:defRPr/>
            </a:pPr>
            <a:endParaRPr lang="ru-RU"/>
          </a:p>
        </p:txBody>
      </p:sp>
      <p:sp>
        <p:nvSpPr>
          <p:cNvPr id="12" name="Slide Number Placeholder 11"/>
          <p:cNvSpPr>
            <a:spLocks noGrp="1"/>
          </p:cNvSpPr>
          <p:nvPr>
            <p:ph type="sldNum" sz="quarter" idx="16"/>
          </p:nvPr>
        </p:nvSpPr>
        <p:spPr/>
        <p:txBody>
          <a:bodyPr rtlCol="0"/>
          <a:lstStyle/>
          <a:p>
            <a:pPr>
              <a:defRPr/>
            </a:pPr>
            <a:fld id="{DAB03594-41A2-4479-8ED4-45A0112E984E}" type="slidenum">
              <a:rPr lang="ru-RU" altLang="ru-RU" smtClean="0"/>
              <a:pPr>
                <a:defRPr/>
              </a:pPr>
              <a:t>‹#›</a:t>
            </a:fld>
            <a:endParaRPr lang="ru-RU" altLang="ru-RU"/>
          </a:p>
        </p:txBody>
      </p:sp>
      <p:sp>
        <p:nvSpPr>
          <p:cNvPr id="14" name="Footer Placeholder 13"/>
          <p:cNvSpPr>
            <a:spLocks noGrp="1"/>
          </p:cNvSpPr>
          <p:nvPr>
            <p:ph type="ftr" sz="quarter" idx="17"/>
          </p:nvPr>
        </p:nvSpPr>
        <p:spPr/>
        <p:txBody>
          <a:bodyPr rtlCol="0"/>
          <a:lstStyle/>
          <a:p>
            <a:pPr>
              <a:defRPr/>
            </a:pPr>
            <a:endParaRPr lang="ru-RU"/>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ru-RU" smtClean="0"/>
              <a:t>Образец текста</a:t>
            </a:r>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ru-RU"/>
          </a:p>
        </p:txBody>
      </p:sp>
      <p:sp>
        <p:nvSpPr>
          <p:cNvPr id="3" name="Date Placeholder 2"/>
          <p:cNvSpPr>
            <a:spLocks noGrp="1"/>
          </p:cNvSpPr>
          <p:nvPr>
            <p:ph type="dt" sz="half" idx="10"/>
          </p:nvPr>
        </p:nvSpPr>
        <p:spPr/>
        <p:txBody>
          <a:bodyPr/>
          <a:lstStyle/>
          <a:p>
            <a:pPr>
              <a:defRPr/>
            </a:pPr>
            <a:endParaRPr lang="ru-RU"/>
          </a:p>
        </p:txBody>
      </p:sp>
      <p:sp>
        <p:nvSpPr>
          <p:cNvPr id="4" name="Footer Placeholder 3"/>
          <p:cNvSpPr>
            <a:spLocks noGrp="1"/>
          </p:cNvSpPr>
          <p:nvPr>
            <p:ph type="ftr" sz="quarter" idx="11"/>
          </p:nvPr>
        </p:nvSpPr>
        <p:spPr/>
        <p:txBody>
          <a:bodyPr/>
          <a:lstStyle/>
          <a:p>
            <a:pPr>
              <a:defRPr/>
            </a:pPr>
            <a:endParaRPr lang="ru-RU"/>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a:defRPr/>
            </a:pPr>
            <a:fld id="{B30A196A-7029-4280-BCCE-5E287045AB49}" type="slidenum">
              <a:rPr lang="ru-RU" altLang="ru-RU" smtClean="0"/>
              <a:pPr>
                <a:defRPr/>
              </a:pPr>
              <a:t>‹#›</a:t>
            </a:fld>
            <a:endParaRPr lang="ru-RU" altLang="ru-RU"/>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p>
        </p:txBody>
      </p:sp>
      <p:sp>
        <p:nvSpPr>
          <p:cNvPr id="3" name="Footer Placeholder 2"/>
          <p:cNvSpPr>
            <a:spLocks noGrp="1"/>
          </p:cNvSpPr>
          <p:nvPr>
            <p:ph type="ftr" sz="quarter" idx="11"/>
          </p:nvPr>
        </p:nvSpPr>
        <p:spPr/>
        <p:txBody>
          <a:bodyPr/>
          <a:lstStyle/>
          <a:p>
            <a:pPr>
              <a:defRPr/>
            </a:pPr>
            <a:endParaRPr lang="ru-RU"/>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54D2B82B-4DBE-4ECA-8D94-F4DF97D086FD}" type="slidenum">
              <a:rPr lang="ru-RU" altLang="ru-RU" smtClean="0"/>
              <a:pPr>
                <a:defRPr/>
              </a:pPr>
              <a:t>‹#›</a:t>
            </a:fld>
            <a:endParaRPr lang="ru-RU" altLang="ru-RU"/>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lang="ru-RU" smtClean="0"/>
              <a:t>Образец заголовка</a:t>
            </a:r>
            <a:endParaRPr lang="ru-RU" dirty="0"/>
          </a:p>
        </p:txBody>
      </p:sp>
      <p:sp>
        <p:nvSpPr>
          <p:cNvPr id="5" name="Date Placeholder 4"/>
          <p:cNvSpPr>
            <a:spLocks noGrp="1"/>
          </p:cNvSpPr>
          <p:nvPr>
            <p:ph type="dt" sz="half" idx="10"/>
          </p:nvPr>
        </p:nvSpPr>
        <p:spPr/>
        <p:txBody>
          <a:bodyPr/>
          <a:lstStyle/>
          <a:p>
            <a:pPr>
              <a:defRPr/>
            </a:pPr>
            <a:endParaRPr lang="ru-RU"/>
          </a:p>
        </p:txBody>
      </p:sp>
      <p:sp>
        <p:nvSpPr>
          <p:cNvPr id="6" name="Footer Placeholder 5"/>
          <p:cNvSpPr>
            <a:spLocks noGrp="1"/>
          </p:cNvSpPr>
          <p:nvPr>
            <p:ph type="ftr" sz="quarter" idx="11"/>
          </p:nvPr>
        </p:nvSpPr>
        <p:spPr/>
        <p:txBody>
          <a:bodyPr/>
          <a:lstStyle/>
          <a:p>
            <a:pPr>
              <a:defRPr/>
            </a:pPr>
            <a:endParaRPr lang="ru-RU"/>
          </a:p>
        </p:txBody>
      </p:sp>
      <p:sp>
        <p:nvSpPr>
          <p:cNvPr id="7" name="Slide Number Placeholder 6"/>
          <p:cNvSpPr>
            <a:spLocks noGrp="1"/>
          </p:cNvSpPr>
          <p:nvPr>
            <p:ph type="sldNum" sz="quarter" idx="12"/>
          </p:nvPr>
        </p:nvSpPr>
        <p:spPr/>
        <p:txBody>
          <a:bodyPr/>
          <a:lstStyle>
            <a:lvl1pPr>
              <a:defRPr>
                <a:solidFill>
                  <a:srgbClr val="FFFFFF"/>
                </a:solidFill>
              </a:defRPr>
            </a:lvl1pPr>
          </a:lstStyle>
          <a:p>
            <a:pPr>
              <a:defRPr/>
            </a:pPr>
            <a:fld id="{7D77F3B1-F48C-4811-9BF7-A307B72C3356}" type="slidenum">
              <a:rPr lang="ru-RU" altLang="ru-RU" smtClean="0"/>
              <a:pPr>
                <a:defRPr/>
              </a:pPr>
              <a:t>‹#›</a:t>
            </a:fld>
            <a:endParaRPr lang="ru-RU" altLang="ru-RU"/>
          </a:p>
        </p:txBody>
      </p:sp>
      <p:sp>
        <p:nvSpPr>
          <p:cNvPr id="9" name="Content Placeholder 8"/>
          <p:cNvSpPr>
            <a:spLocks noGrp="1"/>
          </p:cNvSpPr>
          <p:nvPr>
            <p:ph sz="quarter" idx="1"/>
          </p:nvPr>
        </p:nvSpPr>
        <p:spPr>
          <a:xfrm>
            <a:off x="2362200" y="1752600"/>
            <a:ext cx="6400800" cy="44196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pic>
        <p:nvPicPr>
          <p:cNvPr id="8" name="Picture 7" descr="sm_pencil.png"/>
          <p:cNvPicPr>
            <a:picLocks noChangeAspect="1"/>
          </p:cNvPicPr>
          <p:nvPr/>
        </p:nvPicPr>
        <p:blipFill>
          <a:blip r:embed="rId2" cstate="print"/>
          <a:stretch>
            <a:fillRect/>
          </a:stretch>
        </p:blipFill>
        <p:spPr>
          <a:xfrm>
            <a:off x="612648" y="1755648"/>
            <a:ext cx="1615307" cy="2145615"/>
          </a:xfrm>
          <a:prstGeom prst="rect">
            <a:avLst/>
          </a:prstGeom>
          <a:ln w="50800" cap="sq" cmpd="dbl">
            <a:solidFill>
              <a:schemeClr val="accent2"/>
            </a:solidFill>
            <a:miter lim="800000"/>
          </a:ln>
        </p:spPr>
      </p:pic>
    </p:spTree>
  </p:cSld>
  <p:clrMapOvr>
    <a:masterClrMapping/>
  </p:clrMapOvr>
  <p:timing>
    <p:tnLst>
      <p:par>
        <p:cTn id="1" dur="indefinite" restart="never" nodeType="tmRoot"/>
      </p:par>
    </p:tnLst>
  </p:timing>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lang="ru-RU" smtClean="0"/>
              <a:t>Образец заголовка</a:t>
            </a:r>
            <a:endParaRPr lang="ru-RU" dirty="0"/>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12" name="Date Placeholder 11"/>
          <p:cNvSpPr>
            <a:spLocks noGrp="1"/>
          </p:cNvSpPr>
          <p:nvPr>
            <p:ph type="dt" sz="half" idx="10"/>
          </p:nvPr>
        </p:nvSpPr>
        <p:spPr>
          <a:xfrm>
            <a:off x="6248400" y="6248400"/>
            <a:ext cx="2667000" cy="365125"/>
          </a:xfrm>
        </p:spPr>
        <p:txBody>
          <a:bodyPr rtlCol="0"/>
          <a:lstStyle/>
          <a:p>
            <a:pPr>
              <a:defRPr/>
            </a:pPr>
            <a:endParaRPr lang="ru-RU"/>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defRPr/>
            </a:pPr>
            <a:fld id="{0F3C829D-D6F2-4D2F-BFA0-3D8B0271CECB}" type="slidenum">
              <a:rPr lang="ru-RU" altLang="ru-RU" smtClean="0"/>
              <a:pPr>
                <a:defRPr/>
              </a:pPr>
              <a:t>‹#›</a:t>
            </a:fld>
            <a:endParaRPr lang="ru-RU" altLang="ru-RU"/>
          </a:p>
        </p:txBody>
      </p:sp>
      <p:sp>
        <p:nvSpPr>
          <p:cNvPr id="14" name="Footer Placeholder 13"/>
          <p:cNvSpPr>
            <a:spLocks noGrp="1"/>
          </p:cNvSpPr>
          <p:nvPr>
            <p:ph type="ftr" sz="quarter" idx="12"/>
          </p:nvPr>
        </p:nvSpPr>
        <p:spPr>
          <a:xfrm>
            <a:off x="1600200" y="6248206"/>
            <a:ext cx="4572000" cy="365125"/>
          </a:xfrm>
        </p:spPr>
        <p:txBody>
          <a:bodyPr rtlCol="0"/>
          <a:lstStyle/>
          <a:p>
            <a:pPr>
              <a:defRPr/>
            </a:pPr>
            <a:endParaRPr lang="ru-RU"/>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lang="ru-RU" smtClean="0"/>
              <a:t>Вставка рисунка</a:t>
            </a:r>
            <a:endParaRPr lang="ru-RU" dirty="0"/>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lang="ru-RU" smtClean="0"/>
              <a:t>Образец заголовка</a:t>
            </a:r>
            <a:endParaRPr lang="ru-RU" dirty="0"/>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a:defRPr sz="1400">
                <a:solidFill>
                  <a:schemeClr val="tx2"/>
                </a:solidFill>
              </a:defRPr>
            </a:lvl1pPr>
          </a:lstStyle>
          <a:p>
            <a:pPr>
              <a:defRPr/>
            </a:pPr>
            <a:endParaRPr lang="ru-RU"/>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a:defRPr sz="1400">
                <a:solidFill>
                  <a:schemeClr val="tx2"/>
                </a:solidFill>
              </a:defRPr>
            </a:lvl1pPr>
          </a:lstStyle>
          <a:p>
            <a:pPr>
              <a:defRPr/>
            </a:pPr>
            <a:endParaRPr lang="ru-RU"/>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ru-RU"/>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a:defRPr sz="1400" b="1">
                <a:solidFill>
                  <a:srgbClr val="FFFFFF"/>
                </a:solidFill>
              </a:defRPr>
            </a:lvl1pPr>
          </a:lstStyle>
          <a:p>
            <a:pPr>
              <a:defRPr/>
            </a:pPr>
            <a:fld id="{7D77F3B1-F48C-4811-9BF7-A307B72C3356}" type="slidenum">
              <a:rPr lang="ru-RU" altLang="ru-RU" smtClean="0"/>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ransition spd="med">
    <p:fade/>
  </p:transition>
  <p:timing>
    <p:tnLst>
      <p:par>
        <p:cTn id="1" dur="indefinite" restart="never" nodeType="tmRoot"/>
      </p:par>
    </p:tnLst>
  </p:timing>
  <p:hf hdr="0" ftr="0" dt="0"/>
  <p:txStyles>
    <p:titleStyle>
      <a:lvl1pPr algn="l" rtl="0" eaLnBrk="1" latinLnBrk="0" hangingPunct="1">
        <a:spcBef>
          <a:spcPct val="0"/>
        </a:spcBef>
        <a:buNone/>
        <a:defRPr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39752" y="1772816"/>
            <a:ext cx="6477000" cy="3662536"/>
          </a:xfrm>
        </p:spPr>
        <p:txBody>
          <a:bodyPr>
            <a:normAutofit fontScale="90000"/>
          </a:bodyPr>
          <a:lstStyle/>
          <a:p>
            <a:r>
              <a:rPr lang="ru-RU" b="1" dirty="0" smtClean="0">
                <a:solidFill>
                  <a:schemeClr val="accent1">
                    <a:lumMod val="50000"/>
                  </a:schemeClr>
                </a:solidFill>
              </a:rPr>
              <a:t>Формирование гражданской идентичности </a:t>
            </a:r>
            <a:br>
              <a:rPr lang="ru-RU" b="1" dirty="0" smtClean="0">
                <a:solidFill>
                  <a:schemeClr val="accent1">
                    <a:lumMod val="50000"/>
                  </a:schemeClr>
                </a:solidFill>
              </a:rPr>
            </a:br>
            <a:r>
              <a:rPr lang="ru-RU" b="1" dirty="0" smtClean="0">
                <a:solidFill>
                  <a:schemeClr val="accent1">
                    <a:lumMod val="50000"/>
                  </a:schemeClr>
                </a:solidFill>
              </a:rPr>
              <a:t>и воспитание школьников в обучении английскому языку</a:t>
            </a:r>
            <a:endParaRPr lang="ru-RU" b="1" dirty="0">
              <a:solidFill>
                <a:schemeClr val="accent1">
                  <a:lumMod val="50000"/>
                </a:schemeClr>
              </a:solidFill>
            </a:endParaRPr>
          </a:p>
        </p:txBody>
      </p:sp>
      <p:sp>
        <p:nvSpPr>
          <p:cNvPr id="4" name="Номер слайда 3"/>
          <p:cNvSpPr>
            <a:spLocks noGrp="1"/>
          </p:cNvSpPr>
          <p:nvPr>
            <p:ph type="sldNum" sz="quarter" idx="12"/>
          </p:nvPr>
        </p:nvSpPr>
        <p:spPr/>
        <p:txBody>
          <a:bodyPr/>
          <a:lstStyle/>
          <a:p>
            <a:pPr>
              <a:defRPr/>
            </a:pPr>
            <a:fld id="{3CFBFC90-F11E-4872-917D-B41F471FE4A6}" type="slidenum">
              <a:rPr lang="ru-RU" altLang="ru-RU" smtClean="0"/>
              <a:pPr>
                <a:defRPr/>
              </a:pPr>
              <a:t>1</a:t>
            </a:fld>
            <a:endParaRPr lang="ru-RU" altLang="ru-RU"/>
          </a:p>
        </p:txBody>
      </p:sp>
    </p:spTree>
    <p:extLst>
      <p:ext uri="{BB962C8B-B14F-4D97-AF65-F5344CB8AC3E}">
        <p14:creationId xmlns:p14="http://schemas.microsoft.com/office/powerpoint/2010/main" val="2208111690"/>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8D148BC8-D8AB-4FE4-90ED-48F9E92848D0}" type="slidenum">
              <a:rPr lang="ru-RU" altLang="ru-RU" sz="1400" smtClean="0"/>
              <a:pPr>
                <a:spcBef>
                  <a:spcPct val="0"/>
                </a:spcBef>
                <a:buFontTx/>
                <a:buNone/>
              </a:pPr>
              <a:t>10</a:t>
            </a:fld>
            <a:endParaRPr lang="ru-RU" altLang="ru-RU" sz="1400" smtClean="0"/>
          </a:p>
        </p:txBody>
      </p:sp>
      <p:sp>
        <p:nvSpPr>
          <p:cNvPr id="7" name="Содержимое 5"/>
          <p:cNvSpPr txBox="1">
            <a:spLocks/>
          </p:cNvSpPr>
          <p:nvPr/>
        </p:nvSpPr>
        <p:spPr bwMode="auto">
          <a:xfrm>
            <a:off x="611560" y="188640"/>
            <a:ext cx="8229600" cy="620712"/>
          </a:xfrm>
          <a:prstGeom prst="rect">
            <a:avLst/>
          </a:prstGeom>
          <a:noFill/>
          <a:ln w="9525">
            <a:noFill/>
            <a:miter lim="800000"/>
            <a:headEnd/>
            <a:tailEnd/>
          </a:ln>
        </p:spPr>
        <p:txBody>
          <a:bodyPr/>
          <a:lstStyle/>
          <a:p>
            <a:pPr marL="342900" indent="-342900" algn="r">
              <a:spcBef>
                <a:spcPct val="20000"/>
              </a:spcBef>
              <a:defRPr/>
            </a:pPr>
            <a:r>
              <a:rPr lang="en-US" sz="2800" b="1" kern="0" dirty="0">
                <a:solidFill>
                  <a:schemeClr val="tx2"/>
                </a:solidFill>
                <a:latin typeface="+mj-lt"/>
              </a:rPr>
              <a:t>Happy English.ru </a:t>
            </a:r>
            <a:r>
              <a:rPr lang="ru-RU" sz="2800" b="1" kern="0" dirty="0">
                <a:solidFill>
                  <a:schemeClr val="tx2"/>
                </a:solidFill>
                <a:latin typeface="+mj-lt"/>
              </a:rPr>
              <a:t>10</a:t>
            </a:r>
            <a:r>
              <a:rPr lang="en-US" sz="2800" b="1" kern="0" dirty="0">
                <a:solidFill>
                  <a:schemeClr val="tx2"/>
                </a:solidFill>
                <a:latin typeface="+mj-lt"/>
              </a:rPr>
              <a:t> </a:t>
            </a:r>
            <a:r>
              <a:rPr lang="ru-RU" sz="2800" b="1" kern="0" dirty="0">
                <a:solidFill>
                  <a:schemeClr val="tx2"/>
                </a:solidFill>
                <a:latin typeface="+mj-lt"/>
              </a:rPr>
              <a:t>класс</a:t>
            </a:r>
          </a:p>
        </p:txBody>
      </p:sp>
      <p:pic>
        <p:nvPicPr>
          <p:cNvPr id="6" name="Рисунок 5" descr="HEru10SB_230-231.jpg"/>
          <p:cNvPicPr>
            <a:picLocks noChangeAspect="1"/>
          </p:cNvPicPr>
          <p:nvPr/>
        </p:nvPicPr>
        <p:blipFill>
          <a:blip r:embed="rId2" cstate="print"/>
          <a:stretch>
            <a:fillRect/>
          </a:stretch>
        </p:blipFill>
        <p:spPr>
          <a:xfrm>
            <a:off x="0" y="787401"/>
            <a:ext cx="9144000" cy="6070600"/>
          </a:xfrm>
          <a:prstGeom prst="rect">
            <a:avLst/>
          </a:prstGeom>
          <a:ln>
            <a:solidFill>
              <a:schemeClr val="bg2">
                <a:lumMod val="40000"/>
                <a:lumOff val="60000"/>
              </a:schemeClr>
            </a:solidFill>
          </a:ln>
          <a:effectLst>
            <a:outerShdw blurRad="50800" dist="38100" dir="2700000" algn="tl" rotWithShape="0">
              <a:prstClr val="black">
                <a:alpha val="40000"/>
              </a:prstClr>
            </a:outerShdw>
          </a:effectLst>
        </p:spPr>
      </p:pic>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0" name="Прямоугольник 9"/>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D6CA0C7F-0CA3-4DC4-94C9-96CE6D2B76D1}" type="slidenum">
              <a:rPr lang="ru-RU" altLang="ru-RU" sz="1400" smtClean="0"/>
              <a:pPr>
                <a:spcBef>
                  <a:spcPct val="0"/>
                </a:spcBef>
                <a:buFontTx/>
                <a:buNone/>
              </a:pPr>
              <a:t>11</a:t>
            </a:fld>
            <a:endParaRPr lang="ru-RU" altLang="ru-RU" sz="1400" smtClean="0"/>
          </a:p>
        </p:txBody>
      </p:sp>
      <p:pic>
        <p:nvPicPr>
          <p:cNvPr id="9" name="Содержимое 8" descr="HEru11SB_32-33.jpg"/>
          <p:cNvPicPr>
            <a:picLocks noGrp="1" noChangeAspect="1"/>
          </p:cNvPicPr>
          <p:nvPr>
            <p:ph sz="quarter" idx="1"/>
          </p:nvPr>
        </p:nvPicPr>
        <p:blipFill>
          <a:blip r:embed="rId2" cstate="print"/>
          <a:stretch>
            <a:fillRect/>
          </a:stretch>
        </p:blipFill>
        <p:spPr>
          <a:xfrm>
            <a:off x="0" y="787401"/>
            <a:ext cx="9144000" cy="6070600"/>
          </a:xfrm>
          <a:ln>
            <a:solidFill>
              <a:schemeClr val="bg2">
                <a:lumMod val="40000"/>
                <a:lumOff val="60000"/>
              </a:schemeClr>
            </a:solidFill>
          </a:ln>
        </p:spPr>
      </p:pic>
      <p:sp>
        <p:nvSpPr>
          <p:cNvPr id="11" name="Содержимое 5"/>
          <p:cNvSpPr txBox="1">
            <a:spLocks/>
          </p:cNvSpPr>
          <p:nvPr/>
        </p:nvSpPr>
        <p:spPr bwMode="auto">
          <a:xfrm>
            <a:off x="468313" y="179388"/>
            <a:ext cx="8229600" cy="576262"/>
          </a:xfrm>
          <a:prstGeom prst="rect">
            <a:avLst/>
          </a:prstGeom>
          <a:noFill/>
          <a:ln w="9525">
            <a:noFill/>
            <a:miter lim="800000"/>
            <a:headEnd/>
            <a:tailEnd/>
          </a:ln>
        </p:spPr>
        <p:txBody>
          <a:bodyPr/>
          <a:lstStyle/>
          <a:p>
            <a:pPr marL="342900" indent="-342900" algn="r">
              <a:spcBef>
                <a:spcPct val="20000"/>
              </a:spcBef>
              <a:defRPr/>
            </a:pPr>
            <a:r>
              <a:rPr lang="ru-RU" sz="2800" b="1" kern="0" dirty="0" smtClean="0">
                <a:solidFill>
                  <a:schemeClr val="tx2"/>
                </a:solidFill>
                <a:latin typeface="+mj-lt"/>
              </a:rPr>
              <a:t>11</a:t>
            </a:r>
            <a:r>
              <a:rPr lang="en-US" sz="2800" b="1" kern="0" dirty="0" smtClean="0">
                <a:solidFill>
                  <a:schemeClr val="tx2"/>
                </a:solidFill>
                <a:latin typeface="+mj-lt"/>
              </a:rPr>
              <a:t> </a:t>
            </a:r>
            <a:r>
              <a:rPr lang="ru-RU" sz="2800" b="1" kern="0" dirty="0" smtClean="0">
                <a:solidFill>
                  <a:schemeClr val="tx2"/>
                </a:solidFill>
                <a:latin typeface="+mj-lt"/>
              </a:rPr>
              <a:t>класс. Гражданский уровень</a:t>
            </a:r>
            <a:endParaRPr lang="ru-RU" sz="2800" b="1" kern="0" dirty="0">
              <a:solidFill>
                <a:schemeClr val="tx2"/>
              </a:solidFill>
              <a:latin typeface="+mj-lt"/>
            </a:endParaRPr>
          </a:p>
        </p:txBody>
      </p:sp>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6" name="Прямоугольник 5"/>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824136"/>
          </a:xfrm>
        </p:spPr>
        <p:txBody>
          <a:bodyPr>
            <a:normAutofit/>
          </a:bodyPr>
          <a:lstStyle/>
          <a:p>
            <a:pPr algn="r"/>
            <a:r>
              <a:rPr lang="ru-RU" sz="2800" b="1" dirty="0" smtClean="0"/>
              <a:t>Тексты учебника</a:t>
            </a:r>
            <a:endParaRPr lang="ru-RU" sz="2800" b="1" dirty="0"/>
          </a:p>
        </p:txBody>
      </p:sp>
      <p:sp>
        <p:nvSpPr>
          <p:cNvPr id="4" name="Номер слайда 3"/>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12</a:t>
            </a:fld>
            <a:endParaRPr lang="ru-RU" altLang="ru-RU"/>
          </a:p>
        </p:txBody>
      </p:sp>
      <p:sp>
        <p:nvSpPr>
          <p:cNvPr id="3" name="Объект 2"/>
          <p:cNvSpPr>
            <a:spLocks noGrp="1"/>
          </p:cNvSpPr>
          <p:nvPr>
            <p:ph sz="quarter" idx="1"/>
          </p:nvPr>
        </p:nvSpPr>
        <p:spPr>
          <a:xfrm>
            <a:off x="539552" y="1844824"/>
            <a:ext cx="8153400" cy="4495800"/>
          </a:xfrm>
        </p:spPr>
        <p:txBody>
          <a:bodyPr>
            <a:noAutofit/>
          </a:bodyPr>
          <a:lstStyle/>
          <a:p>
            <a:pPr marL="0" indent="0">
              <a:buNone/>
            </a:pPr>
            <a:r>
              <a:rPr lang="ru-RU" sz="1800" dirty="0" smtClean="0"/>
              <a:t>Согласно </a:t>
            </a:r>
            <a:r>
              <a:rPr lang="ru-RU" sz="1800" dirty="0"/>
              <a:t>концепции И. Р. Гальперина, в тексте </a:t>
            </a:r>
            <a:r>
              <a:rPr lang="ru-RU" sz="1800" dirty="0" smtClean="0"/>
              <a:t>содержится </a:t>
            </a:r>
            <a:r>
              <a:rPr lang="ru-RU" sz="1800" dirty="0"/>
              <a:t>три вида информации: </a:t>
            </a:r>
            <a:r>
              <a:rPr lang="ru-RU" sz="1800" b="1" dirty="0" err="1"/>
              <a:t>фактуальная</a:t>
            </a:r>
            <a:r>
              <a:rPr lang="ru-RU" sz="1800" dirty="0"/>
              <a:t>, </a:t>
            </a:r>
            <a:r>
              <a:rPr lang="ru-RU" sz="1800" b="1" dirty="0"/>
              <a:t>концептуальная</a:t>
            </a:r>
            <a:r>
              <a:rPr lang="ru-RU" sz="1800" dirty="0"/>
              <a:t> </a:t>
            </a:r>
            <a:r>
              <a:rPr lang="ru-RU" sz="1800" dirty="0" smtClean="0"/>
              <a:t>и </a:t>
            </a:r>
            <a:r>
              <a:rPr lang="ru-RU" sz="1800" b="1" dirty="0" smtClean="0"/>
              <a:t>подтекстовая</a:t>
            </a:r>
            <a:r>
              <a:rPr lang="ru-RU" sz="1800" dirty="0" smtClean="0"/>
              <a:t>. </a:t>
            </a:r>
          </a:p>
          <a:p>
            <a:pPr marL="0" indent="0">
              <a:buNone/>
            </a:pPr>
            <a:r>
              <a:rPr lang="ru-RU" sz="1800" b="1" dirty="0" err="1" smtClean="0"/>
              <a:t>Фактуальная</a:t>
            </a:r>
            <a:r>
              <a:rPr lang="ru-RU" sz="1800" dirty="0" smtClean="0"/>
              <a:t> </a:t>
            </a:r>
            <a:r>
              <a:rPr lang="ru-RU" sz="1800" dirty="0"/>
              <a:t>информация — </a:t>
            </a:r>
            <a:r>
              <a:rPr lang="ru-RU" sz="1800" dirty="0" smtClean="0"/>
              <a:t>описание фактов</a:t>
            </a:r>
            <a:r>
              <a:rPr lang="ru-RU" sz="1800" dirty="0"/>
              <a:t>, событий, места </a:t>
            </a:r>
            <a:r>
              <a:rPr lang="ru-RU" sz="1800" dirty="0" smtClean="0"/>
              <a:t> и протекания действия составляет фабулу текста. </a:t>
            </a:r>
          </a:p>
          <a:p>
            <a:pPr marL="0" indent="0">
              <a:buNone/>
            </a:pPr>
            <a:r>
              <a:rPr lang="ru-RU" sz="1800" b="1" dirty="0"/>
              <a:t>Содержательно-концептуальная информация сообщает читателю </a:t>
            </a:r>
            <a:r>
              <a:rPr lang="ru-RU" sz="1800" b="1" dirty="0" smtClean="0"/>
              <a:t>индивидуально-авторское понимание </a:t>
            </a:r>
            <a:r>
              <a:rPr lang="ru-RU" sz="1800" b="1" dirty="0"/>
              <a:t>отношений между </a:t>
            </a:r>
            <a:r>
              <a:rPr lang="ru-RU" sz="1800" b="1" dirty="0" smtClean="0"/>
              <a:t>явлениями, понимание </a:t>
            </a:r>
            <a:r>
              <a:rPr lang="ru-RU" sz="1800" b="1" dirty="0"/>
              <a:t>их причинно-следственных связей,</a:t>
            </a:r>
          </a:p>
          <a:p>
            <a:pPr marL="0" indent="0">
              <a:buNone/>
            </a:pPr>
            <a:r>
              <a:rPr lang="ru-RU" sz="1800" b="1" dirty="0" smtClean="0"/>
              <a:t>СКИ не </a:t>
            </a:r>
            <a:r>
              <a:rPr lang="ru-RU" sz="1800" b="1" dirty="0"/>
              <a:t>всегда выражена с достаточной ясностью. Она дает возможность, и даже настоятельно требует, разных </a:t>
            </a:r>
            <a:r>
              <a:rPr lang="ru-RU" sz="1800" b="1" dirty="0" smtClean="0"/>
              <a:t>толкований.</a:t>
            </a:r>
          </a:p>
          <a:p>
            <a:pPr marL="0" indent="0">
              <a:buNone/>
            </a:pPr>
            <a:r>
              <a:rPr lang="ru-RU" sz="1800" b="1" dirty="0" smtClean="0"/>
              <a:t>Подтекстовая</a:t>
            </a:r>
            <a:r>
              <a:rPr lang="ru-RU" sz="1800" dirty="0" smtClean="0"/>
              <a:t> </a:t>
            </a:r>
            <a:r>
              <a:rPr lang="ru-RU" sz="1800" dirty="0" smtClean="0"/>
              <a:t>информация </a:t>
            </a:r>
            <a:r>
              <a:rPr lang="ru-RU" sz="1800" dirty="0"/>
              <a:t>представляет скрытый </a:t>
            </a:r>
            <a:r>
              <a:rPr lang="ru-RU" sz="1800" dirty="0" smtClean="0"/>
              <a:t>смысл</a:t>
            </a:r>
            <a:r>
              <a:rPr lang="ru-RU" sz="1800" dirty="0"/>
              <a:t>. Она извлекается из СФИ благода­ря способности единиц языка порождать ассоциативные и коннотативные </a:t>
            </a:r>
            <a:r>
              <a:rPr lang="ru-RU" sz="1800" dirty="0" smtClean="0"/>
              <a:t>значения.</a:t>
            </a:r>
            <a:endParaRPr lang="ru-RU" sz="1800" dirty="0"/>
          </a:p>
          <a:p>
            <a:pPr marL="0" indent="0">
              <a:buNone/>
            </a:pPr>
            <a:r>
              <a:rPr lang="ru-RU" sz="1800" dirty="0" smtClean="0"/>
              <a:t>Обучение школьников </a:t>
            </a:r>
            <a:r>
              <a:rPr lang="ru-RU" sz="1800" dirty="0"/>
              <a:t>анализу литературно-художественных </a:t>
            </a:r>
            <a:r>
              <a:rPr lang="ru-RU" sz="1800" dirty="0" smtClean="0"/>
              <a:t>произведений, различению </a:t>
            </a:r>
            <a:r>
              <a:rPr lang="ru-RU" sz="1800" dirty="0"/>
              <a:t>авторских «значений» и «смыслов», </a:t>
            </a:r>
            <a:r>
              <a:rPr lang="ru-RU" sz="1800" dirty="0" smtClean="0"/>
              <a:t>сопоставление </a:t>
            </a:r>
            <a:r>
              <a:rPr lang="ru-RU" sz="1800" dirty="0"/>
              <a:t>их со «смыслами» читателя позволяют </a:t>
            </a:r>
            <a:r>
              <a:rPr lang="ru-RU" sz="1800" dirty="0" smtClean="0"/>
              <a:t>целенаправленно, формировать </a:t>
            </a:r>
            <a:r>
              <a:rPr lang="ru-RU" sz="1800" dirty="0"/>
              <a:t>нравственную позицию учащихся на </a:t>
            </a:r>
            <a:r>
              <a:rPr lang="ru-RU" sz="1800" dirty="0" smtClean="0"/>
              <a:t>основе опыта </a:t>
            </a:r>
            <a:r>
              <a:rPr lang="ru-RU" sz="1800" dirty="0" err="1"/>
              <a:t>эмпатии</a:t>
            </a:r>
            <a:r>
              <a:rPr lang="ru-RU" sz="1800" dirty="0"/>
              <a:t> и сопереживания. </a:t>
            </a:r>
          </a:p>
        </p:txBody>
      </p:sp>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6" name="Прямоугольник 5"/>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295975580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B10CA557-674E-4407-B528-FB90F3D383EE}" type="slidenum">
              <a:rPr lang="ru-RU" altLang="ru-RU" sz="1400" smtClean="0"/>
              <a:pPr>
                <a:spcBef>
                  <a:spcPct val="0"/>
                </a:spcBef>
                <a:buFontTx/>
                <a:buNone/>
              </a:pPr>
              <a:t>13</a:t>
            </a:fld>
            <a:endParaRPr lang="ru-RU" altLang="ru-RU" sz="1400" smtClean="0"/>
          </a:p>
        </p:txBody>
      </p:sp>
      <p:sp>
        <p:nvSpPr>
          <p:cNvPr id="6" name="Содержимое 5"/>
          <p:cNvSpPr txBox="1">
            <a:spLocks/>
          </p:cNvSpPr>
          <p:nvPr/>
        </p:nvSpPr>
        <p:spPr bwMode="auto">
          <a:xfrm>
            <a:off x="468313" y="115889"/>
            <a:ext cx="8229600" cy="576262"/>
          </a:xfrm>
          <a:prstGeom prst="rect">
            <a:avLst/>
          </a:prstGeom>
          <a:noFill/>
          <a:ln w="9525">
            <a:noFill/>
            <a:miter lim="800000"/>
            <a:headEnd/>
            <a:tailEnd/>
          </a:ln>
        </p:spPr>
        <p:txBody>
          <a:bodyPr/>
          <a:lstStyle/>
          <a:p>
            <a:pPr marL="342900" indent="-342900" algn="r">
              <a:spcBef>
                <a:spcPct val="20000"/>
              </a:spcBef>
              <a:defRPr/>
            </a:pPr>
            <a:r>
              <a:rPr lang="ru-RU" sz="2800" b="1" kern="0" dirty="0" smtClean="0">
                <a:solidFill>
                  <a:schemeClr val="tx2"/>
                </a:solidFill>
                <a:latin typeface="+mj-lt"/>
              </a:rPr>
              <a:t>11</a:t>
            </a:r>
            <a:r>
              <a:rPr lang="en-US" sz="2800" b="1" kern="0" dirty="0" smtClean="0">
                <a:solidFill>
                  <a:schemeClr val="tx2"/>
                </a:solidFill>
                <a:latin typeface="+mj-lt"/>
              </a:rPr>
              <a:t> </a:t>
            </a:r>
            <a:r>
              <a:rPr lang="ru-RU" sz="2800" b="1" kern="0" dirty="0" smtClean="0">
                <a:solidFill>
                  <a:schemeClr val="tx2"/>
                </a:solidFill>
                <a:latin typeface="+mj-lt"/>
              </a:rPr>
              <a:t>класс. Гражданский уровень</a:t>
            </a:r>
            <a:endParaRPr lang="ru-RU" sz="2800" b="1" kern="0" dirty="0">
              <a:solidFill>
                <a:schemeClr val="tx2"/>
              </a:solidFill>
              <a:latin typeface="+mj-lt"/>
            </a:endParaRPr>
          </a:p>
        </p:txBody>
      </p:sp>
      <p:pic>
        <p:nvPicPr>
          <p:cNvPr id="23554" name="Picture 2" descr="V:\pubs_new\happy_english.ru\Webinar\2017\HEru11SB_p218-219.jpg"/>
          <p:cNvPicPr>
            <a:picLocks noChangeAspect="1" noChangeArrowheads="1"/>
          </p:cNvPicPr>
          <p:nvPr/>
        </p:nvPicPr>
        <p:blipFill>
          <a:blip r:embed="rId2" cstate="print"/>
          <a:srcRect/>
          <a:stretch>
            <a:fillRect/>
          </a:stretch>
        </p:blipFill>
        <p:spPr bwMode="auto">
          <a:xfrm>
            <a:off x="0" y="787401"/>
            <a:ext cx="9144000" cy="6070600"/>
          </a:xfrm>
          <a:prstGeom prst="rect">
            <a:avLst/>
          </a:prstGeom>
          <a:noFill/>
          <a:ln>
            <a:solidFill>
              <a:schemeClr val="bg2">
                <a:lumMod val="40000"/>
                <a:lumOff val="60000"/>
              </a:schemeClr>
            </a:solidFill>
          </a:ln>
          <a:effectLst>
            <a:outerShdw blurRad="50800" dist="38100" dir="2700000" algn="tl" rotWithShape="0">
              <a:prstClr val="black">
                <a:alpha val="40000"/>
              </a:prstClr>
            </a:outerShdw>
          </a:effectLst>
        </p:spPr>
      </p:pic>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a:p>
        </p:txBody>
      </p:sp>
      <p:pic>
        <p:nvPicPr>
          <p:cNvPr id="1026" name="Picture 2" descr="V:\pubs_new\happy_english.ru\Webinar\2017\HEru11SB_114-115.jpg"/>
          <p:cNvPicPr>
            <a:picLocks noChangeAspect="1" noChangeArrowheads="1"/>
          </p:cNvPicPr>
          <p:nvPr/>
        </p:nvPicPr>
        <p:blipFill>
          <a:blip r:embed="rId3" cstate="print"/>
          <a:srcRect/>
          <a:stretch>
            <a:fillRect/>
          </a:stretch>
        </p:blipFill>
        <p:spPr bwMode="auto">
          <a:xfrm>
            <a:off x="1" y="787492"/>
            <a:ext cx="9144001" cy="6070508"/>
          </a:xfrm>
          <a:prstGeom prst="rect">
            <a:avLst/>
          </a:prstGeom>
          <a:noFill/>
          <a:effectLst>
            <a:outerShdw blurRad="50800" dist="38100" dir="16200000" rotWithShape="0">
              <a:prstClr val="black">
                <a:alpha val="40000"/>
              </a:prstClr>
            </a:outerShdw>
          </a:effectLst>
        </p:spPr>
      </p:pic>
      <p:sp>
        <p:nvSpPr>
          <p:cNvPr id="6" name="Прямоугольник 5"/>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0" name="Содержимое 5"/>
          <p:cNvSpPr txBox="1">
            <a:spLocks/>
          </p:cNvSpPr>
          <p:nvPr/>
        </p:nvSpPr>
        <p:spPr bwMode="auto">
          <a:xfrm>
            <a:off x="468313" y="179388"/>
            <a:ext cx="8229600" cy="576262"/>
          </a:xfrm>
          <a:prstGeom prst="rect">
            <a:avLst/>
          </a:prstGeom>
          <a:noFill/>
          <a:ln w="9525">
            <a:noFill/>
            <a:miter lim="800000"/>
            <a:headEnd/>
            <a:tailEnd/>
          </a:ln>
        </p:spPr>
        <p:txBody>
          <a:bodyPr/>
          <a:lstStyle/>
          <a:p>
            <a:pPr marL="342900" indent="-342900" algn="r">
              <a:spcBef>
                <a:spcPct val="20000"/>
              </a:spcBef>
              <a:defRPr/>
            </a:pPr>
            <a:r>
              <a:rPr lang="ru-RU" sz="2800" b="1" kern="0" dirty="0" smtClean="0">
                <a:solidFill>
                  <a:schemeClr val="tx2"/>
                </a:solidFill>
                <a:latin typeface="+mj-lt"/>
              </a:rPr>
              <a:t>11</a:t>
            </a:r>
            <a:r>
              <a:rPr lang="en-US" sz="2800" b="1" kern="0" dirty="0" smtClean="0">
                <a:solidFill>
                  <a:schemeClr val="tx2"/>
                </a:solidFill>
                <a:latin typeface="+mj-lt"/>
              </a:rPr>
              <a:t> </a:t>
            </a:r>
            <a:r>
              <a:rPr lang="ru-RU" sz="2800" b="1" kern="0" dirty="0" smtClean="0">
                <a:solidFill>
                  <a:schemeClr val="tx2"/>
                </a:solidFill>
                <a:latin typeface="+mj-lt"/>
              </a:rPr>
              <a:t>класс. Общекультурный уровень</a:t>
            </a:r>
            <a:endParaRPr lang="ru-RU" sz="2800" b="1" kern="0" dirty="0">
              <a:solidFill>
                <a:schemeClr val="tx2"/>
              </a:solidFill>
              <a:latin typeface="+mj-lt"/>
            </a:endParaRPr>
          </a:p>
        </p:txBody>
      </p:sp>
    </p:spTree>
    <p:extLst>
      <p:ext uri="{BB962C8B-B14F-4D97-AF65-F5344CB8AC3E}">
        <p14:creationId xmlns:p14="http://schemas.microsoft.com/office/powerpoint/2010/main" val="2317777406"/>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2" name="Заголовок 1"/>
          <p:cNvSpPr>
            <a:spLocks noGrp="1"/>
          </p:cNvSpPr>
          <p:nvPr>
            <p:ph type="title"/>
          </p:nvPr>
        </p:nvSpPr>
        <p:spPr>
          <a:xfrm>
            <a:off x="1907704" y="116632"/>
            <a:ext cx="6912768" cy="990600"/>
          </a:xfrm>
        </p:spPr>
        <p:txBody>
          <a:bodyPr>
            <a:normAutofit fontScale="90000"/>
          </a:bodyPr>
          <a:lstStyle/>
          <a:p>
            <a:pPr algn="r"/>
            <a:r>
              <a:rPr lang="ru-RU" sz="2800" b="1" dirty="0" smtClean="0"/>
              <a:t>10 класс. </a:t>
            </a:r>
            <a:r>
              <a:rPr lang="en-US" sz="2800" b="1" dirty="0" smtClean="0"/>
              <a:t/>
            </a:r>
            <a:br>
              <a:rPr lang="en-US" sz="2800" b="1" dirty="0" smtClean="0"/>
            </a:br>
            <a:r>
              <a:rPr lang="ru-RU" sz="2800" b="1" dirty="0" smtClean="0"/>
              <a:t>Общекультурный </a:t>
            </a:r>
            <a:r>
              <a:rPr lang="en-US" sz="2800" b="1" dirty="0" smtClean="0"/>
              <a:t/>
            </a:r>
            <a:br>
              <a:rPr lang="en-US" sz="2800" b="1" dirty="0" smtClean="0"/>
            </a:br>
            <a:r>
              <a:rPr lang="ru-RU" sz="2800" b="1" dirty="0" smtClean="0"/>
              <a:t>уровень</a:t>
            </a:r>
            <a:endParaRPr lang="ru-RU" sz="2800" b="1" dirty="0"/>
          </a:p>
        </p:txBody>
      </p:sp>
      <p:sp>
        <p:nvSpPr>
          <p:cNvPr id="13" name="Прямоугольник 12"/>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4" name="Прямоугольник 13"/>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17" name="Содержимое 16" descr="HERU10SB_139.jpg"/>
          <p:cNvPicPr>
            <a:picLocks noGrp="1" noChangeAspect="1"/>
          </p:cNvPicPr>
          <p:nvPr>
            <p:ph sz="quarter" idx="1"/>
          </p:nvPr>
        </p:nvPicPr>
        <p:blipFill>
          <a:blip r:embed="rId2" cstate="print"/>
          <a:stretch>
            <a:fillRect/>
          </a:stretch>
        </p:blipFill>
        <p:spPr>
          <a:xfrm>
            <a:off x="899592" y="1"/>
            <a:ext cx="5167800" cy="6858000"/>
          </a:xfrm>
        </p:spPr>
      </p:pic>
      <p:sp>
        <p:nvSpPr>
          <p:cNvPr id="15" name="Прямоугольник 14"/>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782418325"/>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5" name="Содержимое 4" descr="HERU10SB_140.jpg"/>
          <p:cNvPicPr>
            <a:picLocks noGrp="1" noChangeAspect="1"/>
          </p:cNvPicPr>
          <p:nvPr>
            <p:ph sz="quarter" idx="1"/>
          </p:nvPr>
        </p:nvPicPr>
        <p:blipFill>
          <a:blip r:embed="rId2" cstate="print"/>
          <a:stretch>
            <a:fillRect/>
          </a:stretch>
        </p:blipFill>
        <p:spPr>
          <a:xfrm>
            <a:off x="971600" y="0"/>
            <a:ext cx="5167800" cy="6858000"/>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1907704" y="116632"/>
            <a:ext cx="6912768" cy="990600"/>
          </a:xfrm>
        </p:spPr>
        <p:txBody>
          <a:bodyPr>
            <a:normAutofit fontScale="90000"/>
          </a:bodyPr>
          <a:lstStyle/>
          <a:p>
            <a:pPr algn="r"/>
            <a:r>
              <a:rPr lang="ru-RU" sz="2800" b="1" dirty="0" smtClean="0"/>
              <a:t>10 класс. </a:t>
            </a:r>
            <a:r>
              <a:rPr lang="en-US" sz="2800" b="1" dirty="0" smtClean="0"/>
              <a:t/>
            </a:r>
            <a:br>
              <a:rPr lang="en-US" sz="2800" b="1" dirty="0" smtClean="0"/>
            </a:br>
            <a:r>
              <a:rPr lang="ru-RU" sz="2800" b="1" dirty="0" smtClean="0"/>
              <a:t>Общекультурный </a:t>
            </a:r>
            <a:r>
              <a:rPr lang="en-US" sz="2800" b="1" dirty="0" smtClean="0"/>
              <a:t/>
            </a:r>
            <a:br>
              <a:rPr lang="en-US" sz="2800" b="1" dirty="0" smtClean="0"/>
            </a:br>
            <a:r>
              <a:rPr lang="ru-RU" sz="2800" b="1" dirty="0" smtClean="0"/>
              <a:t>уровень</a:t>
            </a:r>
            <a:endParaRPr lang="ru-RU" sz="2800" b="1" dirty="0"/>
          </a:p>
        </p:txBody>
      </p:sp>
      <p:sp>
        <p:nvSpPr>
          <p:cNvPr id="13" name="Прямоугольник 12"/>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4" name="Прямоугольник 13"/>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5" name="Прямоугольник 14"/>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78241832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2656"/>
            <a:ext cx="8640960" cy="864096"/>
          </a:xfrm>
        </p:spPr>
        <p:txBody>
          <a:bodyPr>
            <a:normAutofit fontScale="90000"/>
          </a:bodyPr>
          <a:lstStyle/>
          <a:p>
            <a:pPr algn="r"/>
            <a:r>
              <a:rPr lang="ru-RU" sz="2200" b="1" dirty="0"/>
              <a:t>Подход к программам морального </a:t>
            </a:r>
            <a:r>
              <a:rPr lang="ru-RU" sz="2200" b="1" dirty="0" smtClean="0"/>
              <a:t>обучения</a:t>
            </a:r>
            <a:r>
              <a:rPr lang="en-US" sz="2200" b="1" dirty="0" smtClean="0"/>
              <a:t/>
            </a:r>
            <a:br>
              <a:rPr lang="en-US" sz="2200" b="1" dirty="0" smtClean="0"/>
            </a:br>
            <a:r>
              <a:rPr lang="ru-RU" sz="2200" b="1" dirty="0" smtClean="0"/>
              <a:t> в </a:t>
            </a:r>
            <a:r>
              <a:rPr lang="ru-RU" sz="2200" b="1" dirty="0"/>
              <a:t>работах Л. </a:t>
            </a:r>
            <a:r>
              <a:rPr lang="ru-RU" sz="2200" b="1" dirty="0" err="1"/>
              <a:t>Кольберга</a:t>
            </a:r>
            <a:r>
              <a:rPr lang="ru-RU" sz="2200" b="1" dirty="0"/>
              <a:t> </a:t>
            </a:r>
            <a:r>
              <a:rPr lang="ru-RU" sz="2200" b="1" dirty="0" smtClean="0"/>
              <a:t>и  </a:t>
            </a:r>
            <a:r>
              <a:rPr lang="ru-RU" sz="2200" b="1" dirty="0"/>
              <a:t>в концепция </a:t>
            </a:r>
            <a:r>
              <a:rPr lang="ru-RU" sz="2200" b="1" dirty="0" smtClean="0"/>
              <a:t>программы</a:t>
            </a:r>
            <a:r>
              <a:rPr lang="en-US" sz="2200" b="1" dirty="0" smtClean="0"/>
              <a:t/>
            </a:r>
            <a:br>
              <a:rPr lang="en-US" sz="2200" b="1" dirty="0" smtClean="0"/>
            </a:br>
            <a:r>
              <a:rPr lang="ru-RU" sz="2200" b="1" dirty="0" smtClean="0"/>
              <a:t> </a:t>
            </a:r>
            <a:r>
              <a:rPr lang="ru-RU" sz="2200" b="1" dirty="0"/>
              <a:t>«Справедливое сообщество</a:t>
            </a:r>
            <a:r>
              <a:rPr lang="ru-RU" sz="2200" b="1" dirty="0" smtClean="0"/>
              <a:t>»</a:t>
            </a:r>
            <a:r>
              <a:rPr lang="en-US" sz="2200" b="1" dirty="0" smtClean="0"/>
              <a:t> </a:t>
            </a:r>
            <a:r>
              <a:rPr lang="ru-RU" sz="2400" dirty="0"/>
              <a:t/>
            </a:r>
            <a:br>
              <a:rPr lang="ru-RU" sz="2400" dirty="0"/>
            </a:br>
            <a:endParaRPr lang="ru-RU" sz="2400" dirty="0"/>
          </a:p>
        </p:txBody>
      </p:sp>
      <p:sp>
        <p:nvSpPr>
          <p:cNvPr id="4" name="Номер слайда 3"/>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17</a:t>
            </a:fld>
            <a:endParaRPr lang="ru-RU" altLang="ru-RU"/>
          </a:p>
        </p:txBody>
      </p:sp>
      <p:sp>
        <p:nvSpPr>
          <p:cNvPr id="3" name="Объект 2"/>
          <p:cNvSpPr>
            <a:spLocks noGrp="1"/>
          </p:cNvSpPr>
          <p:nvPr>
            <p:ph sz="quarter" idx="1"/>
          </p:nvPr>
        </p:nvSpPr>
        <p:spPr>
          <a:xfrm>
            <a:off x="612648" y="1772816"/>
            <a:ext cx="8153400" cy="4680520"/>
          </a:xfrm>
        </p:spPr>
        <p:txBody>
          <a:bodyPr/>
          <a:lstStyle/>
          <a:p>
            <a:pPr marL="0" indent="0">
              <a:buNone/>
            </a:pPr>
            <a:r>
              <a:rPr lang="ru-RU" sz="1800" dirty="0"/>
              <a:t>В</a:t>
            </a:r>
            <a:r>
              <a:rPr lang="ru-RU" sz="1800" dirty="0" smtClean="0"/>
              <a:t>ажной </a:t>
            </a:r>
            <a:r>
              <a:rPr lang="ru-RU" sz="1800" dirty="0"/>
              <a:t>задачей </a:t>
            </a:r>
            <a:r>
              <a:rPr lang="ru-RU" sz="1800" dirty="0" smtClean="0"/>
              <a:t>образовательной среды </a:t>
            </a:r>
            <a:r>
              <a:rPr lang="ru-RU" sz="1800" dirty="0"/>
              <a:t>является создание </a:t>
            </a:r>
            <a:r>
              <a:rPr lang="ru-RU" sz="1800" dirty="0" smtClean="0"/>
              <a:t>условий не только для интеллектуального, но и </a:t>
            </a:r>
            <a:r>
              <a:rPr lang="ru-RU" sz="1800" dirty="0"/>
              <a:t>для </a:t>
            </a:r>
            <a:r>
              <a:rPr lang="ru-RU" sz="1800" b="1" dirty="0"/>
              <a:t>личностного </a:t>
            </a:r>
            <a:r>
              <a:rPr lang="ru-RU" sz="1800" b="1" dirty="0" smtClean="0"/>
              <a:t>развития учащихся</a:t>
            </a:r>
            <a:r>
              <a:rPr lang="ru-RU" sz="1800" dirty="0" smtClean="0"/>
              <a:t>.</a:t>
            </a:r>
            <a:endParaRPr lang="ru-RU" sz="1800" dirty="0"/>
          </a:p>
          <a:p>
            <a:pPr>
              <a:buSzPct val="100000"/>
              <a:buFont typeface="Arial" pitchFamily="34" charset="0"/>
              <a:buChar char="•"/>
            </a:pPr>
            <a:r>
              <a:rPr lang="ru-RU" sz="1800" dirty="0" smtClean="0"/>
              <a:t>Большое </a:t>
            </a:r>
            <a:r>
              <a:rPr lang="ru-RU" sz="1800" dirty="0"/>
              <a:t>значение имеет создание атмосферы доверия </a:t>
            </a:r>
            <a:r>
              <a:rPr lang="ru-RU" sz="1800" dirty="0" smtClean="0"/>
              <a:t>и принятия </a:t>
            </a:r>
            <a:r>
              <a:rPr lang="ru-RU" sz="1800" dirty="0"/>
              <a:t>в групповой работе. Она позволяет открыто </a:t>
            </a:r>
            <a:r>
              <a:rPr lang="ru-RU" sz="1800" dirty="0" smtClean="0"/>
              <a:t>рассуждать </a:t>
            </a:r>
            <a:r>
              <a:rPr lang="ru-RU" sz="1800" dirty="0"/>
              <a:t>об актуальных вопросах и высказывать собственную </a:t>
            </a:r>
            <a:r>
              <a:rPr lang="ru-RU" sz="1800" dirty="0" smtClean="0"/>
              <a:t>точку </a:t>
            </a:r>
            <a:r>
              <a:rPr lang="ru-RU" sz="1800" dirty="0"/>
              <a:t>зрения. Выражение различных точек зрения и их </a:t>
            </a:r>
            <a:r>
              <a:rPr lang="ru-RU" sz="1800" dirty="0" smtClean="0"/>
              <a:t>обсуждение </a:t>
            </a:r>
            <a:r>
              <a:rPr lang="ru-RU" sz="1800" dirty="0"/>
              <a:t>в </a:t>
            </a:r>
            <a:r>
              <a:rPr lang="ru-RU" sz="1800" dirty="0" smtClean="0"/>
              <a:t>дискуссии </a:t>
            </a:r>
            <a:r>
              <a:rPr lang="ru-RU" sz="1800" dirty="0"/>
              <a:t>способствует развитию морального </a:t>
            </a:r>
            <a:r>
              <a:rPr lang="ru-RU" sz="1800" dirty="0" smtClean="0"/>
              <a:t>мышления</a:t>
            </a:r>
            <a:r>
              <a:rPr lang="ru-RU" sz="1800" dirty="0"/>
              <a:t>. В ходе групповых обсуждений происходит </a:t>
            </a:r>
            <a:r>
              <a:rPr lang="ru-RU" sz="1800" dirty="0" smtClean="0"/>
              <a:t>обмен аргументами</a:t>
            </a:r>
            <a:r>
              <a:rPr lang="ru-RU" sz="1800" dirty="0"/>
              <a:t>. Дискуссия способствует изменению </a:t>
            </a:r>
            <a:r>
              <a:rPr lang="ru-RU" sz="1800" dirty="0" smtClean="0"/>
              <a:t>моральных ценностей </a:t>
            </a:r>
            <a:r>
              <a:rPr lang="ru-RU" sz="1800" dirty="0"/>
              <a:t>и норм учащихся.</a:t>
            </a:r>
          </a:p>
          <a:p>
            <a:pPr>
              <a:buSzPct val="100000"/>
              <a:buFont typeface="Arial" pitchFamily="34" charset="0"/>
              <a:buChar char="•"/>
            </a:pPr>
            <a:r>
              <a:rPr lang="ru-RU" sz="1800" dirty="0" smtClean="0"/>
              <a:t>Важна содержательная </a:t>
            </a:r>
            <a:r>
              <a:rPr lang="ru-RU" sz="1800" dirty="0"/>
              <a:t>направленность дискуссий на моральную проблематику. Обсуждаемые вопросы должны касаться сферы взаимоотношений людей, быть актуальными и важными</a:t>
            </a:r>
            <a:r>
              <a:rPr lang="ru-RU" sz="1800" dirty="0" smtClean="0"/>
              <a:t>. Необходимо</a:t>
            </a:r>
            <a:r>
              <a:rPr lang="ru-RU" sz="1800" dirty="0"/>
              <a:t>, чтобы содержание обсуждаемых моральных дилемм было значимо для учащихся. Наличие заинтересованности позволяет выражать </a:t>
            </a:r>
            <a:r>
              <a:rPr lang="ru-RU" sz="1800" dirty="0" smtClean="0"/>
              <a:t>свое </a:t>
            </a:r>
            <a:r>
              <a:rPr lang="ru-RU" sz="1800" dirty="0"/>
              <a:t>собственное мнение, а </a:t>
            </a:r>
            <a:r>
              <a:rPr lang="ru-RU" sz="1800" dirty="0" smtClean="0"/>
              <a:t>не выдавать </a:t>
            </a:r>
            <a:r>
              <a:rPr lang="ru-RU" sz="1800" dirty="0"/>
              <a:t>социально желательные установки. </a:t>
            </a:r>
          </a:p>
          <a:p>
            <a:pPr>
              <a:buSzPct val="100000"/>
              <a:buFont typeface="Arial" pitchFamily="34" charset="0"/>
              <a:buChar char="•"/>
            </a:pPr>
            <a:endParaRPr lang="ru-RU" sz="1100" dirty="0"/>
          </a:p>
        </p:txBody>
      </p:sp>
      <p:sp>
        <p:nvSpPr>
          <p:cNvPr id="8" name="Прямоугольник 7"/>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0" name="Прямоугольник 9"/>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1" name="Прямоугольник 10"/>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4226059639"/>
      </p:ext>
    </p:extLst>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Заголовок 18"/>
          <p:cNvSpPr>
            <a:spLocks noGrp="1"/>
          </p:cNvSpPr>
          <p:nvPr>
            <p:ph type="title"/>
          </p:nvPr>
        </p:nvSpPr>
        <p:spPr/>
        <p:txBody>
          <a:bodyPr>
            <a:normAutofit/>
          </a:bodyPr>
          <a:lstStyle/>
          <a:p>
            <a:pPr algn="r"/>
            <a:r>
              <a:rPr lang="ru-RU" sz="4000" b="1" dirty="0" smtClean="0"/>
              <a:t>10</a:t>
            </a:r>
            <a:r>
              <a:rPr lang="en-US" sz="4000" b="1" dirty="0" smtClean="0"/>
              <a:t> </a:t>
            </a:r>
            <a:r>
              <a:rPr lang="ru-RU" sz="4000" b="1" dirty="0" smtClean="0"/>
              <a:t>класс</a:t>
            </a:r>
            <a:endParaRPr lang="ru-RU" sz="4000" b="1" dirty="0"/>
          </a:p>
        </p:txBody>
      </p:sp>
      <p:sp>
        <p:nvSpPr>
          <p:cNvPr id="3" name="Номер слайда 2"/>
          <p:cNvSpPr>
            <a:spLocks noGrp="1"/>
          </p:cNvSpPr>
          <p:nvPr>
            <p:ph type="sldNum" sz="quarter" idx="12"/>
          </p:nvPr>
        </p:nvSpPr>
        <p:spPr/>
        <p:txBody>
          <a:bodyPr>
            <a:normAutofit fontScale="85000" lnSpcReduction="20000"/>
          </a:bodyPr>
          <a:lstStyle/>
          <a:p>
            <a:fld id="{8B8CDA76-D447-4386-8BB8-2C43903803B6}" type="slidenum">
              <a:rPr lang="ru-RU" altLang="ru-RU" smtClean="0"/>
              <a:pPr/>
              <a:t>18</a:t>
            </a:fld>
            <a:endParaRPr lang="ru-RU" altLang="ru-RU"/>
          </a:p>
        </p:txBody>
      </p:sp>
      <p:sp>
        <p:nvSpPr>
          <p:cNvPr id="28" name="Полилиния 27"/>
          <p:cNvSpPr/>
          <p:nvPr/>
        </p:nvSpPr>
        <p:spPr>
          <a:xfrm>
            <a:off x="107504" y="1302058"/>
            <a:ext cx="360040" cy="182726"/>
          </a:xfrm>
          <a:custGeom>
            <a:avLst/>
            <a:gdLst>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38710 h 182726"/>
              <a:gd name="connsiteX1" fmla="*/ 360040 w 360040"/>
              <a:gd name="connsiteY1" fmla="*/ 38710 h 182726"/>
              <a:gd name="connsiteX2" fmla="*/ 360040 w 360040"/>
              <a:gd name="connsiteY2" fmla="*/ 182726 h 182726"/>
              <a:gd name="connsiteX3" fmla="*/ 0 w 360040"/>
              <a:gd name="connsiteY3" fmla="*/ 182726 h 182726"/>
              <a:gd name="connsiteX4" fmla="*/ 0 w 360040"/>
              <a:gd name="connsiteY4" fmla="*/ 38710 h 182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40" h="182726">
                <a:moveTo>
                  <a:pt x="0" y="38710"/>
                </a:moveTo>
                <a:cubicBezTo>
                  <a:pt x="90435" y="0"/>
                  <a:pt x="230177" y="14796"/>
                  <a:pt x="360040" y="38710"/>
                </a:cubicBezTo>
                <a:lnTo>
                  <a:pt x="360040" y="182726"/>
                </a:lnTo>
                <a:lnTo>
                  <a:pt x="0" y="182726"/>
                </a:lnTo>
                <a:lnTo>
                  <a:pt x="0" y="38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Прямоугольник 36"/>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38" name="Прямоугольник 37"/>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33" name="Содержимое 32" descr="HERU10SB_142.jpg"/>
          <p:cNvPicPr>
            <a:picLocks noGrp="1" noChangeAspect="1"/>
          </p:cNvPicPr>
          <p:nvPr>
            <p:ph sz="quarter" idx="1"/>
          </p:nvPr>
        </p:nvPicPr>
        <p:blipFill>
          <a:blip r:embed="rId2" cstate="print"/>
          <a:stretch>
            <a:fillRect/>
          </a:stretch>
        </p:blipFill>
        <p:spPr>
          <a:xfrm>
            <a:off x="899592" y="0"/>
            <a:ext cx="5167800" cy="6858000"/>
          </a:xfrm>
          <a:prstGeom prst="rect">
            <a:avLst/>
          </a:prstGeom>
          <a:ln>
            <a:noFill/>
          </a:ln>
          <a:effectLst>
            <a:outerShdw blurRad="292100" dist="139700" dir="2700000" algn="tl" rotWithShape="0">
              <a:srgbClr val="333333">
                <a:alpha val="65000"/>
              </a:srgbClr>
            </a:outerShdw>
          </a:effectLst>
        </p:spPr>
      </p:pic>
      <p:sp>
        <p:nvSpPr>
          <p:cNvPr id="39" name="Прямоугольник 38"/>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40" name="Прямоугольник 39"/>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9" name="Заголовок 18"/>
          <p:cNvSpPr>
            <a:spLocks noGrp="1"/>
          </p:cNvSpPr>
          <p:nvPr>
            <p:ph type="title"/>
          </p:nvPr>
        </p:nvSpPr>
        <p:spPr/>
        <p:txBody>
          <a:bodyPr>
            <a:normAutofit/>
          </a:bodyPr>
          <a:lstStyle/>
          <a:p>
            <a:pPr algn="r"/>
            <a:r>
              <a:rPr lang="en-US" sz="4000" b="1" dirty="0" smtClean="0"/>
              <a:t>9 </a:t>
            </a:r>
            <a:r>
              <a:rPr lang="ru-RU" sz="4000" b="1" dirty="0" smtClean="0"/>
              <a:t>класс</a:t>
            </a:r>
            <a:endParaRPr lang="ru-RU" sz="4000" b="1" dirty="0"/>
          </a:p>
        </p:txBody>
      </p:sp>
      <p:sp>
        <p:nvSpPr>
          <p:cNvPr id="3" name="Номер слайда 2"/>
          <p:cNvSpPr>
            <a:spLocks noGrp="1"/>
          </p:cNvSpPr>
          <p:nvPr>
            <p:ph type="sldNum" sz="quarter" idx="12"/>
          </p:nvPr>
        </p:nvSpPr>
        <p:spPr/>
        <p:txBody>
          <a:bodyPr>
            <a:normAutofit fontScale="85000" lnSpcReduction="20000"/>
          </a:bodyPr>
          <a:lstStyle/>
          <a:p>
            <a:fld id="{8B8CDA76-D447-4386-8BB8-2C43903803B6}" type="slidenum">
              <a:rPr lang="ru-RU" altLang="ru-RU" smtClean="0"/>
              <a:pPr/>
              <a:t>19</a:t>
            </a:fld>
            <a:endParaRPr lang="ru-RU" altLang="ru-RU"/>
          </a:p>
        </p:txBody>
      </p:sp>
      <p:sp>
        <p:nvSpPr>
          <p:cNvPr id="28" name="Полилиния 27"/>
          <p:cNvSpPr/>
          <p:nvPr/>
        </p:nvSpPr>
        <p:spPr>
          <a:xfrm>
            <a:off x="107504" y="1302058"/>
            <a:ext cx="360040" cy="182726"/>
          </a:xfrm>
          <a:custGeom>
            <a:avLst/>
            <a:gdLst>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38710 h 182726"/>
              <a:gd name="connsiteX1" fmla="*/ 360040 w 360040"/>
              <a:gd name="connsiteY1" fmla="*/ 38710 h 182726"/>
              <a:gd name="connsiteX2" fmla="*/ 360040 w 360040"/>
              <a:gd name="connsiteY2" fmla="*/ 182726 h 182726"/>
              <a:gd name="connsiteX3" fmla="*/ 0 w 360040"/>
              <a:gd name="connsiteY3" fmla="*/ 182726 h 182726"/>
              <a:gd name="connsiteX4" fmla="*/ 0 w 360040"/>
              <a:gd name="connsiteY4" fmla="*/ 38710 h 182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40" h="182726">
                <a:moveTo>
                  <a:pt x="0" y="38710"/>
                </a:moveTo>
                <a:cubicBezTo>
                  <a:pt x="90435" y="0"/>
                  <a:pt x="230177" y="14796"/>
                  <a:pt x="360040" y="38710"/>
                </a:cubicBezTo>
                <a:lnTo>
                  <a:pt x="360040" y="182726"/>
                </a:lnTo>
                <a:lnTo>
                  <a:pt x="0" y="182726"/>
                </a:lnTo>
                <a:lnTo>
                  <a:pt x="0" y="38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1" name="Содержимое 20" descr="HEru9SB_87.jpg"/>
          <p:cNvPicPr>
            <a:picLocks noGrp="1" noChangeAspect="1"/>
          </p:cNvPicPr>
          <p:nvPr>
            <p:ph sz="quarter" idx="1"/>
          </p:nvPr>
        </p:nvPicPr>
        <p:blipFill>
          <a:blip r:embed="rId2" cstate="print"/>
          <a:stretch>
            <a:fillRect/>
          </a:stretch>
        </p:blipFill>
        <p:spPr>
          <a:xfrm>
            <a:off x="899592" y="14877"/>
            <a:ext cx="5160387" cy="6843123"/>
          </a:xfrm>
          <a:prstGeom prst="rect">
            <a:avLst/>
          </a:prstGeom>
          <a:ln>
            <a:noFill/>
          </a:ln>
          <a:effectLst>
            <a:outerShdw blurRad="292100" dist="139700" dir="2700000" algn="tl" rotWithShape="0">
              <a:srgbClr val="333333">
                <a:alpha val="65000"/>
              </a:srgbClr>
            </a:outerShdw>
          </a:effectLst>
        </p:spPr>
      </p:pic>
      <p:sp>
        <p:nvSpPr>
          <p:cNvPr id="10" name="Прямоугольник 9"/>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1" name="Прямоугольник 10"/>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2" name="Прямоугольник 11"/>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r"/>
            <a:r>
              <a:rPr lang="ru-RU" sz="2800" b="1" dirty="0" smtClean="0"/>
              <a:t>Понятие гражданской идентичности</a:t>
            </a:r>
            <a:endParaRPr lang="ru-RU" sz="2800" b="1" dirty="0"/>
          </a:p>
        </p:txBody>
      </p:sp>
      <p:sp>
        <p:nvSpPr>
          <p:cNvPr id="4" name="Номер слайда 3"/>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2</a:t>
            </a:fld>
            <a:endParaRPr lang="ru-RU" altLang="ru-RU"/>
          </a:p>
        </p:txBody>
      </p:sp>
      <p:sp>
        <p:nvSpPr>
          <p:cNvPr id="3" name="Объект 2"/>
          <p:cNvSpPr>
            <a:spLocks noGrp="1"/>
          </p:cNvSpPr>
          <p:nvPr>
            <p:ph sz="quarter" idx="1"/>
          </p:nvPr>
        </p:nvSpPr>
        <p:spPr>
          <a:xfrm>
            <a:off x="467544" y="1783357"/>
            <a:ext cx="8424936" cy="4525963"/>
          </a:xfrm>
        </p:spPr>
        <p:txBody>
          <a:bodyPr>
            <a:noAutofit/>
          </a:bodyPr>
          <a:lstStyle/>
          <a:p>
            <a:pPr indent="0">
              <a:buNone/>
            </a:pPr>
            <a:r>
              <a:rPr lang="ru-RU" sz="1900" b="1" dirty="0" smtClean="0"/>
              <a:t>Гражданская идентичность — это </a:t>
            </a:r>
            <a:r>
              <a:rPr lang="ru-RU" sz="1900" dirty="0" smtClean="0"/>
              <a:t>отождествление себя с гражданами России и их</a:t>
            </a:r>
            <a:r>
              <a:rPr lang="en-US" sz="1900" dirty="0" smtClean="0"/>
              <a:t> </a:t>
            </a:r>
            <a:r>
              <a:rPr lang="ru-RU" sz="1900" dirty="0" smtClean="0"/>
              <a:t>представление о себе (М. К. Горшков), патриотизм и знания о стране (В. А. Тишков)</a:t>
            </a:r>
          </a:p>
          <a:p>
            <a:pPr lvl="1" algn="ctr">
              <a:buNone/>
            </a:pPr>
            <a:r>
              <a:rPr lang="ru-RU" sz="1600" dirty="0" smtClean="0"/>
              <a:t>Четыре основных элемента структуры гражданской идентичности (по А. Г. </a:t>
            </a:r>
            <a:r>
              <a:rPr lang="ru-RU" sz="1600" dirty="0" err="1" smtClean="0"/>
              <a:t>Асмолову</a:t>
            </a:r>
            <a:r>
              <a:rPr lang="ru-RU" sz="1600" dirty="0" smtClean="0"/>
              <a:t>):</a:t>
            </a:r>
          </a:p>
          <a:p>
            <a:pPr marL="777240" lvl="1" indent="-457200"/>
            <a:r>
              <a:rPr lang="ru-RU" sz="1600" b="1" dirty="0" smtClean="0"/>
              <a:t>когнитивный</a:t>
            </a:r>
            <a:r>
              <a:rPr lang="ru-RU" sz="1600" dirty="0" smtClean="0"/>
              <a:t>  (осознание принадлежности к стране и культуре) образ государства, культурная, историческая информация, реалии</a:t>
            </a:r>
          </a:p>
          <a:p>
            <a:pPr marL="777240" lvl="1" indent="-457200"/>
            <a:r>
              <a:rPr lang="ru-RU" sz="1600" b="1" dirty="0"/>
              <a:t>ц</a:t>
            </a:r>
            <a:r>
              <a:rPr lang="ru-RU" sz="1600" b="1" dirty="0" smtClean="0"/>
              <a:t>енностный</a:t>
            </a:r>
            <a:r>
              <a:rPr lang="ru-RU" sz="1600" dirty="0" smtClean="0"/>
              <a:t> (позитивное или негативное отношение к факту принадлежности к общности), значимость такой принадлежности и включенность в систему ценностей</a:t>
            </a:r>
          </a:p>
          <a:p>
            <a:pPr marL="777240" lvl="1" indent="-457200"/>
            <a:r>
              <a:rPr lang="ru-RU" sz="1600" b="1" dirty="0"/>
              <a:t>э</a:t>
            </a:r>
            <a:r>
              <a:rPr lang="ru-RU" sz="1600" b="1" dirty="0" smtClean="0"/>
              <a:t>моциональный</a:t>
            </a:r>
            <a:r>
              <a:rPr lang="ru-RU" sz="1600" dirty="0" smtClean="0"/>
              <a:t> (принятие или неприят</a:t>
            </a:r>
            <a:r>
              <a:rPr lang="ru-RU" sz="1600" dirty="0"/>
              <a:t>и</a:t>
            </a:r>
            <a:r>
              <a:rPr lang="ru-RU" sz="1600" dirty="0" smtClean="0"/>
              <a:t>е общности в качестве группы членства), патриотизм, чувство стыда или гордости за свой город, школу, страну</a:t>
            </a:r>
          </a:p>
          <a:p>
            <a:pPr marL="777240" lvl="1" indent="-457200"/>
            <a:r>
              <a:rPr lang="ru-RU" sz="1600" b="1" dirty="0" smtClean="0"/>
              <a:t>поведенческий</a:t>
            </a:r>
            <a:r>
              <a:rPr lang="ru-RU" sz="1600" dirty="0" smtClean="0"/>
              <a:t> (реализация гражданской позиции в деятельности и поведении)</a:t>
            </a:r>
          </a:p>
          <a:p>
            <a:pPr marL="320040" lvl="1" indent="0">
              <a:buNone/>
            </a:pPr>
            <a:r>
              <a:rPr lang="ru-RU" sz="1600" b="1" dirty="0" smtClean="0"/>
              <a:t>Уровни гражданской идентичности </a:t>
            </a:r>
            <a:r>
              <a:rPr lang="ru-RU" sz="1600" dirty="0" smtClean="0"/>
              <a:t>по А. Г. </a:t>
            </a:r>
            <a:r>
              <a:rPr lang="ru-RU" sz="1600" dirty="0" err="1" smtClean="0"/>
              <a:t>Асмолову</a:t>
            </a:r>
            <a:r>
              <a:rPr lang="ru-RU" sz="1600" dirty="0" smtClean="0"/>
              <a:t> :</a:t>
            </a:r>
          </a:p>
          <a:p>
            <a:pPr marL="320040" lvl="1" indent="0">
              <a:buNone/>
            </a:pPr>
            <a:r>
              <a:rPr lang="ru-RU" sz="1600" b="1" dirty="0" smtClean="0"/>
              <a:t>этнический</a:t>
            </a:r>
            <a:r>
              <a:rPr lang="ru-RU" sz="1600" dirty="0" smtClean="0"/>
              <a:t> (региональный), </a:t>
            </a:r>
            <a:r>
              <a:rPr lang="ru-RU" sz="1600" b="1" dirty="0" smtClean="0"/>
              <a:t>гражданский</a:t>
            </a:r>
            <a:r>
              <a:rPr lang="ru-RU" sz="1600" dirty="0" smtClean="0"/>
              <a:t> (национальный), </a:t>
            </a:r>
            <a:r>
              <a:rPr lang="ru-RU" sz="1600" b="1" dirty="0" err="1" smtClean="0"/>
              <a:t>общекулькультурный</a:t>
            </a:r>
            <a:r>
              <a:rPr lang="ru-RU" sz="1600" dirty="0" smtClean="0"/>
              <a:t>  (глобальный общечеловеческий)</a:t>
            </a:r>
            <a:endParaRPr lang="ru-RU" sz="1600" dirty="0"/>
          </a:p>
        </p:txBody>
      </p:sp>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6" name="Прямоугольник 5"/>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2538144244"/>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a:xfrm>
            <a:off x="612648" y="116632"/>
            <a:ext cx="8153400" cy="608112"/>
          </a:xfrm>
        </p:spPr>
        <p:txBody>
          <a:bodyPr>
            <a:normAutofit fontScale="90000"/>
          </a:bodyPr>
          <a:lstStyle/>
          <a:p>
            <a:pPr algn="r"/>
            <a:r>
              <a:rPr lang="en-US" b="1" dirty="0" smtClean="0"/>
              <a:t>9 </a:t>
            </a:r>
            <a:r>
              <a:rPr lang="ru-RU" b="1" dirty="0" smtClean="0"/>
              <a:t>класс</a:t>
            </a:r>
            <a:endParaRPr lang="ru-RU" b="1" dirty="0"/>
          </a:p>
        </p:txBody>
      </p:sp>
      <p:sp>
        <p:nvSpPr>
          <p:cNvPr id="3" name="Номер слайда 2"/>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20</a:t>
            </a:fld>
            <a:endParaRPr lang="ru-RU" altLang="ru-RU"/>
          </a:p>
        </p:txBody>
      </p:sp>
      <p:pic>
        <p:nvPicPr>
          <p:cNvPr id="13" name="Содержимое 12" descr="HEru9SB_88-89.jpg"/>
          <p:cNvPicPr>
            <a:picLocks noGrp="1" noChangeAspect="1"/>
          </p:cNvPicPr>
          <p:nvPr>
            <p:ph sz="quarter" idx="1"/>
          </p:nvPr>
        </p:nvPicPr>
        <p:blipFill>
          <a:blip r:embed="rId2" cstate="print"/>
          <a:stretch>
            <a:fillRect/>
          </a:stretch>
        </p:blipFill>
        <p:spPr>
          <a:xfrm>
            <a:off x="0" y="788534"/>
            <a:ext cx="9144000" cy="6069466"/>
          </a:xfrm>
          <a:prstGeom prst="rect">
            <a:avLst/>
          </a:prstGeom>
          <a:ln>
            <a:noFill/>
          </a:ln>
          <a:effectLst>
            <a:outerShdw blurRad="292100" dist="139700" dir="2700000" algn="tl" rotWithShape="0">
              <a:srgbClr val="333333">
                <a:alpha val="65000"/>
              </a:srgbClr>
            </a:outerShdw>
          </a:effectLst>
        </p:spPr>
      </p:pic>
      <p:sp>
        <p:nvSpPr>
          <p:cNvPr id="21" name="Прямоугольник 20"/>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8" name="Прямоугольник 17"/>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9" name="Прямоугольник 18"/>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20" name="Прямоугольник 19"/>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9" name="Заголовок 18"/>
          <p:cNvSpPr>
            <a:spLocks noGrp="1"/>
          </p:cNvSpPr>
          <p:nvPr>
            <p:ph type="title"/>
          </p:nvPr>
        </p:nvSpPr>
        <p:spPr/>
        <p:txBody>
          <a:bodyPr>
            <a:normAutofit/>
          </a:bodyPr>
          <a:lstStyle/>
          <a:p>
            <a:pPr algn="r"/>
            <a:r>
              <a:rPr lang="ru-RU" sz="4000" b="1" dirty="0" smtClean="0"/>
              <a:t>10</a:t>
            </a:r>
            <a:r>
              <a:rPr lang="en-US" sz="4000" b="1" dirty="0" smtClean="0"/>
              <a:t> </a:t>
            </a:r>
            <a:r>
              <a:rPr lang="ru-RU" sz="4000" b="1" dirty="0" smtClean="0"/>
              <a:t>класс</a:t>
            </a:r>
            <a:endParaRPr lang="ru-RU" sz="4000" b="1" dirty="0"/>
          </a:p>
        </p:txBody>
      </p:sp>
      <p:sp>
        <p:nvSpPr>
          <p:cNvPr id="3" name="Номер слайда 2"/>
          <p:cNvSpPr>
            <a:spLocks noGrp="1"/>
          </p:cNvSpPr>
          <p:nvPr>
            <p:ph type="sldNum" sz="quarter" idx="12"/>
          </p:nvPr>
        </p:nvSpPr>
        <p:spPr/>
        <p:txBody>
          <a:bodyPr>
            <a:normAutofit fontScale="85000" lnSpcReduction="20000"/>
          </a:bodyPr>
          <a:lstStyle/>
          <a:p>
            <a:fld id="{8B8CDA76-D447-4386-8BB8-2C43903803B6}" type="slidenum">
              <a:rPr lang="ru-RU" altLang="ru-RU" smtClean="0"/>
              <a:pPr/>
              <a:t>21</a:t>
            </a:fld>
            <a:endParaRPr lang="ru-RU" altLang="ru-RU"/>
          </a:p>
        </p:txBody>
      </p:sp>
      <p:sp>
        <p:nvSpPr>
          <p:cNvPr id="28" name="Полилиния 27"/>
          <p:cNvSpPr/>
          <p:nvPr/>
        </p:nvSpPr>
        <p:spPr>
          <a:xfrm>
            <a:off x="107504" y="1302058"/>
            <a:ext cx="360040" cy="182726"/>
          </a:xfrm>
          <a:custGeom>
            <a:avLst/>
            <a:gdLst>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38710 h 182726"/>
              <a:gd name="connsiteX1" fmla="*/ 360040 w 360040"/>
              <a:gd name="connsiteY1" fmla="*/ 38710 h 182726"/>
              <a:gd name="connsiteX2" fmla="*/ 360040 w 360040"/>
              <a:gd name="connsiteY2" fmla="*/ 182726 h 182726"/>
              <a:gd name="connsiteX3" fmla="*/ 0 w 360040"/>
              <a:gd name="connsiteY3" fmla="*/ 182726 h 182726"/>
              <a:gd name="connsiteX4" fmla="*/ 0 w 360040"/>
              <a:gd name="connsiteY4" fmla="*/ 38710 h 182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40" h="182726">
                <a:moveTo>
                  <a:pt x="0" y="38710"/>
                </a:moveTo>
                <a:cubicBezTo>
                  <a:pt x="90435" y="0"/>
                  <a:pt x="230177" y="14796"/>
                  <a:pt x="360040" y="38710"/>
                </a:cubicBezTo>
                <a:lnTo>
                  <a:pt x="360040" y="182726"/>
                </a:lnTo>
                <a:lnTo>
                  <a:pt x="0" y="182726"/>
                </a:lnTo>
                <a:lnTo>
                  <a:pt x="0" y="38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1" name="Прямоугольник 10"/>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14" name="Содержимое 13" descr="HEru10SB_146.jpg"/>
          <p:cNvPicPr>
            <a:picLocks noGrp="1" noChangeAspect="1"/>
          </p:cNvPicPr>
          <p:nvPr>
            <p:ph sz="quarter" idx="1"/>
          </p:nvPr>
        </p:nvPicPr>
        <p:blipFill>
          <a:blip r:embed="rId2" cstate="print"/>
          <a:stretch>
            <a:fillRect/>
          </a:stretch>
        </p:blipFill>
        <p:spPr>
          <a:xfrm>
            <a:off x="912562" y="0"/>
            <a:ext cx="5171606" cy="6858000"/>
          </a:xfrm>
        </p:spPr>
      </p:pic>
      <p:sp>
        <p:nvSpPr>
          <p:cNvPr id="12" name="Прямоугольник 11"/>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9" name="Заголовок 18"/>
          <p:cNvSpPr>
            <a:spLocks noGrp="1"/>
          </p:cNvSpPr>
          <p:nvPr>
            <p:ph type="title"/>
          </p:nvPr>
        </p:nvSpPr>
        <p:spPr/>
        <p:txBody>
          <a:bodyPr>
            <a:normAutofit/>
          </a:bodyPr>
          <a:lstStyle/>
          <a:p>
            <a:pPr algn="r"/>
            <a:r>
              <a:rPr lang="ru-RU" sz="4000" b="1" dirty="0" smtClean="0"/>
              <a:t>10</a:t>
            </a:r>
            <a:r>
              <a:rPr lang="en-US" sz="4000" b="1" dirty="0" smtClean="0"/>
              <a:t> </a:t>
            </a:r>
            <a:r>
              <a:rPr lang="ru-RU" sz="4000" b="1" dirty="0" smtClean="0"/>
              <a:t>класс</a:t>
            </a:r>
            <a:endParaRPr lang="ru-RU" sz="4000" b="1" dirty="0"/>
          </a:p>
        </p:txBody>
      </p:sp>
      <p:sp>
        <p:nvSpPr>
          <p:cNvPr id="3" name="Номер слайда 2"/>
          <p:cNvSpPr>
            <a:spLocks noGrp="1"/>
          </p:cNvSpPr>
          <p:nvPr>
            <p:ph type="sldNum" sz="quarter" idx="12"/>
          </p:nvPr>
        </p:nvSpPr>
        <p:spPr/>
        <p:txBody>
          <a:bodyPr>
            <a:normAutofit fontScale="85000" lnSpcReduction="20000"/>
          </a:bodyPr>
          <a:lstStyle/>
          <a:p>
            <a:fld id="{8B8CDA76-D447-4386-8BB8-2C43903803B6}" type="slidenum">
              <a:rPr lang="ru-RU" altLang="ru-RU" smtClean="0"/>
              <a:pPr/>
              <a:t>22</a:t>
            </a:fld>
            <a:endParaRPr lang="ru-RU" altLang="ru-RU"/>
          </a:p>
        </p:txBody>
      </p:sp>
      <p:sp>
        <p:nvSpPr>
          <p:cNvPr id="28" name="Полилиния 27"/>
          <p:cNvSpPr/>
          <p:nvPr/>
        </p:nvSpPr>
        <p:spPr>
          <a:xfrm>
            <a:off x="107504" y="1302058"/>
            <a:ext cx="360040" cy="182726"/>
          </a:xfrm>
          <a:custGeom>
            <a:avLst/>
            <a:gdLst>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0 h 144016"/>
              <a:gd name="connsiteX1" fmla="*/ 360040 w 360040"/>
              <a:gd name="connsiteY1" fmla="*/ 0 h 144016"/>
              <a:gd name="connsiteX2" fmla="*/ 360040 w 360040"/>
              <a:gd name="connsiteY2" fmla="*/ 144016 h 144016"/>
              <a:gd name="connsiteX3" fmla="*/ 0 w 360040"/>
              <a:gd name="connsiteY3" fmla="*/ 144016 h 144016"/>
              <a:gd name="connsiteX4" fmla="*/ 0 w 360040"/>
              <a:gd name="connsiteY4" fmla="*/ 0 h 144016"/>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23914 h 167930"/>
              <a:gd name="connsiteX1" fmla="*/ 360040 w 360040"/>
              <a:gd name="connsiteY1" fmla="*/ 23914 h 167930"/>
              <a:gd name="connsiteX2" fmla="*/ 360040 w 360040"/>
              <a:gd name="connsiteY2" fmla="*/ 167930 h 167930"/>
              <a:gd name="connsiteX3" fmla="*/ 0 w 360040"/>
              <a:gd name="connsiteY3" fmla="*/ 167930 h 167930"/>
              <a:gd name="connsiteX4" fmla="*/ 0 w 360040"/>
              <a:gd name="connsiteY4" fmla="*/ 23914 h 167930"/>
              <a:gd name="connsiteX0" fmla="*/ 0 w 360040"/>
              <a:gd name="connsiteY0" fmla="*/ 38710 h 182726"/>
              <a:gd name="connsiteX1" fmla="*/ 360040 w 360040"/>
              <a:gd name="connsiteY1" fmla="*/ 38710 h 182726"/>
              <a:gd name="connsiteX2" fmla="*/ 360040 w 360040"/>
              <a:gd name="connsiteY2" fmla="*/ 182726 h 182726"/>
              <a:gd name="connsiteX3" fmla="*/ 0 w 360040"/>
              <a:gd name="connsiteY3" fmla="*/ 182726 h 182726"/>
              <a:gd name="connsiteX4" fmla="*/ 0 w 360040"/>
              <a:gd name="connsiteY4" fmla="*/ 38710 h 182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40" h="182726">
                <a:moveTo>
                  <a:pt x="0" y="38710"/>
                </a:moveTo>
                <a:cubicBezTo>
                  <a:pt x="90435" y="0"/>
                  <a:pt x="230177" y="14796"/>
                  <a:pt x="360040" y="38710"/>
                </a:cubicBezTo>
                <a:lnTo>
                  <a:pt x="360040" y="182726"/>
                </a:lnTo>
                <a:lnTo>
                  <a:pt x="0" y="182726"/>
                </a:lnTo>
                <a:lnTo>
                  <a:pt x="0" y="387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1" name="Прямоугольник 10"/>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14" name="Содержимое 13" descr="HEru10SB_201.jpg"/>
          <p:cNvPicPr>
            <a:picLocks noGrp="1" noChangeAspect="1"/>
          </p:cNvPicPr>
          <p:nvPr>
            <p:ph sz="quarter" idx="1"/>
          </p:nvPr>
        </p:nvPicPr>
        <p:blipFill>
          <a:blip r:embed="rId2" cstate="print"/>
          <a:stretch>
            <a:fillRect/>
          </a:stretch>
        </p:blipFill>
        <p:spPr>
          <a:xfrm>
            <a:off x="899592" y="0"/>
            <a:ext cx="5171606" cy="6858000"/>
          </a:xfrm>
        </p:spPr>
      </p:pic>
      <p:sp>
        <p:nvSpPr>
          <p:cNvPr id="12" name="Прямоугольник 11"/>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Список литературы</a:t>
            </a:r>
            <a:endParaRPr lang="ru-RU"/>
          </a:p>
        </p:txBody>
      </p:sp>
      <p:sp>
        <p:nvSpPr>
          <p:cNvPr id="3" name="Номер слайда 2"/>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23</a:t>
            </a:fld>
            <a:endParaRPr lang="ru-RU" altLang="ru-RU"/>
          </a:p>
        </p:txBody>
      </p:sp>
      <p:sp>
        <p:nvSpPr>
          <p:cNvPr id="4" name="Объект 3"/>
          <p:cNvSpPr>
            <a:spLocks noGrp="1"/>
          </p:cNvSpPr>
          <p:nvPr>
            <p:ph sz="quarter" idx="1"/>
          </p:nvPr>
        </p:nvSpPr>
        <p:spPr/>
        <p:txBody>
          <a:bodyPr>
            <a:normAutofit fontScale="77500" lnSpcReduction="20000"/>
          </a:bodyPr>
          <a:lstStyle/>
          <a:p>
            <a:r>
              <a:rPr lang="ru-RU" dirty="0" smtClean="0"/>
              <a:t>Формирование универсальных </a:t>
            </a:r>
            <a:r>
              <a:rPr lang="ru-RU" dirty="0"/>
              <a:t>учебных </a:t>
            </a:r>
            <a:r>
              <a:rPr lang="ru-RU" dirty="0" smtClean="0"/>
              <a:t>действий в </a:t>
            </a:r>
            <a:r>
              <a:rPr lang="ru-RU" dirty="0"/>
              <a:t>основной </a:t>
            </a:r>
            <a:r>
              <a:rPr lang="ru-RU" dirty="0" smtClean="0"/>
              <a:t>школе: от </a:t>
            </a:r>
            <a:r>
              <a:rPr lang="ru-RU" dirty="0"/>
              <a:t>действия к м</a:t>
            </a:r>
            <a:r>
              <a:rPr lang="ru-RU" dirty="0" smtClean="0"/>
              <a:t>ысли род редакцией А.Г. </a:t>
            </a:r>
            <a:r>
              <a:rPr lang="ru-RU" dirty="0" err="1" smtClean="0"/>
              <a:t>Асмолова</a:t>
            </a:r>
            <a:endParaRPr lang="ru-RU" dirty="0" smtClean="0"/>
          </a:p>
          <a:p>
            <a:r>
              <a:rPr lang="ru-RU" dirty="0" smtClean="0"/>
              <a:t>И.Р. Гальперин Текст как объект лингвистического исследования</a:t>
            </a:r>
          </a:p>
          <a:p>
            <a:r>
              <a:rPr lang="ru-RU" dirty="0"/>
              <a:t>А.Г. </a:t>
            </a:r>
            <a:r>
              <a:rPr lang="ru-RU" dirty="0" err="1"/>
              <a:t>Асмолов</a:t>
            </a:r>
            <a:r>
              <a:rPr lang="ru-RU" dirty="0" smtClean="0"/>
              <a:t>. Как </a:t>
            </a:r>
            <a:r>
              <a:rPr lang="ru-RU" dirty="0"/>
              <a:t>будем жить дальше? Социальные эффекты образовательной</a:t>
            </a:r>
          </a:p>
          <a:p>
            <a:r>
              <a:rPr lang="ru-RU" dirty="0" smtClean="0"/>
              <a:t>политики</a:t>
            </a:r>
          </a:p>
          <a:p>
            <a:r>
              <a:rPr lang="ru-RU" dirty="0" smtClean="0"/>
              <a:t>Выготский </a:t>
            </a:r>
            <a:r>
              <a:rPr lang="ru-RU" dirty="0"/>
              <a:t>Л.С. Нравственное </a:t>
            </a:r>
            <a:r>
              <a:rPr lang="ru-RU" dirty="0" smtClean="0"/>
              <a:t>воспитание</a:t>
            </a:r>
          </a:p>
          <a:p>
            <a:r>
              <a:rPr lang="ru-RU" dirty="0"/>
              <a:t>Российская идентичность в условиях трансформаций / Отв. ред. Горшков </a:t>
            </a:r>
            <a:r>
              <a:rPr lang="ru-RU" dirty="0" smtClean="0"/>
              <a:t>М.К</a:t>
            </a:r>
          </a:p>
          <a:p>
            <a:r>
              <a:rPr lang="ru-RU" dirty="0"/>
              <a:t>Российская нация: становление и этнокультурное многообразие / Отв. ред. В.А. Тишков</a:t>
            </a:r>
            <a:endParaRPr lang="ru-RU" dirty="0" smtClean="0"/>
          </a:p>
          <a:p>
            <a:endParaRPr lang="ru-RU" dirty="0"/>
          </a:p>
        </p:txBody>
      </p:sp>
    </p:spTree>
    <p:extLst>
      <p:ext uri="{BB962C8B-B14F-4D97-AF65-F5344CB8AC3E}">
        <p14:creationId xmlns:p14="http://schemas.microsoft.com/office/powerpoint/2010/main" val="587800724"/>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116632"/>
            <a:ext cx="8153400" cy="990600"/>
          </a:xfrm>
        </p:spPr>
        <p:txBody>
          <a:bodyPr>
            <a:noAutofit/>
          </a:bodyPr>
          <a:lstStyle/>
          <a:p>
            <a:pPr algn="r"/>
            <a:r>
              <a:rPr lang="ru-RU" sz="2000" b="1" dirty="0" smtClean="0"/>
              <a:t>Требования </a:t>
            </a:r>
            <a:r>
              <a:rPr lang="ru-RU" sz="2000" b="1" dirty="0"/>
              <a:t>к результатам формирования </a:t>
            </a:r>
            <a:r>
              <a:rPr lang="en-US" sz="2000" b="1" dirty="0" smtClean="0"/>
              <a:t/>
            </a:r>
            <a:br>
              <a:rPr lang="en-US" sz="2000" b="1" dirty="0" smtClean="0"/>
            </a:br>
            <a:r>
              <a:rPr lang="ru-RU" sz="2000" b="1" dirty="0" smtClean="0"/>
              <a:t>гражданской </a:t>
            </a:r>
            <a:r>
              <a:rPr lang="ru-RU" sz="2000" b="1" dirty="0"/>
              <a:t>идентичности </a:t>
            </a:r>
            <a:r>
              <a:rPr lang="ru-RU" sz="2000" b="1" dirty="0" smtClean="0"/>
              <a:t>учащихся</a:t>
            </a:r>
            <a:r>
              <a:rPr lang="en-US" sz="2000" b="1" dirty="0" smtClean="0"/>
              <a:t/>
            </a:r>
            <a:br>
              <a:rPr lang="en-US" sz="2000" b="1" dirty="0" smtClean="0"/>
            </a:br>
            <a:r>
              <a:rPr lang="ru-RU" sz="2000" b="1" dirty="0" smtClean="0"/>
              <a:t> </a:t>
            </a:r>
            <a:r>
              <a:rPr lang="ru-RU" sz="2000" b="1" dirty="0"/>
              <a:t>в средней </a:t>
            </a:r>
            <a:r>
              <a:rPr lang="ru-RU" sz="2000" b="1" dirty="0" smtClean="0"/>
              <a:t>общеобразовательной </a:t>
            </a:r>
            <a:r>
              <a:rPr lang="ru-RU" sz="2000" b="1" dirty="0"/>
              <a:t>школе</a:t>
            </a:r>
          </a:p>
        </p:txBody>
      </p:sp>
      <p:sp>
        <p:nvSpPr>
          <p:cNvPr id="4" name="Номер слайда 3"/>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3</a:t>
            </a:fld>
            <a:endParaRPr lang="ru-RU" altLang="ru-RU"/>
          </a:p>
        </p:txBody>
      </p:sp>
      <p:sp>
        <p:nvSpPr>
          <p:cNvPr id="3" name="Объект 2"/>
          <p:cNvSpPr>
            <a:spLocks noGrp="1"/>
          </p:cNvSpPr>
          <p:nvPr>
            <p:ph sz="quarter" idx="1"/>
          </p:nvPr>
        </p:nvSpPr>
        <p:spPr>
          <a:xfrm>
            <a:off x="539552" y="1628800"/>
            <a:ext cx="8352928" cy="5904656"/>
          </a:xfrm>
        </p:spPr>
        <p:txBody>
          <a:bodyPr>
            <a:normAutofit/>
          </a:bodyPr>
          <a:lstStyle/>
          <a:p>
            <a:pPr marL="0" indent="0">
              <a:buNone/>
            </a:pPr>
            <a:r>
              <a:rPr lang="ru-RU" sz="1300" b="1" dirty="0" smtClean="0"/>
              <a:t>Когнитивный аспект: </a:t>
            </a:r>
          </a:p>
          <a:p>
            <a:pPr>
              <a:spcBef>
                <a:spcPts val="300"/>
              </a:spcBef>
            </a:pPr>
            <a:r>
              <a:rPr lang="ru-RU" sz="1200" dirty="0" smtClean="0"/>
              <a:t>создание историко-географического образа, включающего представление о территории и границах России, её географических особенностях, знание основных исторических событий, формирование образа социально-политического устройства  страны, знание государственных праздников; знание о своей этнической принадлежности, освоение национальных ценностей, традиций, культуры, знание о народах и этнических группах России;</a:t>
            </a:r>
          </a:p>
          <a:p>
            <a:pPr>
              <a:spcBef>
                <a:spcPts val="300"/>
              </a:spcBef>
            </a:pPr>
            <a:r>
              <a:rPr lang="ru-RU" sz="1200" dirty="0" smtClean="0"/>
              <a:t>освоение общекультурного наследия России и общемирового культурного наследия;</a:t>
            </a:r>
          </a:p>
          <a:p>
            <a:pPr>
              <a:spcBef>
                <a:spcPts val="300"/>
              </a:spcBef>
            </a:pPr>
            <a:r>
              <a:rPr lang="ru-RU" sz="1200" dirty="0" smtClean="0"/>
              <a:t>ориентация в системе моральных норм и ценностей и их иерархии, понимание конвенционального характера морали;</a:t>
            </a:r>
          </a:p>
          <a:p>
            <a:pPr>
              <a:spcBef>
                <a:spcPts val="300"/>
              </a:spcBef>
            </a:pPr>
            <a:r>
              <a:rPr lang="ru-RU" sz="1200" dirty="0" err="1" smtClean="0"/>
              <a:t>сформированность</a:t>
            </a:r>
            <a:r>
              <a:rPr lang="ru-RU" sz="1200" dirty="0" smtClean="0"/>
              <a:t> социально-критического мышления, экологическое сознание, признание высокой ценности жизни во всех её проявлениях, знание основных принципов и правил отношения к природе, знание основ здорового образа жизни и </a:t>
            </a:r>
            <a:r>
              <a:rPr lang="ru-RU" sz="1200" dirty="0" err="1" smtClean="0"/>
              <a:t>здоровьесберегающих</a:t>
            </a:r>
            <a:r>
              <a:rPr lang="ru-RU" sz="1200" dirty="0" smtClean="0"/>
              <a:t> технологий, правил поведения в чрезвычайных ситуациях.</a:t>
            </a:r>
          </a:p>
          <a:p>
            <a:pPr marL="0" indent="0">
              <a:buNone/>
            </a:pPr>
            <a:r>
              <a:rPr lang="ru-RU" sz="1300" b="1" dirty="0" smtClean="0"/>
              <a:t>Ценностный и эмоциональный аспекты:</a:t>
            </a:r>
          </a:p>
          <a:p>
            <a:pPr>
              <a:spcBef>
                <a:spcPts val="300"/>
              </a:spcBef>
              <a:buFont typeface="Wingdings" pitchFamily="2" charset="2"/>
              <a:buChar char="§"/>
            </a:pPr>
            <a:r>
              <a:rPr lang="ru-RU" sz="1200" dirty="0" smtClean="0"/>
              <a:t>гражданский патриотизм, любовь к Родине, чувство гордости за свою страну; </a:t>
            </a:r>
          </a:p>
          <a:p>
            <a:pPr>
              <a:spcBef>
                <a:spcPts val="300"/>
              </a:spcBef>
              <a:buFont typeface="Wingdings" pitchFamily="2" charset="2"/>
              <a:buChar char="§"/>
            </a:pPr>
            <a:r>
              <a:rPr lang="ru-RU" sz="1200" dirty="0" smtClean="0"/>
              <a:t>уважение к истории страны, её культурным и историческим памятникам; </a:t>
            </a:r>
          </a:p>
          <a:p>
            <a:pPr>
              <a:spcBef>
                <a:spcPts val="300"/>
              </a:spcBef>
              <a:buFont typeface="Wingdings" pitchFamily="2" charset="2"/>
              <a:buChar char="§"/>
            </a:pPr>
            <a:r>
              <a:rPr lang="ru-RU" sz="1200" dirty="0" smtClean="0"/>
              <a:t>уважение и принятие других народов России и мира, межэтническая толерантность, готовность к равноправному сотрудничеству; </a:t>
            </a:r>
          </a:p>
          <a:p>
            <a:pPr>
              <a:spcBef>
                <a:spcPts val="300"/>
              </a:spcBef>
              <a:buFont typeface="Wingdings" pitchFamily="2" charset="2"/>
              <a:buChar char="§"/>
            </a:pPr>
            <a:r>
              <a:rPr lang="ru-RU" sz="1200" dirty="0" smtClean="0"/>
              <a:t>уважение личности и её достоинства, уважение ценностей семьи, любовь к природе, признание ценности здоровья своего и других людей, </a:t>
            </a:r>
            <a:r>
              <a:rPr lang="ru-RU" sz="1200" dirty="0" err="1" smtClean="0"/>
              <a:t>сформированность</a:t>
            </a:r>
            <a:r>
              <a:rPr lang="ru-RU" sz="1200" dirty="0" smtClean="0"/>
              <a:t> потребности в самовыражении и самореализации, социальном признании; </a:t>
            </a:r>
          </a:p>
          <a:p>
            <a:pPr>
              <a:spcBef>
                <a:spcPts val="300"/>
              </a:spcBef>
              <a:buFont typeface="Wingdings" pitchFamily="2" charset="2"/>
              <a:buChar char="§"/>
            </a:pPr>
            <a:r>
              <a:rPr lang="ru-RU" sz="1200" dirty="0" err="1" smtClean="0"/>
              <a:t>сформированность</a:t>
            </a:r>
            <a:r>
              <a:rPr lang="ru-RU" sz="1200" dirty="0" smtClean="0"/>
              <a:t> позитивной моральной самооценки и моральных чувств — чувство гордости при следовании моральным нормам, переживание стыда и вины при их нарушении.</a:t>
            </a:r>
          </a:p>
          <a:p>
            <a:pPr marL="0" indent="0">
              <a:buNone/>
            </a:pPr>
            <a:r>
              <a:rPr lang="ru-RU" sz="1300" b="1" dirty="0" err="1" smtClean="0"/>
              <a:t>Деятельностный</a:t>
            </a:r>
            <a:r>
              <a:rPr lang="ru-RU" sz="1300" b="1" dirty="0" smtClean="0"/>
              <a:t> аспект</a:t>
            </a:r>
            <a:r>
              <a:rPr lang="ru-RU" sz="1300" dirty="0" smtClean="0"/>
              <a:t>:</a:t>
            </a:r>
          </a:p>
          <a:p>
            <a:pPr>
              <a:buFont typeface="Wingdings" pitchFamily="2" charset="2"/>
              <a:buChar char="§"/>
            </a:pPr>
            <a:r>
              <a:rPr lang="ru-RU" sz="1200" dirty="0" smtClean="0"/>
              <a:t>участие в школьных и внешкольных мероприятиях, умение вести диалог и конструктивно разрешать конфликты, умение строить жизненные планы.</a:t>
            </a:r>
            <a:endParaRPr lang="ru-RU" sz="1200" dirty="0"/>
          </a:p>
        </p:txBody>
      </p:sp>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6" name="Прямоугольник 5"/>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93706003"/>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r"/>
            <a:r>
              <a:rPr lang="ru-RU" sz="2800" b="1" dirty="0" smtClean="0"/>
              <a:t>Задачи национального учебника</a:t>
            </a:r>
            <a:endParaRPr lang="ru-RU" sz="2800" b="1" dirty="0"/>
          </a:p>
        </p:txBody>
      </p:sp>
      <p:sp>
        <p:nvSpPr>
          <p:cNvPr id="4" name="Номер слайда 3"/>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4</a:t>
            </a:fld>
            <a:endParaRPr lang="ru-RU" altLang="ru-RU"/>
          </a:p>
        </p:txBody>
      </p:sp>
      <p:sp>
        <p:nvSpPr>
          <p:cNvPr id="3" name="Объект 2"/>
          <p:cNvSpPr>
            <a:spLocks noGrp="1"/>
          </p:cNvSpPr>
          <p:nvPr>
            <p:ph sz="quarter" idx="1"/>
          </p:nvPr>
        </p:nvSpPr>
        <p:spPr>
          <a:xfrm>
            <a:off x="683568" y="1844824"/>
            <a:ext cx="8153400" cy="4495800"/>
          </a:xfrm>
        </p:spPr>
        <p:txBody>
          <a:bodyPr>
            <a:normAutofit/>
          </a:bodyPr>
          <a:lstStyle/>
          <a:p>
            <a:pPr>
              <a:buSzPct val="100000"/>
              <a:buFont typeface="Wingdings" pitchFamily="2" charset="2"/>
              <a:buChar char="§"/>
            </a:pPr>
            <a:r>
              <a:rPr lang="ru-RU" sz="2000" dirty="0" smtClean="0"/>
              <a:t>Задачей национального учебника является формирование гражданского самосознания, чувства общности со своим народом, ответственности за судьбу своей страны, сообщение информации, необходимой для того, чтобы достойно представлять свою страну при общении на иностранном языке, воспитание гражданской активности, побуждение к участию в деятельности, имеющей общественную значимость.</a:t>
            </a:r>
          </a:p>
          <a:p>
            <a:pPr>
              <a:buSzPct val="100000"/>
              <a:buFont typeface="Wingdings" pitchFamily="2" charset="2"/>
              <a:buChar char="§"/>
            </a:pPr>
            <a:r>
              <a:rPr lang="ru-RU" sz="2000" dirty="0" smtClean="0"/>
              <a:t>Человек со сформированным гражданским самосознанием – </a:t>
            </a:r>
            <a:br>
              <a:rPr lang="ru-RU" sz="2000" dirty="0" smtClean="0"/>
            </a:br>
            <a:r>
              <a:rPr lang="ru-RU" sz="2000" dirty="0" smtClean="0"/>
              <a:t>это не только достойный член общества, это тот, кто участвует </a:t>
            </a:r>
            <a:br>
              <a:rPr lang="ru-RU" sz="2000" dirty="0" smtClean="0"/>
            </a:br>
            <a:r>
              <a:rPr lang="ru-RU" sz="2000" dirty="0" smtClean="0"/>
              <a:t>в добровольческих проектах, помогает тем, кто нуждается в помощи, неравнодушен и осознает свою ответственность за происходящее </a:t>
            </a:r>
            <a:br>
              <a:rPr lang="ru-RU" sz="2000" dirty="0" smtClean="0"/>
            </a:br>
            <a:r>
              <a:rPr lang="ru-RU" sz="2000" dirty="0" smtClean="0"/>
              <a:t>в его сообществе, готов к диалогу и сотрудничеству с людьми разных убеждений, толерантен и открыт новой информации.</a:t>
            </a:r>
            <a:endParaRPr lang="ru-RU" sz="2000" dirty="0"/>
          </a:p>
        </p:txBody>
      </p:sp>
      <p:sp>
        <p:nvSpPr>
          <p:cNvPr id="5" name="Прямоугольник 4"/>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6" name="Прямоугольник 5"/>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205265719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Роль мотивации в достижении запланированных результатов</a:t>
            </a:r>
            <a:endParaRPr lang="ru-RU" dirty="0"/>
          </a:p>
        </p:txBody>
      </p:sp>
      <p:sp>
        <p:nvSpPr>
          <p:cNvPr id="3" name="Номер слайда 2"/>
          <p:cNvSpPr>
            <a:spLocks noGrp="1"/>
          </p:cNvSpPr>
          <p:nvPr>
            <p:ph type="sldNum" sz="quarter" idx="12"/>
          </p:nvPr>
        </p:nvSpPr>
        <p:spPr/>
        <p:txBody>
          <a:bodyPr>
            <a:normAutofit fontScale="85000" lnSpcReduction="20000"/>
          </a:bodyPr>
          <a:lstStyle/>
          <a:p>
            <a:pPr>
              <a:defRPr/>
            </a:pPr>
            <a:fld id="{8B8CDA76-D447-4386-8BB8-2C43903803B6}" type="slidenum">
              <a:rPr lang="ru-RU" altLang="ru-RU" smtClean="0"/>
              <a:pPr>
                <a:defRPr/>
              </a:pPr>
              <a:t>5</a:t>
            </a:fld>
            <a:endParaRPr lang="ru-RU" altLang="ru-RU"/>
          </a:p>
        </p:txBody>
      </p:sp>
      <p:sp>
        <p:nvSpPr>
          <p:cNvPr id="4" name="Объект 3"/>
          <p:cNvSpPr>
            <a:spLocks noGrp="1"/>
          </p:cNvSpPr>
          <p:nvPr>
            <p:ph sz="quarter" idx="1"/>
          </p:nvPr>
        </p:nvSpPr>
        <p:spPr/>
        <p:txBody>
          <a:bodyPr>
            <a:normAutofit fontScale="77500" lnSpcReduction="20000"/>
          </a:bodyPr>
          <a:lstStyle/>
          <a:p>
            <a:r>
              <a:rPr lang="ru-RU" dirty="0" smtClean="0"/>
              <a:t>Всякое </a:t>
            </a:r>
            <a:r>
              <a:rPr lang="ru-RU" dirty="0"/>
              <a:t>обучение возможно только постольку, поскольку оно опирается на собственный интерес ребенка. </a:t>
            </a:r>
            <a:r>
              <a:rPr lang="ru-RU" dirty="0" smtClean="0"/>
              <a:t>Другого </a:t>
            </a:r>
            <a:r>
              <a:rPr lang="ru-RU" dirty="0"/>
              <a:t>обучения не существует. Весь вопрос в том, насколько интерес направлен по линии самого изучаемого предмета, а не связан с посторонними для него влияниями наград, наказаний, страха, желания угодить и т. п. Но признание всесилия детского интереса отнюдь не обрекает педагога на бессильное следование за ним. Организуя среду и жизнь ребенка в этой среде, педагог активно вмешивается в процессы протекания детских интересов и воздействует на них таким же способом, каким он влияет и на все поведение детей. Однако его правилом всегда будет: прежде чем объяснять — заинтересовать; прежде чем заставить действовать — подготовить к действию; прежде чем обратиться к реакциям — подготовить установку; прежде чем сообщать что-нибудь новое — вызвать ожидание нового. </a:t>
            </a:r>
          </a:p>
        </p:txBody>
      </p:sp>
    </p:spTree>
    <p:extLst>
      <p:ext uri="{BB962C8B-B14F-4D97-AF65-F5344CB8AC3E}">
        <p14:creationId xmlns:p14="http://schemas.microsoft.com/office/powerpoint/2010/main" val="70305237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4"/>
          <p:cNvSpPr txBox="1">
            <a:spLocks/>
          </p:cNvSpPr>
          <p:nvPr/>
        </p:nvSpPr>
        <p:spPr bwMode="auto">
          <a:xfrm>
            <a:off x="3635896" y="0"/>
            <a:ext cx="5348287" cy="647700"/>
          </a:xfrm>
          <a:prstGeom prst="rect">
            <a:avLst/>
          </a:prstGeom>
          <a:noFill/>
          <a:ln w="9525">
            <a:noFill/>
            <a:miter lim="800000"/>
            <a:headEnd/>
            <a:tailEnd/>
          </a:ln>
          <a:effectLst/>
        </p:spPr>
        <p:txBody>
          <a:bodyPr anchor="ctr"/>
          <a:lstStyle/>
          <a:p>
            <a:pPr algn="r" defTabSz="912813" eaLnBrk="1" hangingPunct="1">
              <a:defRPr/>
            </a:pPr>
            <a:r>
              <a:rPr lang="en-US" altLang="ru-RU" sz="3200" b="1" kern="0" dirty="0">
                <a:solidFill>
                  <a:srgbClr val="CC0066"/>
                </a:solidFill>
                <a:latin typeface="+mj-lt"/>
                <a:ea typeface="+mj-ea"/>
                <a:cs typeface="Arial" charset="0"/>
              </a:rPr>
              <a:t/>
            </a:r>
            <a:br>
              <a:rPr lang="en-US" altLang="ru-RU" sz="3200" b="1" kern="0" dirty="0">
                <a:solidFill>
                  <a:srgbClr val="CC0066"/>
                </a:solidFill>
                <a:latin typeface="+mj-lt"/>
                <a:ea typeface="+mj-ea"/>
                <a:cs typeface="Arial" charset="0"/>
              </a:rPr>
            </a:br>
            <a:r>
              <a:rPr lang="ru-RU" altLang="ru-RU" sz="2800" b="1" kern="0" dirty="0" smtClean="0">
                <a:solidFill>
                  <a:schemeClr val="tx2"/>
                </a:solidFill>
                <a:latin typeface="+mj-lt"/>
                <a:ea typeface="+mj-ea"/>
                <a:cs typeface="Arial" charset="0"/>
              </a:rPr>
              <a:t>4 класс. </a:t>
            </a:r>
            <a:r>
              <a:rPr lang="ru-RU" altLang="ru-RU" sz="2800" b="1" kern="0" dirty="0" smtClean="0">
                <a:solidFill>
                  <a:schemeClr val="tx2"/>
                </a:solidFill>
                <a:latin typeface="+mj-lt"/>
                <a:ea typeface="+mj-ea"/>
                <a:cs typeface="+mj-cs"/>
              </a:rPr>
              <a:t>Этнический уровень</a:t>
            </a:r>
            <a:r>
              <a:rPr lang="ru-RU" altLang="ru-RU" sz="3200" b="1" kern="0" dirty="0">
                <a:solidFill>
                  <a:srgbClr val="CC0066"/>
                </a:solidFill>
                <a:latin typeface="+mj-lt"/>
                <a:ea typeface="+mj-ea"/>
                <a:cs typeface="Times New Roman" pitchFamily="18" charset="0"/>
              </a:rPr>
              <a:t/>
            </a:r>
            <a:br>
              <a:rPr lang="ru-RU" altLang="ru-RU" sz="3200" b="1" kern="0" dirty="0">
                <a:solidFill>
                  <a:srgbClr val="CC0066"/>
                </a:solidFill>
                <a:latin typeface="+mj-lt"/>
                <a:ea typeface="+mj-ea"/>
                <a:cs typeface="Times New Roman" pitchFamily="18" charset="0"/>
              </a:rPr>
            </a:br>
            <a:endParaRPr lang="ru-RU" altLang="ru-RU" sz="3200" b="1" kern="0" dirty="0">
              <a:solidFill>
                <a:srgbClr val="CC0066"/>
              </a:solidFill>
              <a:latin typeface="+mj-lt"/>
              <a:ea typeface="+mj-ea"/>
              <a:cs typeface="Times New Roman" pitchFamily="18" charset="0"/>
            </a:endParaRPr>
          </a:p>
        </p:txBody>
      </p:sp>
      <p:pic>
        <p:nvPicPr>
          <p:cNvPr id="3077" name="Picture 2" descr="V:\pubs_new\happy_english.ru\Webinar\Презентация 02.12.13\Heru4SB2_p66-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92696"/>
            <a:ext cx="9175697" cy="630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0" name="Прямоугольник 9"/>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1" name="Прямоугольник 10"/>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C998DCC6-DEAA-4295-A7D8-3A77A82A0FDD}" type="slidenum">
              <a:rPr lang="ru-RU" altLang="ru-RU" sz="1400" smtClean="0"/>
              <a:pPr>
                <a:spcBef>
                  <a:spcPct val="0"/>
                </a:spcBef>
                <a:buFontTx/>
                <a:buNone/>
              </a:pPr>
              <a:t>7</a:t>
            </a:fld>
            <a:endParaRPr lang="ru-RU" altLang="ru-RU" sz="1400" smtClean="0"/>
          </a:p>
        </p:txBody>
      </p:sp>
      <p:sp>
        <p:nvSpPr>
          <p:cNvPr id="6148" name="Содержимое 8"/>
          <p:cNvSpPr>
            <a:spLocks noGrp="1"/>
          </p:cNvSpPr>
          <p:nvPr>
            <p:ph sz="quarter" idx="1"/>
          </p:nvPr>
        </p:nvSpPr>
        <p:spPr/>
        <p:txBody>
          <a:bodyPr/>
          <a:lstStyle/>
          <a:p>
            <a:endParaRPr lang="ru-RU" altLang="ru-RU" smtClean="0"/>
          </a:p>
        </p:txBody>
      </p:sp>
      <p:sp>
        <p:nvSpPr>
          <p:cNvPr id="7" name="Содержимое 5"/>
          <p:cNvSpPr txBox="1">
            <a:spLocks/>
          </p:cNvSpPr>
          <p:nvPr/>
        </p:nvSpPr>
        <p:spPr bwMode="auto">
          <a:xfrm>
            <a:off x="518864" y="111126"/>
            <a:ext cx="8229600" cy="620712"/>
          </a:xfrm>
          <a:prstGeom prst="rect">
            <a:avLst/>
          </a:prstGeom>
          <a:noFill/>
          <a:ln w="9525">
            <a:noFill/>
            <a:miter lim="800000"/>
            <a:headEnd/>
            <a:tailEnd/>
          </a:ln>
        </p:spPr>
        <p:txBody>
          <a:bodyPr/>
          <a:lstStyle/>
          <a:p>
            <a:pPr marL="342900" indent="-342900" algn="r">
              <a:spcBef>
                <a:spcPct val="20000"/>
              </a:spcBef>
              <a:defRPr/>
            </a:pPr>
            <a:r>
              <a:rPr lang="ru-RU" sz="2800" b="1" kern="0" dirty="0" smtClean="0">
                <a:solidFill>
                  <a:schemeClr val="tx2"/>
                </a:solidFill>
                <a:latin typeface="+mj-lt"/>
              </a:rPr>
              <a:t>5</a:t>
            </a:r>
            <a:r>
              <a:rPr lang="en-US" sz="2800" b="1" kern="0" dirty="0" smtClean="0">
                <a:solidFill>
                  <a:schemeClr val="tx2"/>
                </a:solidFill>
                <a:latin typeface="+mj-lt"/>
              </a:rPr>
              <a:t> </a:t>
            </a:r>
            <a:r>
              <a:rPr lang="ru-RU" sz="2800" b="1" kern="0" dirty="0" smtClean="0">
                <a:solidFill>
                  <a:schemeClr val="tx2"/>
                </a:solidFill>
                <a:latin typeface="+mj-lt"/>
              </a:rPr>
              <a:t>класс. Этнический уровень</a:t>
            </a:r>
            <a:endParaRPr lang="ru-RU" sz="2800" b="1" kern="0" dirty="0">
              <a:solidFill>
                <a:schemeClr val="tx2"/>
              </a:solidFill>
              <a:latin typeface="+mj-lt"/>
            </a:endParaRPr>
          </a:p>
        </p:txBody>
      </p:sp>
      <p:pic>
        <p:nvPicPr>
          <p:cNvPr id="22530" name="Picture 2" descr="V:\pubs_new\happy_english.ru\Webinar\2017\HEru5(4)SB_200-201.jpg"/>
          <p:cNvPicPr>
            <a:picLocks noChangeAspect="1" noChangeArrowheads="1"/>
          </p:cNvPicPr>
          <p:nvPr/>
        </p:nvPicPr>
        <p:blipFill>
          <a:blip r:embed="rId2" cstate="print"/>
          <a:srcRect/>
          <a:stretch>
            <a:fillRect/>
          </a:stretch>
        </p:blipFill>
        <p:spPr bwMode="auto">
          <a:xfrm>
            <a:off x="0" y="787401"/>
            <a:ext cx="9144000" cy="6070600"/>
          </a:xfrm>
          <a:prstGeom prst="rect">
            <a:avLst/>
          </a:prstGeom>
          <a:noFill/>
          <a:ln>
            <a:solidFill>
              <a:schemeClr val="bg2">
                <a:lumMod val="40000"/>
                <a:lumOff val="60000"/>
              </a:schemeClr>
            </a:solidFill>
          </a:ln>
          <a:effectLst>
            <a:outerShdw blurRad="50800" dist="38100" dir="2700000" algn="tl" rotWithShape="0">
              <a:prstClr val="black">
                <a:alpha val="40000"/>
              </a:prstClr>
            </a:outerShdw>
          </a:effectLst>
        </p:spPr>
      </p:pic>
      <p:sp>
        <p:nvSpPr>
          <p:cNvPr id="6" name="Прямоугольник 5"/>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0" name="Прямоугольник 9"/>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BBB1D14C-E3BD-481F-A9C0-F2E3A0DB2D8E}" type="slidenum">
              <a:rPr lang="ru-RU" altLang="ru-RU" sz="1400" smtClean="0"/>
              <a:pPr>
                <a:spcBef>
                  <a:spcPct val="0"/>
                </a:spcBef>
                <a:buFontTx/>
                <a:buNone/>
              </a:pPr>
              <a:t>8</a:t>
            </a:fld>
            <a:endParaRPr lang="ru-RU" altLang="ru-RU" sz="1400" smtClean="0"/>
          </a:p>
        </p:txBody>
      </p:sp>
      <p:sp>
        <p:nvSpPr>
          <p:cNvPr id="7172" name="Содержимое 5"/>
          <p:cNvSpPr>
            <a:spLocks noGrp="1"/>
          </p:cNvSpPr>
          <p:nvPr>
            <p:ph sz="quarter" idx="1"/>
          </p:nvPr>
        </p:nvSpPr>
        <p:spPr>
          <a:xfrm>
            <a:off x="468313" y="115889"/>
            <a:ext cx="8229600" cy="576262"/>
          </a:xfrm>
        </p:spPr>
        <p:txBody>
          <a:bodyPr>
            <a:normAutofit/>
          </a:bodyPr>
          <a:lstStyle/>
          <a:p>
            <a:pPr algn="r">
              <a:buFontTx/>
              <a:buNone/>
            </a:pPr>
            <a:r>
              <a:rPr lang="en-US" altLang="ru-RU" sz="2800" b="1" dirty="0" smtClean="0">
                <a:solidFill>
                  <a:schemeClr val="tx2"/>
                </a:solidFill>
                <a:latin typeface="Calibri" pitchFamily="34" charset="0"/>
              </a:rPr>
              <a:t>8 </a:t>
            </a:r>
            <a:r>
              <a:rPr lang="ru-RU" altLang="ru-RU" sz="2800" b="1" dirty="0" smtClean="0">
                <a:solidFill>
                  <a:schemeClr val="tx2"/>
                </a:solidFill>
                <a:latin typeface="Calibri" pitchFamily="34" charset="0"/>
              </a:rPr>
              <a:t>класс. Гражданский уровень</a:t>
            </a:r>
          </a:p>
        </p:txBody>
      </p:sp>
      <p:pic>
        <p:nvPicPr>
          <p:cNvPr id="5" name="Рисунок 4" descr="HEru8SB_162-163.jpg"/>
          <p:cNvPicPr>
            <a:picLocks noChangeAspect="1"/>
          </p:cNvPicPr>
          <p:nvPr/>
        </p:nvPicPr>
        <p:blipFill>
          <a:blip r:embed="rId2" cstate="print"/>
          <a:stretch>
            <a:fillRect/>
          </a:stretch>
        </p:blipFill>
        <p:spPr>
          <a:xfrm>
            <a:off x="0" y="787401"/>
            <a:ext cx="9144000" cy="6070600"/>
          </a:xfrm>
          <a:prstGeom prst="rect">
            <a:avLst/>
          </a:prstGeom>
          <a:ln>
            <a:solidFill>
              <a:schemeClr val="bg2">
                <a:lumMod val="40000"/>
                <a:lumOff val="60000"/>
              </a:schemeClr>
            </a:solidFill>
          </a:ln>
        </p:spPr>
      </p:pic>
      <p:sp>
        <p:nvSpPr>
          <p:cNvPr id="6" name="Прямоугольник 5"/>
          <p:cNvSpPr/>
          <p:nvPr/>
        </p:nvSpPr>
        <p:spPr>
          <a:xfrm>
            <a:off x="1763688" y="764704"/>
            <a:ext cx="138682" cy="13868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7" name="Прямоугольник 6"/>
          <p:cNvSpPr/>
          <p:nvPr/>
        </p:nvSpPr>
        <p:spPr>
          <a:xfrm>
            <a:off x="0" y="0"/>
            <a:ext cx="936104" cy="936104"/>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8" name="Прямоугольник 7"/>
          <p:cNvSpPr/>
          <p:nvPr/>
        </p:nvSpPr>
        <p:spPr>
          <a:xfrm>
            <a:off x="755576" y="0"/>
            <a:ext cx="594018" cy="594018"/>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9" name="Прямоугольник 8"/>
          <p:cNvSpPr/>
          <p:nvPr/>
        </p:nvSpPr>
        <p:spPr>
          <a:xfrm>
            <a:off x="1259632" y="404664"/>
            <a:ext cx="412010" cy="412010"/>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5724128" y="3356992"/>
            <a:ext cx="1944216" cy="1944216"/>
          </a:xfrm>
          <a:prstGeom prst="rect">
            <a:avLst/>
          </a:prstGeom>
          <a:solidFill>
            <a:srgbClr val="62B6CA"/>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2" name="Заголовок 1"/>
          <p:cNvSpPr>
            <a:spLocks noGrp="1"/>
          </p:cNvSpPr>
          <p:nvPr>
            <p:ph type="title"/>
          </p:nvPr>
        </p:nvSpPr>
        <p:spPr>
          <a:xfrm>
            <a:off x="6156176" y="116632"/>
            <a:ext cx="2664296" cy="990600"/>
          </a:xfrm>
        </p:spPr>
        <p:txBody>
          <a:bodyPr>
            <a:normAutofit fontScale="90000"/>
          </a:bodyPr>
          <a:lstStyle/>
          <a:p>
            <a:r>
              <a:rPr lang="ru-RU" sz="2800" b="1" dirty="0" smtClean="0"/>
              <a:t>10 класс. </a:t>
            </a:r>
            <a:r>
              <a:rPr lang="en-US" sz="2800" b="1" dirty="0" smtClean="0"/>
              <a:t/>
            </a:r>
            <a:br>
              <a:rPr lang="en-US" sz="2800" b="1" dirty="0" smtClean="0"/>
            </a:br>
            <a:r>
              <a:rPr lang="ru-RU" sz="2800" b="1" dirty="0" smtClean="0"/>
              <a:t>Гражданский </a:t>
            </a:r>
            <a:r>
              <a:rPr lang="en-US" sz="2800" b="1" dirty="0" smtClean="0"/>
              <a:t/>
            </a:r>
            <a:br>
              <a:rPr lang="en-US" sz="2800" b="1" dirty="0" smtClean="0"/>
            </a:br>
            <a:r>
              <a:rPr lang="ru-RU" sz="2800" b="1" dirty="0" smtClean="0"/>
              <a:t>уровень</a:t>
            </a:r>
            <a:endParaRPr lang="ru-RU" sz="2800" b="1" dirty="0"/>
          </a:p>
        </p:txBody>
      </p:sp>
      <p:sp>
        <p:nvSpPr>
          <p:cNvPr id="13" name="Прямоугольник 12"/>
          <p:cNvSpPr/>
          <p:nvPr/>
        </p:nvSpPr>
        <p:spPr>
          <a:xfrm>
            <a:off x="6948264" y="4869160"/>
            <a:ext cx="1440160" cy="1440160"/>
          </a:xfrm>
          <a:prstGeom prst="rect">
            <a:avLst/>
          </a:prstGeom>
          <a:solidFill>
            <a:schemeClr val="accent1">
              <a:lumMod val="60000"/>
              <a:lumOff val="4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
        <p:nvSpPr>
          <p:cNvPr id="14" name="Прямоугольник 13"/>
          <p:cNvSpPr/>
          <p:nvPr/>
        </p:nvSpPr>
        <p:spPr>
          <a:xfrm>
            <a:off x="6372200" y="5805264"/>
            <a:ext cx="855712" cy="855712"/>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pic>
        <p:nvPicPr>
          <p:cNvPr id="9" name="Содержимое 8" descr="HEru10SB_228.jpg"/>
          <p:cNvPicPr>
            <a:picLocks noGrp="1" noChangeAspect="1"/>
          </p:cNvPicPr>
          <p:nvPr>
            <p:ph sz="quarter" idx="1"/>
          </p:nvPr>
        </p:nvPicPr>
        <p:blipFill>
          <a:blip r:embed="rId2" cstate="print"/>
          <a:stretch>
            <a:fillRect/>
          </a:stretch>
        </p:blipFill>
        <p:spPr>
          <a:xfrm>
            <a:off x="899592" y="0"/>
            <a:ext cx="5184576" cy="6880262"/>
          </a:xfrm>
        </p:spPr>
      </p:pic>
      <p:sp>
        <p:nvSpPr>
          <p:cNvPr id="15" name="Прямоугольник 14"/>
          <p:cNvSpPr/>
          <p:nvPr/>
        </p:nvSpPr>
        <p:spPr>
          <a:xfrm>
            <a:off x="5940152" y="6453336"/>
            <a:ext cx="288032" cy="28803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effectLst>
                <a:glow rad="139700">
                  <a:schemeClr val="accent1">
                    <a:satMod val="175000"/>
                    <a:alpha val="40000"/>
                  </a:schemeClr>
                </a:glow>
              </a:effectLst>
            </a:endParaRPr>
          </a:p>
        </p:txBody>
      </p:sp>
    </p:spTree>
    <p:extLst>
      <p:ext uri="{BB962C8B-B14F-4D97-AF65-F5344CB8AC3E}">
        <p14:creationId xmlns:p14="http://schemas.microsoft.com/office/powerpoint/2010/main" val="782418325"/>
      </p:ext>
    </p:extLst>
  </p:cSld>
  <p:clrMapOvr>
    <a:masterClrMapping/>
  </p:clrMapOvr>
  <p:transition spd="med">
    <p:fade/>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ема2">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Тема2</Template>
  <TotalTime>15480</TotalTime>
  <Words>1014</Words>
  <Application>Microsoft Office PowerPoint</Application>
  <PresentationFormat>Экран (4:3)</PresentationFormat>
  <Paragraphs>84</Paragraphs>
  <Slides>23</Slides>
  <Notes>2</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23</vt:i4>
      </vt:variant>
    </vt:vector>
  </HeadingPairs>
  <TitlesOfParts>
    <vt:vector size="30" baseType="lpstr">
      <vt:lpstr>Arial</vt:lpstr>
      <vt:lpstr>Calibri</vt:lpstr>
      <vt:lpstr>Times New Roman</vt:lpstr>
      <vt:lpstr>Tw Cen MT</vt:lpstr>
      <vt:lpstr>Wingdings</vt:lpstr>
      <vt:lpstr>Wingdings 2</vt:lpstr>
      <vt:lpstr>Тема2</vt:lpstr>
      <vt:lpstr>Формирование гражданской идентичности  и воспитание школьников в обучении английскому языку</vt:lpstr>
      <vt:lpstr>Понятие гражданской идентичности</vt:lpstr>
      <vt:lpstr>Требования к результатам формирования  гражданской идентичности учащихся  в средней общеобразовательной школе</vt:lpstr>
      <vt:lpstr>Задачи национального учебника</vt:lpstr>
      <vt:lpstr>Роль мотивации в достижении запланированных результатов</vt:lpstr>
      <vt:lpstr>Презентация PowerPoint</vt:lpstr>
      <vt:lpstr>Презентация PowerPoint</vt:lpstr>
      <vt:lpstr>Презентация PowerPoint</vt:lpstr>
      <vt:lpstr>10 класс.  Гражданский  уровень</vt:lpstr>
      <vt:lpstr>Презентация PowerPoint</vt:lpstr>
      <vt:lpstr>Презентация PowerPoint</vt:lpstr>
      <vt:lpstr>Тексты учебника</vt:lpstr>
      <vt:lpstr>Презентация PowerPoint</vt:lpstr>
      <vt:lpstr>Презентация PowerPoint</vt:lpstr>
      <vt:lpstr>10 класс.  Общекультурный  уровень</vt:lpstr>
      <vt:lpstr>10 класс.  Общекультурный  уровень</vt:lpstr>
      <vt:lpstr>Подход к программам морального обучения  в работах Л. Кольберга и  в концепция программы  «Справедливое сообщество»  </vt:lpstr>
      <vt:lpstr>10 класс</vt:lpstr>
      <vt:lpstr>9 класс</vt:lpstr>
      <vt:lpstr>9 класс</vt:lpstr>
      <vt:lpstr>10 класс</vt:lpstr>
      <vt:lpstr>10 класс</vt:lpstr>
      <vt:lpstr>Список литературы</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Новое в линии федеральных учебников Happy English.ru</dc:title>
  <dc:creator>Обнинск</dc:creator>
  <cp:lastModifiedBy>Юрий</cp:lastModifiedBy>
  <cp:revision>602</cp:revision>
  <dcterms:created xsi:type="dcterms:W3CDTF">2008-01-13T20:33:40Z</dcterms:created>
  <dcterms:modified xsi:type="dcterms:W3CDTF">2017-07-24T12:54:17Z</dcterms:modified>
</cp:coreProperties>
</file>