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315" r:id="rId3"/>
    <p:sldId id="316" r:id="rId4"/>
    <p:sldId id="257" r:id="rId5"/>
    <p:sldId id="269" r:id="rId6"/>
    <p:sldId id="299" r:id="rId7"/>
    <p:sldId id="300" r:id="rId8"/>
    <p:sldId id="301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276" r:id="rId18"/>
    <p:sldId id="279" r:id="rId19"/>
    <p:sldId id="280" r:id="rId20"/>
    <p:sldId id="289" r:id="rId21"/>
    <p:sldId id="302" r:id="rId22"/>
    <p:sldId id="303" r:id="rId23"/>
    <p:sldId id="297" r:id="rId24"/>
    <p:sldId id="288" r:id="rId25"/>
    <p:sldId id="304" r:id="rId26"/>
    <p:sldId id="282" r:id="rId27"/>
    <p:sldId id="281" r:id="rId28"/>
    <p:sldId id="305" r:id="rId29"/>
    <p:sldId id="285" r:id="rId30"/>
    <p:sldId id="286" r:id="rId31"/>
    <p:sldId id="306" r:id="rId32"/>
    <p:sldId id="283" r:id="rId33"/>
    <p:sldId id="277" r:id="rId34"/>
    <p:sldId id="295" r:id="rId35"/>
    <p:sldId id="317" r:id="rId36"/>
    <p:sldId id="294" r:id="rId37"/>
    <p:sldId id="287" r:id="rId38"/>
    <p:sldId id="271" r:id="rId39"/>
    <p:sldId id="29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2" autoAdjust="0"/>
    <p:restoredTop sz="94660"/>
  </p:normalViewPr>
  <p:slideViewPr>
    <p:cSldViewPr>
      <p:cViewPr varScale="1">
        <p:scale>
          <a:sx n="68" d="100"/>
          <a:sy n="68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0E97D-F525-4413-A72A-97F638F49CC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224D66-ED1F-49AC-8837-E239EBCABD56}">
      <dgm:prSet phldrT="[Текст]"/>
      <dgm:spPr/>
      <dgm:t>
        <a:bodyPr/>
        <a:lstStyle/>
        <a:p>
          <a:pPr algn="ctr"/>
          <a:r>
            <a:rPr lang="ru-RU" dirty="0"/>
            <a:t>Коммуникативная компетенция</a:t>
          </a:r>
        </a:p>
      </dgm:t>
    </dgm:pt>
    <dgm:pt modelId="{9485C746-229C-402B-A6B8-07A01FADEE12}" type="par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2DA352CD-F1F7-45DF-BCE6-90324CE078D5}" type="sib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0DBBBC2D-ABF4-415C-A319-537FD53C4158}">
      <dgm:prSet phldrT="[Текст]"/>
      <dgm:spPr/>
      <dgm:t>
        <a:bodyPr/>
        <a:lstStyle/>
        <a:p>
          <a:pPr algn="ctr"/>
          <a:r>
            <a:rPr lang="ru-RU" dirty="0"/>
            <a:t>Социокультурная компетенция</a:t>
          </a:r>
        </a:p>
      </dgm:t>
    </dgm:pt>
    <dgm:pt modelId="{51FE7CF3-742E-4C05-8757-E1A07E498408}" type="par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5072094E-951A-43C1-A306-1D8A6B947FDE}" type="sib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8143D4D5-0C50-40A2-8D40-1B566043C9CD}">
      <dgm:prSet phldrT="[Текст]"/>
      <dgm:spPr/>
      <dgm:t>
        <a:bodyPr/>
        <a:lstStyle/>
        <a:p>
          <a:pPr algn="ctr"/>
          <a:r>
            <a:rPr lang="ru-RU" dirty="0"/>
            <a:t>Учебно-познавательная компетенция</a:t>
          </a:r>
        </a:p>
      </dgm:t>
    </dgm:pt>
    <dgm:pt modelId="{F722285F-C30C-4096-A9C0-9558384EAB30}" type="par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7E6105B2-0D8D-4E82-B85F-7D21FDC89F4A}" type="sib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EF30BEFD-6B6E-4616-A96F-DA41B7F27498}">
      <dgm:prSet/>
      <dgm:spPr/>
      <dgm:t>
        <a:bodyPr/>
        <a:lstStyle/>
        <a:p>
          <a:pPr algn="ctr"/>
          <a:r>
            <a:rPr lang="ru-RU" dirty="0"/>
            <a:t>Языковая компетенция</a:t>
          </a:r>
        </a:p>
      </dgm:t>
    </dgm:pt>
    <dgm:pt modelId="{63B27C42-B067-4BD1-8481-E6FA44684F6C}" type="par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F16397DE-14A2-4560-BE2A-52E11534DA20}" type="sib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437424E3-0E03-41B6-A6CC-D0E398358C50}">
      <dgm:prSet/>
      <dgm:spPr/>
      <dgm:t>
        <a:bodyPr/>
        <a:lstStyle/>
        <a:p>
          <a:pPr algn="ctr"/>
          <a:r>
            <a:rPr lang="ru-RU" dirty="0"/>
            <a:t>Речевая компетенция</a:t>
          </a:r>
        </a:p>
      </dgm:t>
    </dgm:pt>
    <dgm:pt modelId="{D85809EE-55FB-4BDB-A848-C56CB147C625}" type="par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752F9FF4-01AB-4B73-99A7-6F4180027BF9}" type="sib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E46EF3CA-2CA2-47BB-A052-AE2E64C3E191}">
      <dgm:prSet/>
      <dgm:spPr/>
      <dgm:t>
        <a:bodyPr/>
        <a:lstStyle/>
        <a:p>
          <a:pPr algn="ctr"/>
          <a:r>
            <a:rPr lang="ru-RU" dirty="0"/>
            <a:t>Компенсаторная компетенция</a:t>
          </a:r>
        </a:p>
      </dgm:t>
    </dgm:pt>
    <dgm:pt modelId="{5FB4DD0C-76EC-4871-9559-9FD353AF4F11}" type="par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AEE7C3FA-4C52-4835-9879-D338F47D7075}" type="sib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5D8033E9-88F1-4B53-8202-C0D669FE73FF}" type="pres">
      <dgm:prSet presAssocID="{B180E97D-F525-4413-A72A-97F638F49C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9D26B878-E0DE-494D-A3E7-BC985433BDC1}" type="pres">
      <dgm:prSet presAssocID="{5B224D66-ED1F-49AC-8837-E239EBCABD56}" presName="root1" presStyleCnt="0"/>
      <dgm:spPr/>
    </dgm:pt>
    <dgm:pt modelId="{38FA0999-B5BE-4017-BAEA-0DC141C4E874}" type="pres">
      <dgm:prSet presAssocID="{5B224D66-ED1F-49AC-8837-E239EBCABD56}" presName="LevelOneTextNode" presStyleLbl="node0" presStyleIdx="0" presStyleCnt="1" custScaleX="150694">
        <dgm:presLayoutVars>
          <dgm:chPref val="3"/>
        </dgm:presLayoutVars>
      </dgm:prSet>
      <dgm:spPr/>
    </dgm:pt>
    <dgm:pt modelId="{D0A6E903-AC55-4BB4-A1B9-911E863EB30F}" type="pres">
      <dgm:prSet presAssocID="{5B224D66-ED1F-49AC-8837-E239EBCABD56}" presName="level2hierChild" presStyleCnt="0"/>
      <dgm:spPr/>
    </dgm:pt>
    <dgm:pt modelId="{F79AE2C8-5BDF-4311-B413-DE29E00E9F9A}" type="pres">
      <dgm:prSet presAssocID="{D85809EE-55FB-4BDB-A848-C56CB147C625}" presName="conn2-1" presStyleLbl="parChTrans1D2" presStyleIdx="0" presStyleCnt="5"/>
      <dgm:spPr/>
    </dgm:pt>
    <dgm:pt modelId="{88DE6108-C954-41B6-974F-FD12A076DE29}" type="pres">
      <dgm:prSet presAssocID="{D85809EE-55FB-4BDB-A848-C56CB147C625}" presName="connTx" presStyleLbl="parChTrans1D2" presStyleIdx="0" presStyleCnt="5"/>
      <dgm:spPr/>
    </dgm:pt>
    <dgm:pt modelId="{883A0F75-CB1D-4FB2-8B0F-34DCA80C14FE}" type="pres">
      <dgm:prSet presAssocID="{437424E3-0E03-41B6-A6CC-D0E398358C50}" presName="root2" presStyleCnt="0"/>
      <dgm:spPr/>
    </dgm:pt>
    <dgm:pt modelId="{C17A9DF4-82EE-474C-9D96-B2BA4C41FE78}" type="pres">
      <dgm:prSet presAssocID="{437424E3-0E03-41B6-A6CC-D0E398358C50}" presName="LevelTwoTextNode" presStyleLbl="node2" presStyleIdx="0" presStyleCnt="5" custScaleX="148982">
        <dgm:presLayoutVars>
          <dgm:chPref val="3"/>
        </dgm:presLayoutVars>
      </dgm:prSet>
      <dgm:spPr/>
    </dgm:pt>
    <dgm:pt modelId="{DAAD635C-20BA-4AD5-A2F2-8FF5AD7D48A6}" type="pres">
      <dgm:prSet presAssocID="{437424E3-0E03-41B6-A6CC-D0E398358C50}" presName="level3hierChild" presStyleCnt="0"/>
      <dgm:spPr/>
    </dgm:pt>
    <dgm:pt modelId="{7C317113-D027-404F-A1A6-EEF079386C06}" type="pres">
      <dgm:prSet presAssocID="{63B27C42-B067-4BD1-8481-E6FA44684F6C}" presName="conn2-1" presStyleLbl="parChTrans1D2" presStyleIdx="1" presStyleCnt="5"/>
      <dgm:spPr/>
    </dgm:pt>
    <dgm:pt modelId="{233EA5F4-0088-414A-86D3-1C09D0B4A243}" type="pres">
      <dgm:prSet presAssocID="{63B27C42-B067-4BD1-8481-E6FA44684F6C}" presName="connTx" presStyleLbl="parChTrans1D2" presStyleIdx="1" presStyleCnt="5"/>
      <dgm:spPr/>
    </dgm:pt>
    <dgm:pt modelId="{C015D379-603B-4323-A992-4A47BAF7644A}" type="pres">
      <dgm:prSet presAssocID="{EF30BEFD-6B6E-4616-A96F-DA41B7F27498}" presName="root2" presStyleCnt="0"/>
      <dgm:spPr/>
    </dgm:pt>
    <dgm:pt modelId="{A970E74F-06C0-4AD9-888E-8CCA73A47DCC}" type="pres">
      <dgm:prSet presAssocID="{EF30BEFD-6B6E-4616-A96F-DA41B7F27498}" presName="LevelTwoTextNode" presStyleLbl="node2" presStyleIdx="1" presStyleCnt="5" custScaleX="148982">
        <dgm:presLayoutVars>
          <dgm:chPref val="3"/>
        </dgm:presLayoutVars>
      </dgm:prSet>
      <dgm:spPr/>
    </dgm:pt>
    <dgm:pt modelId="{C9E008E3-2F29-4028-9BAA-91821D53DA7B}" type="pres">
      <dgm:prSet presAssocID="{EF30BEFD-6B6E-4616-A96F-DA41B7F27498}" presName="level3hierChild" presStyleCnt="0"/>
      <dgm:spPr/>
    </dgm:pt>
    <dgm:pt modelId="{260BA28D-2192-4715-BCFA-DBFEEA6DE59D}" type="pres">
      <dgm:prSet presAssocID="{51FE7CF3-742E-4C05-8757-E1A07E498408}" presName="conn2-1" presStyleLbl="parChTrans1D2" presStyleIdx="2" presStyleCnt="5"/>
      <dgm:spPr/>
    </dgm:pt>
    <dgm:pt modelId="{1620C7FE-1F49-4B9F-9BD2-201861A07490}" type="pres">
      <dgm:prSet presAssocID="{51FE7CF3-742E-4C05-8757-E1A07E498408}" presName="connTx" presStyleLbl="parChTrans1D2" presStyleIdx="2" presStyleCnt="5"/>
      <dgm:spPr/>
    </dgm:pt>
    <dgm:pt modelId="{2C02FAC9-F85C-435A-A31E-83F8F99EA1B5}" type="pres">
      <dgm:prSet presAssocID="{0DBBBC2D-ABF4-415C-A319-537FD53C4158}" presName="root2" presStyleCnt="0"/>
      <dgm:spPr/>
    </dgm:pt>
    <dgm:pt modelId="{9797A823-0FF3-4C39-86E1-F90763651253}" type="pres">
      <dgm:prSet presAssocID="{0DBBBC2D-ABF4-415C-A319-537FD53C4158}" presName="LevelTwoTextNode" presStyleLbl="node2" presStyleIdx="2" presStyleCnt="5" custScaleX="148982">
        <dgm:presLayoutVars>
          <dgm:chPref val="3"/>
        </dgm:presLayoutVars>
      </dgm:prSet>
      <dgm:spPr/>
    </dgm:pt>
    <dgm:pt modelId="{05597451-5518-4961-B3A9-AD08AF1C4AF7}" type="pres">
      <dgm:prSet presAssocID="{0DBBBC2D-ABF4-415C-A319-537FD53C4158}" presName="level3hierChild" presStyleCnt="0"/>
      <dgm:spPr/>
    </dgm:pt>
    <dgm:pt modelId="{39F2B35D-9BD9-4B88-86A6-CF6C3A0EDC68}" type="pres">
      <dgm:prSet presAssocID="{5FB4DD0C-76EC-4871-9559-9FD353AF4F11}" presName="conn2-1" presStyleLbl="parChTrans1D2" presStyleIdx="3" presStyleCnt="5"/>
      <dgm:spPr/>
    </dgm:pt>
    <dgm:pt modelId="{D9144FA6-AC20-482F-B7D8-2D028CF09001}" type="pres">
      <dgm:prSet presAssocID="{5FB4DD0C-76EC-4871-9559-9FD353AF4F11}" presName="connTx" presStyleLbl="parChTrans1D2" presStyleIdx="3" presStyleCnt="5"/>
      <dgm:spPr/>
    </dgm:pt>
    <dgm:pt modelId="{1EAC5F00-059A-45DC-B9F1-9992816C2654}" type="pres">
      <dgm:prSet presAssocID="{E46EF3CA-2CA2-47BB-A052-AE2E64C3E191}" presName="root2" presStyleCnt="0"/>
      <dgm:spPr/>
    </dgm:pt>
    <dgm:pt modelId="{8603AD43-E0C4-4BF5-A2DF-9FD32D449B2E}" type="pres">
      <dgm:prSet presAssocID="{E46EF3CA-2CA2-47BB-A052-AE2E64C3E191}" presName="LevelTwoTextNode" presStyleLbl="node2" presStyleIdx="3" presStyleCnt="5" custScaleX="148982">
        <dgm:presLayoutVars>
          <dgm:chPref val="3"/>
        </dgm:presLayoutVars>
      </dgm:prSet>
      <dgm:spPr/>
    </dgm:pt>
    <dgm:pt modelId="{5E10D045-61F7-43D3-9790-6D52D87AA48A}" type="pres">
      <dgm:prSet presAssocID="{E46EF3CA-2CA2-47BB-A052-AE2E64C3E191}" presName="level3hierChild" presStyleCnt="0"/>
      <dgm:spPr/>
    </dgm:pt>
    <dgm:pt modelId="{3F6E15EF-5601-42B7-BBC3-0ACC5260BAD7}" type="pres">
      <dgm:prSet presAssocID="{F722285F-C30C-4096-A9C0-9558384EAB30}" presName="conn2-1" presStyleLbl="parChTrans1D2" presStyleIdx="4" presStyleCnt="5"/>
      <dgm:spPr/>
    </dgm:pt>
    <dgm:pt modelId="{D146F052-F47D-4A1F-B50A-DE0CA60ACBFE}" type="pres">
      <dgm:prSet presAssocID="{F722285F-C30C-4096-A9C0-9558384EAB30}" presName="connTx" presStyleLbl="parChTrans1D2" presStyleIdx="4" presStyleCnt="5"/>
      <dgm:spPr/>
    </dgm:pt>
    <dgm:pt modelId="{878C4CDC-4B7C-40A4-AC24-113986AF23AA}" type="pres">
      <dgm:prSet presAssocID="{8143D4D5-0C50-40A2-8D40-1B566043C9CD}" presName="root2" presStyleCnt="0"/>
      <dgm:spPr/>
    </dgm:pt>
    <dgm:pt modelId="{E15F8DCA-9E3D-4154-A010-6B3B59AA6044}" type="pres">
      <dgm:prSet presAssocID="{8143D4D5-0C50-40A2-8D40-1B566043C9CD}" presName="LevelTwoTextNode" presStyleLbl="node2" presStyleIdx="4" presStyleCnt="5" custScaleX="148982">
        <dgm:presLayoutVars>
          <dgm:chPref val="3"/>
        </dgm:presLayoutVars>
      </dgm:prSet>
      <dgm:spPr/>
    </dgm:pt>
    <dgm:pt modelId="{B964864A-14EF-48A4-99C4-FA78DBC04F2D}" type="pres">
      <dgm:prSet presAssocID="{8143D4D5-0C50-40A2-8D40-1B566043C9CD}" presName="level3hierChild" presStyleCnt="0"/>
      <dgm:spPr/>
    </dgm:pt>
  </dgm:ptLst>
  <dgm:cxnLst>
    <dgm:cxn modelId="{28C6746F-6D9E-447B-8B97-A862776951BA}" srcId="{5B224D66-ED1F-49AC-8837-E239EBCABD56}" destId="{437424E3-0E03-41B6-A6CC-D0E398358C50}" srcOrd="0" destOrd="0" parTransId="{D85809EE-55FB-4BDB-A848-C56CB147C625}" sibTransId="{752F9FF4-01AB-4B73-99A7-6F4180027BF9}"/>
    <dgm:cxn modelId="{84D286CA-0826-4F23-B005-ED72894D97F4}" srcId="{5B224D66-ED1F-49AC-8837-E239EBCABD56}" destId="{8143D4D5-0C50-40A2-8D40-1B566043C9CD}" srcOrd="4" destOrd="0" parTransId="{F722285F-C30C-4096-A9C0-9558384EAB30}" sibTransId="{7E6105B2-0D8D-4E82-B85F-7D21FDC89F4A}"/>
    <dgm:cxn modelId="{A4E02CEB-918F-4C90-8868-F5714F9ACFC1}" type="presOf" srcId="{437424E3-0E03-41B6-A6CC-D0E398358C50}" destId="{C17A9DF4-82EE-474C-9D96-B2BA4C41FE78}" srcOrd="0" destOrd="0" presId="urn:microsoft.com/office/officeart/2005/8/layout/hierarchy2"/>
    <dgm:cxn modelId="{216B0ACD-D9ED-4236-A722-CA4F475346C1}" type="presOf" srcId="{D85809EE-55FB-4BDB-A848-C56CB147C625}" destId="{88DE6108-C954-41B6-974F-FD12A076DE29}" srcOrd="1" destOrd="0" presId="urn:microsoft.com/office/officeart/2005/8/layout/hierarchy2"/>
    <dgm:cxn modelId="{9B65F648-53EC-4D5D-AA27-B25AAD7EC861}" type="presOf" srcId="{F722285F-C30C-4096-A9C0-9558384EAB30}" destId="{D146F052-F47D-4A1F-B50A-DE0CA60ACBFE}" srcOrd="1" destOrd="0" presId="urn:microsoft.com/office/officeart/2005/8/layout/hierarchy2"/>
    <dgm:cxn modelId="{D494AE2C-2C0F-4FE2-B4C6-BF1C9A426CE1}" type="presOf" srcId="{5FB4DD0C-76EC-4871-9559-9FD353AF4F11}" destId="{39F2B35D-9BD9-4B88-86A6-CF6C3A0EDC68}" srcOrd="0" destOrd="0" presId="urn:microsoft.com/office/officeart/2005/8/layout/hierarchy2"/>
    <dgm:cxn modelId="{9F36861B-08F5-4468-B37F-109CD24D0853}" type="presOf" srcId="{5FB4DD0C-76EC-4871-9559-9FD353AF4F11}" destId="{D9144FA6-AC20-482F-B7D8-2D028CF09001}" srcOrd="1" destOrd="0" presId="urn:microsoft.com/office/officeart/2005/8/layout/hierarchy2"/>
    <dgm:cxn modelId="{3A34A01E-C8E9-4E95-8373-123F627DB3B1}" srcId="{5B224D66-ED1F-49AC-8837-E239EBCABD56}" destId="{E46EF3CA-2CA2-47BB-A052-AE2E64C3E191}" srcOrd="3" destOrd="0" parTransId="{5FB4DD0C-76EC-4871-9559-9FD353AF4F11}" sibTransId="{AEE7C3FA-4C52-4835-9879-D338F47D7075}"/>
    <dgm:cxn modelId="{AD15B7E9-80F2-41A1-A2A9-B10C08519C03}" type="presOf" srcId="{63B27C42-B067-4BD1-8481-E6FA44684F6C}" destId="{233EA5F4-0088-414A-86D3-1C09D0B4A243}" srcOrd="1" destOrd="0" presId="urn:microsoft.com/office/officeart/2005/8/layout/hierarchy2"/>
    <dgm:cxn modelId="{ABA97420-7EB8-459E-A21B-BA53DA00176C}" type="presOf" srcId="{63B27C42-B067-4BD1-8481-E6FA44684F6C}" destId="{7C317113-D027-404F-A1A6-EEF079386C06}" srcOrd="0" destOrd="0" presId="urn:microsoft.com/office/officeart/2005/8/layout/hierarchy2"/>
    <dgm:cxn modelId="{A1B50E6B-9153-4B2B-BA29-6A35D1D19DDB}" type="presOf" srcId="{B180E97D-F525-4413-A72A-97F638F49CC0}" destId="{5D8033E9-88F1-4B53-8202-C0D669FE73FF}" srcOrd="0" destOrd="0" presId="urn:microsoft.com/office/officeart/2005/8/layout/hierarchy2"/>
    <dgm:cxn modelId="{8FA42C85-7CE7-4E3F-AC65-95F76FF27B63}" type="presOf" srcId="{0DBBBC2D-ABF4-415C-A319-537FD53C4158}" destId="{9797A823-0FF3-4C39-86E1-F90763651253}" srcOrd="0" destOrd="0" presId="urn:microsoft.com/office/officeart/2005/8/layout/hierarchy2"/>
    <dgm:cxn modelId="{B98FB41F-A5AB-41C4-A899-4A724F246C3D}" type="presOf" srcId="{5B224D66-ED1F-49AC-8837-E239EBCABD56}" destId="{38FA0999-B5BE-4017-BAEA-0DC141C4E874}" srcOrd="0" destOrd="0" presId="urn:microsoft.com/office/officeart/2005/8/layout/hierarchy2"/>
    <dgm:cxn modelId="{9157DFE3-06CF-45AC-801B-82D81B49EFBF}" type="presOf" srcId="{8143D4D5-0C50-40A2-8D40-1B566043C9CD}" destId="{E15F8DCA-9E3D-4154-A010-6B3B59AA6044}" srcOrd="0" destOrd="0" presId="urn:microsoft.com/office/officeart/2005/8/layout/hierarchy2"/>
    <dgm:cxn modelId="{6E75374E-2367-4EAE-B70F-AC509713692A}" type="presOf" srcId="{51FE7CF3-742E-4C05-8757-E1A07E498408}" destId="{1620C7FE-1F49-4B9F-9BD2-201861A07490}" srcOrd="1" destOrd="0" presId="urn:microsoft.com/office/officeart/2005/8/layout/hierarchy2"/>
    <dgm:cxn modelId="{FC8BC2FD-0314-4E46-9588-B30202240A7D}" type="presOf" srcId="{51FE7CF3-742E-4C05-8757-E1A07E498408}" destId="{260BA28D-2192-4715-BCFA-DBFEEA6DE59D}" srcOrd="0" destOrd="0" presId="urn:microsoft.com/office/officeart/2005/8/layout/hierarchy2"/>
    <dgm:cxn modelId="{C0637686-18B4-4C37-8FB4-19DD8FF9B69B}" type="presOf" srcId="{F722285F-C30C-4096-A9C0-9558384EAB30}" destId="{3F6E15EF-5601-42B7-BBC3-0ACC5260BAD7}" srcOrd="0" destOrd="0" presId="urn:microsoft.com/office/officeart/2005/8/layout/hierarchy2"/>
    <dgm:cxn modelId="{A8D08278-8A60-4940-8EDF-2A1E9AA18951}" srcId="{B180E97D-F525-4413-A72A-97F638F49CC0}" destId="{5B224D66-ED1F-49AC-8837-E239EBCABD56}" srcOrd="0" destOrd="0" parTransId="{9485C746-229C-402B-A6B8-07A01FADEE12}" sibTransId="{2DA352CD-F1F7-45DF-BCE6-90324CE078D5}"/>
    <dgm:cxn modelId="{591BA82A-31FD-4079-96E9-1CDA29C3BCE8}" type="presOf" srcId="{D85809EE-55FB-4BDB-A848-C56CB147C625}" destId="{F79AE2C8-5BDF-4311-B413-DE29E00E9F9A}" srcOrd="0" destOrd="0" presId="urn:microsoft.com/office/officeart/2005/8/layout/hierarchy2"/>
    <dgm:cxn modelId="{936D9B18-2E26-4364-BB2F-19E60ADD0F97}" type="presOf" srcId="{E46EF3CA-2CA2-47BB-A052-AE2E64C3E191}" destId="{8603AD43-E0C4-4BF5-A2DF-9FD32D449B2E}" srcOrd="0" destOrd="0" presId="urn:microsoft.com/office/officeart/2005/8/layout/hierarchy2"/>
    <dgm:cxn modelId="{3643C803-7780-4F70-AEF2-D00EE2BE9A44}" srcId="{5B224D66-ED1F-49AC-8837-E239EBCABD56}" destId="{EF30BEFD-6B6E-4616-A96F-DA41B7F27498}" srcOrd="1" destOrd="0" parTransId="{63B27C42-B067-4BD1-8481-E6FA44684F6C}" sibTransId="{F16397DE-14A2-4560-BE2A-52E11534DA20}"/>
    <dgm:cxn modelId="{362555DF-FE5B-4757-8C88-D8CBA10AE007}" type="presOf" srcId="{EF30BEFD-6B6E-4616-A96F-DA41B7F27498}" destId="{A970E74F-06C0-4AD9-888E-8CCA73A47DCC}" srcOrd="0" destOrd="0" presId="urn:microsoft.com/office/officeart/2005/8/layout/hierarchy2"/>
    <dgm:cxn modelId="{026B2A0B-8FAE-4F8D-BF2B-EA8221F0C658}" srcId="{5B224D66-ED1F-49AC-8837-E239EBCABD56}" destId="{0DBBBC2D-ABF4-415C-A319-537FD53C4158}" srcOrd="2" destOrd="0" parTransId="{51FE7CF3-742E-4C05-8757-E1A07E498408}" sibTransId="{5072094E-951A-43C1-A306-1D8A6B947FDE}"/>
    <dgm:cxn modelId="{DECFE58B-0AD2-41A1-9884-DEF55FECE931}" type="presParOf" srcId="{5D8033E9-88F1-4B53-8202-C0D669FE73FF}" destId="{9D26B878-E0DE-494D-A3E7-BC985433BDC1}" srcOrd="0" destOrd="0" presId="urn:microsoft.com/office/officeart/2005/8/layout/hierarchy2"/>
    <dgm:cxn modelId="{27DD2C71-D37A-4A4E-BAC2-23C40FA5009F}" type="presParOf" srcId="{9D26B878-E0DE-494D-A3E7-BC985433BDC1}" destId="{38FA0999-B5BE-4017-BAEA-0DC141C4E874}" srcOrd="0" destOrd="0" presId="urn:microsoft.com/office/officeart/2005/8/layout/hierarchy2"/>
    <dgm:cxn modelId="{9A66C293-3802-407F-85F5-4683BAA8C4D6}" type="presParOf" srcId="{9D26B878-E0DE-494D-A3E7-BC985433BDC1}" destId="{D0A6E903-AC55-4BB4-A1B9-911E863EB30F}" srcOrd="1" destOrd="0" presId="urn:microsoft.com/office/officeart/2005/8/layout/hierarchy2"/>
    <dgm:cxn modelId="{384D3641-BDDD-4AA6-9461-CA89A24CE602}" type="presParOf" srcId="{D0A6E903-AC55-4BB4-A1B9-911E863EB30F}" destId="{F79AE2C8-5BDF-4311-B413-DE29E00E9F9A}" srcOrd="0" destOrd="0" presId="urn:microsoft.com/office/officeart/2005/8/layout/hierarchy2"/>
    <dgm:cxn modelId="{5F26BF32-DEE7-4DFB-B491-1B9EEC8E6281}" type="presParOf" srcId="{F79AE2C8-5BDF-4311-B413-DE29E00E9F9A}" destId="{88DE6108-C954-41B6-974F-FD12A076DE29}" srcOrd="0" destOrd="0" presId="urn:microsoft.com/office/officeart/2005/8/layout/hierarchy2"/>
    <dgm:cxn modelId="{F019A5A5-3DE3-44FD-9E89-5A205D850F8E}" type="presParOf" srcId="{D0A6E903-AC55-4BB4-A1B9-911E863EB30F}" destId="{883A0F75-CB1D-4FB2-8B0F-34DCA80C14FE}" srcOrd="1" destOrd="0" presId="urn:microsoft.com/office/officeart/2005/8/layout/hierarchy2"/>
    <dgm:cxn modelId="{0579C011-67D4-4E5E-B114-7CE3CC3AE4E8}" type="presParOf" srcId="{883A0F75-CB1D-4FB2-8B0F-34DCA80C14FE}" destId="{C17A9DF4-82EE-474C-9D96-B2BA4C41FE78}" srcOrd="0" destOrd="0" presId="urn:microsoft.com/office/officeart/2005/8/layout/hierarchy2"/>
    <dgm:cxn modelId="{B1CA4126-3A53-4238-835D-A734E6B71BA3}" type="presParOf" srcId="{883A0F75-CB1D-4FB2-8B0F-34DCA80C14FE}" destId="{DAAD635C-20BA-4AD5-A2F2-8FF5AD7D48A6}" srcOrd="1" destOrd="0" presId="urn:microsoft.com/office/officeart/2005/8/layout/hierarchy2"/>
    <dgm:cxn modelId="{748C539D-F07D-4E2E-897D-8AD36E349380}" type="presParOf" srcId="{D0A6E903-AC55-4BB4-A1B9-911E863EB30F}" destId="{7C317113-D027-404F-A1A6-EEF079386C06}" srcOrd="2" destOrd="0" presId="urn:microsoft.com/office/officeart/2005/8/layout/hierarchy2"/>
    <dgm:cxn modelId="{C20DDDE8-0E11-4074-8A12-33358EFB6DD0}" type="presParOf" srcId="{7C317113-D027-404F-A1A6-EEF079386C06}" destId="{233EA5F4-0088-414A-86D3-1C09D0B4A243}" srcOrd="0" destOrd="0" presId="urn:microsoft.com/office/officeart/2005/8/layout/hierarchy2"/>
    <dgm:cxn modelId="{ECD70F58-461E-4D34-8362-FD94D3D4CA7F}" type="presParOf" srcId="{D0A6E903-AC55-4BB4-A1B9-911E863EB30F}" destId="{C015D379-603B-4323-A992-4A47BAF7644A}" srcOrd="3" destOrd="0" presId="urn:microsoft.com/office/officeart/2005/8/layout/hierarchy2"/>
    <dgm:cxn modelId="{C8D26E5E-F688-468A-BE98-94AE86CF2642}" type="presParOf" srcId="{C015D379-603B-4323-A992-4A47BAF7644A}" destId="{A970E74F-06C0-4AD9-888E-8CCA73A47DCC}" srcOrd="0" destOrd="0" presId="urn:microsoft.com/office/officeart/2005/8/layout/hierarchy2"/>
    <dgm:cxn modelId="{372129FD-5001-4A56-AFBF-41487066E25E}" type="presParOf" srcId="{C015D379-603B-4323-A992-4A47BAF7644A}" destId="{C9E008E3-2F29-4028-9BAA-91821D53DA7B}" srcOrd="1" destOrd="0" presId="urn:microsoft.com/office/officeart/2005/8/layout/hierarchy2"/>
    <dgm:cxn modelId="{095AA85E-D781-4FC7-92AA-7DEE3DBEAF1F}" type="presParOf" srcId="{D0A6E903-AC55-4BB4-A1B9-911E863EB30F}" destId="{260BA28D-2192-4715-BCFA-DBFEEA6DE59D}" srcOrd="4" destOrd="0" presId="urn:microsoft.com/office/officeart/2005/8/layout/hierarchy2"/>
    <dgm:cxn modelId="{2424DD59-F699-4F60-806E-D0C423C7F0F3}" type="presParOf" srcId="{260BA28D-2192-4715-BCFA-DBFEEA6DE59D}" destId="{1620C7FE-1F49-4B9F-9BD2-201861A07490}" srcOrd="0" destOrd="0" presId="urn:microsoft.com/office/officeart/2005/8/layout/hierarchy2"/>
    <dgm:cxn modelId="{AC33C5FF-F1E5-4FC0-866F-EBCA7056FE1E}" type="presParOf" srcId="{D0A6E903-AC55-4BB4-A1B9-911E863EB30F}" destId="{2C02FAC9-F85C-435A-A31E-83F8F99EA1B5}" srcOrd="5" destOrd="0" presId="urn:microsoft.com/office/officeart/2005/8/layout/hierarchy2"/>
    <dgm:cxn modelId="{1AF1D228-183B-4F1F-8693-28A034D3CE50}" type="presParOf" srcId="{2C02FAC9-F85C-435A-A31E-83F8F99EA1B5}" destId="{9797A823-0FF3-4C39-86E1-F90763651253}" srcOrd="0" destOrd="0" presId="urn:microsoft.com/office/officeart/2005/8/layout/hierarchy2"/>
    <dgm:cxn modelId="{AAD809B0-1F63-4E31-84BC-3B924F1F5F93}" type="presParOf" srcId="{2C02FAC9-F85C-435A-A31E-83F8F99EA1B5}" destId="{05597451-5518-4961-B3A9-AD08AF1C4AF7}" srcOrd="1" destOrd="0" presId="urn:microsoft.com/office/officeart/2005/8/layout/hierarchy2"/>
    <dgm:cxn modelId="{2717707F-C960-489C-B8A7-4C7F28D04709}" type="presParOf" srcId="{D0A6E903-AC55-4BB4-A1B9-911E863EB30F}" destId="{39F2B35D-9BD9-4B88-86A6-CF6C3A0EDC68}" srcOrd="6" destOrd="0" presId="urn:microsoft.com/office/officeart/2005/8/layout/hierarchy2"/>
    <dgm:cxn modelId="{1AD7279B-E814-4AFB-A12A-5F1CECF32846}" type="presParOf" srcId="{39F2B35D-9BD9-4B88-86A6-CF6C3A0EDC68}" destId="{D9144FA6-AC20-482F-B7D8-2D028CF09001}" srcOrd="0" destOrd="0" presId="urn:microsoft.com/office/officeart/2005/8/layout/hierarchy2"/>
    <dgm:cxn modelId="{F7EA8716-CD84-4EA9-8001-1E64509AEC61}" type="presParOf" srcId="{D0A6E903-AC55-4BB4-A1B9-911E863EB30F}" destId="{1EAC5F00-059A-45DC-B9F1-9992816C2654}" srcOrd="7" destOrd="0" presId="urn:microsoft.com/office/officeart/2005/8/layout/hierarchy2"/>
    <dgm:cxn modelId="{633FCF8D-7AB0-4C61-8ECC-4C697E92D4FF}" type="presParOf" srcId="{1EAC5F00-059A-45DC-B9F1-9992816C2654}" destId="{8603AD43-E0C4-4BF5-A2DF-9FD32D449B2E}" srcOrd="0" destOrd="0" presId="urn:microsoft.com/office/officeart/2005/8/layout/hierarchy2"/>
    <dgm:cxn modelId="{9FB6D4F0-3C6A-4129-AF53-3433A09041CC}" type="presParOf" srcId="{1EAC5F00-059A-45DC-B9F1-9992816C2654}" destId="{5E10D045-61F7-43D3-9790-6D52D87AA48A}" srcOrd="1" destOrd="0" presId="urn:microsoft.com/office/officeart/2005/8/layout/hierarchy2"/>
    <dgm:cxn modelId="{8DEC574F-ADEE-4AF7-84EF-00A821AF8FCA}" type="presParOf" srcId="{D0A6E903-AC55-4BB4-A1B9-911E863EB30F}" destId="{3F6E15EF-5601-42B7-BBC3-0ACC5260BAD7}" srcOrd="8" destOrd="0" presId="urn:microsoft.com/office/officeart/2005/8/layout/hierarchy2"/>
    <dgm:cxn modelId="{ECE20E09-2DC8-4C46-9E87-4435EAB45EEF}" type="presParOf" srcId="{3F6E15EF-5601-42B7-BBC3-0ACC5260BAD7}" destId="{D146F052-F47D-4A1F-B50A-DE0CA60ACBFE}" srcOrd="0" destOrd="0" presId="urn:microsoft.com/office/officeart/2005/8/layout/hierarchy2"/>
    <dgm:cxn modelId="{5FEC9053-4986-4FE4-B47F-436FC2D7221A}" type="presParOf" srcId="{D0A6E903-AC55-4BB4-A1B9-911E863EB30F}" destId="{878C4CDC-4B7C-40A4-AC24-113986AF23AA}" srcOrd="9" destOrd="0" presId="urn:microsoft.com/office/officeart/2005/8/layout/hierarchy2"/>
    <dgm:cxn modelId="{18505E7A-0A72-4A3B-9C6D-653E79982162}" type="presParOf" srcId="{878C4CDC-4B7C-40A4-AC24-113986AF23AA}" destId="{E15F8DCA-9E3D-4154-A010-6B3B59AA6044}" srcOrd="0" destOrd="0" presId="urn:microsoft.com/office/officeart/2005/8/layout/hierarchy2"/>
    <dgm:cxn modelId="{29FC82E0-8EE6-47D7-AA5C-01914298ABE3}" type="presParOf" srcId="{878C4CDC-4B7C-40A4-AC24-113986AF23AA}" destId="{B964864A-14EF-48A4-99C4-FA78DBC04F2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AE3B48-B194-442F-8C10-598B179BE4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E653A9-2ED7-40DA-AB7B-4A49A2577204}">
      <dgm:prSet phldrT="[Текст]"/>
      <dgm:spPr/>
      <dgm:t>
        <a:bodyPr/>
        <a:lstStyle/>
        <a:p>
          <a:r>
            <a:rPr lang="ru-RU" dirty="0"/>
            <a:t>Речевая компетенция</a:t>
          </a:r>
        </a:p>
      </dgm:t>
    </dgm:pt>
    <dgm:pt modelId="{20EDBA12-0155-411C-929B-8A6A41698847}" type="parTrans" cxnId="{D01C9259-0BCD-4895-8A8A-78796FC29AB6}">
      <dgm:prSet/>
      <dgm:spPr/>
      <dgm:t>
        <a:bodyPr/>
        <a:lstStyle/>
        <a:p>
          <a:endParaRPr lang="ru-RU"/>
        </a:p>
      </dgm:t>
    </dgm:pt>
    <dgm:pt modelId="{36F4A188-7874-47A3-900D-94FF4539F1B2}" type="sibTrans" cxnId="{D01C9259-0BCD-4895-8A8A-78796FC29AB6}">
      <dgm:prSet/>
      <dgm:spPr/>
      <dgm:t>
        <a:bodyPr/>
        <a:lstStyle/>
        <a:p>
          <a:endParaRPr lang="ru-RU"/>
        </a:p>
      </dgm:t>
    </dgm:pt>
    <dgm:pt modelId="{2ED3C1CF-FBA0-4721-BD6F-F809CCFE3907}">
      <dgm:prSet phldrT="[Текст]"/>
      <dgm:spPr/>
      <dgm:t>
        <a:bodyPr/>
        <a:lstStyle/>
        <a:p>
          <a:r>
            <a:rPr lang="ru-RU" dirty="0"/>
            <a:t>Говорение</a:t>
          </a:r>
        </a:p>
      </dgm:t>
    </dgm:pt>
    <dgm:pt modelId="{EB23CD2A-4CF7-4BC7-A7AD-5F9826275BF0}" type="parTrans" cxnId="{F9A4BD10-77DA-47F5-AAB2-3B2D713AEFD0}">
      <dgm:prSet/>
      <dgm:spPr/>
      <dgm:t>
        <a:bodyPr/>
        <a:lstStyle/>
        <a:p>
          <a:endParaRPr lang="ru-RU"/>
        </a:p>
      </dgm:t>
    </dgm:pt>
    <dgm:pt modelId="{521EF87B-7F14-45B1-A266-F4C5877BD369}" type="sibTrans" cxnId="{F9A4BD10-77DA-47F5-AAB2-3B2D713AEFD0}">
      <dgm:prSet/>
      <dgm:spPr/>
      <dgm:t>
        <a:bodyPr/>
        <a:lstStyle/>
        <a:p>
          <a:endParaRPr lang="ru-RU"/>
        </a:p>
      </dgm:t>
    </dgm:pt>
    <dgm:pt modelId="{EA23B9D5-C3D9-4A65-B318-6312CFA580D4}">
      <dgm:prSet phldrT="[Текст]"/>
      <dgm:spPr/>
      <dgm:t>
        <a:bodyPr/>
        <a:lstStyle/>
        <a:p>
          <a:r>
            <a:rPr lang="ru-RU" dirty="0"/>
            <a:t>Языковая компетенция</a:t>
          </a:r>
        </a:p>
      </dgm:t>
    </dgm:pt>
    <dgm:pt modelId="{45D3DF55-A847-4889-9954-EF224E991814}" type="parTrans" cxnId="{611F4FC1-B422-415F-9312-D9E221AC8BCC}">
      <dgm:prSet/>
      <dgm:spPr/>
      <dgm:t>
        <a:bodyPr/>
        <a:lstStyle/>
        <a:p>
          <a:endParaRPr lang="ru-RU"/>
        </a:p>
      </dgm:t>
    </dgm:pt>
    <dgm:pt modelId="{B40ACED9-8360-4F96-ABB0-5DA0B7922ABE}" type="sibTrans" cxnId="{611F4FC1-B422-415F-9312-D9E221AC8BCC}">
      <dgm:prSet/>
      <dgm:spPr/>
      <dgm:t>
        <a:bodyPr/>
        <a:lstStyle/>
        <a:p>
          <a:endParaRPr lang="ru-RU"/>
        </a:p>
      </dgm:t>
    </dgm:pt>
    <dgm:pt modelId="{8DF29069-9328-4503-BB0B-D989E5FD5A97}">
      <dgm:prSet phldrT="[Текст]"/>
      <dgm:spPr/>
      <dgm:t>
        <a:bodyPr/>
        <a:lstStyle/>
        <a:p>
          <a:r>
            <a:rPr lang="ru-RU" dirty="0"/>
            <a:t>Фонетика</a:t>
          </a:r>
        </a:p>
      </dgm:t>
    </dgm:pt>
    <dgm:pt modelId="{C4EFDCE9-6FF2-4B18-A07E-E23C94A939BE}" type="parTrans" cxnId="{7ADB0D2B-74A7-489A-B3D6-6360A8737CFD}">
      <dgm:prSet/>
      <dgm:spPr/>
      <dgm:t>
        <a:bodyPr/>
        <a:lstStyle/>
        <a:p>
          <a:endParaRPr lang="ru-RU"/>
        </a:p>
      </dgm:t>
    </dgm:pt>
    <dgm:pt modelId="{C24A1C7F-2202-4D0B-935B-5640D85E2F73}" type="sibTrans" cxnId="{7ADB0D2B-74A7-489A-B3D6-6360A8737CFD}">
      <dgm:prSet/>
      <dgm:spPr/>
      <dgm:t>
        <a:bodyPr/>
        <a:lstStyle/>
        <a:p>
          <a:endParaRPr lang="ru-RU"/>
        </a:p>
      </dgm:t>
    </dgm:pt>
    <dgm:pt modelId="{C4F5176F-85CB-4067-8121-70BE7DBEEC60}">
      <dgm:prSet phldrT="[Текст]"/>
      <dgm:spPr/>
      <dgm:t>
        <a:bodyPr/>
        <a:lstStyle/>
        <a:p>
          <a:r>
            <a:rPr lang="ru-RU" dirty="0"/>
            <a:t>Социокультурная компетенция</a:t>
          </a:r>
        </a:p>
      </dgm:t>
    </dgm:pt>
    <dgm:pt modelId="{763329F0-A0D3-40B8-A69A-98865F5F44F1}" type="parTrans" cxnId="{713BB83A-4BC2-49C0-9115-75A4C22DBAC9}">
      <dgm:prSet/>
      <dgm:spPr/>
      <dgm:t>
        <a:bodyPr/>
        <a:lstStyle/>
        <a:p>
          <a:endParaRPr lang="ru-RU"/>
        </a:p>
      </dgm:t>
    </dgm:pt>
    <dgm:pt modelId="{B15BDB6B-BB12-4817-B733-F1DA65F788F0}" type="sibTrans" cxnId="{713BB83A-4BC2-49C0-9115-75A4C22DBAC9}">
      <dgm:prSet/>
      <dgm:spPr/>
      <dgm:t>
        <a:bodyPr/>
        <a:lstStyle/>
        <a:p>
          <a:endParaRPr lang="ru-RU"/>
        </a:p>
      </dgm:t>
    </dgm:pt>
    <dgm:pt modelId="{5C146F7F-D271-4C32-83BA-91250A4CAB50}">
      <dgm:prSet phldrT="[Текст]"/>
      <dgm:spPr/>
      <dgm:t>
        <a:bodyPr/>
        <a:lstStyle/>
        <a:p>
          <a:r>
            <a:rPr lang="ru-RU" dirty="0"/>
            <a:t>Взаимопонимание в межкультурном общении в современном поликультурном мире.</a:t>
          </a:r>
        </a:p>
      </dgm:t>
    </dgm:pt>
    <dgm:pt modelId="{6082B4AC-D1C0-4F49-89D5-14958F162108}" type="parTrans" cxnId="{3E1D3F98-FF51-43D5-B620-C06FC60A2641}">
      <dgm:prSet/>
      <dgm:spPr/>
      <dgm:t>
        <a:bodyPr/>
        <a:lstStyle/>
        <a:p>
          <a:endParaRPr lang="ru-RU"/>
        </a:p>
      </dgm:t>
    </dgm:pt>
    <dgm:pt modelId="{E986806B-BD15-4898-952F-85D7951691B6}" type="sibTrans" cxnId="{3E1D3F98-FF51-43D5-B620-C06FC60A2641}">
      <dgm:prSet/>
      <dgm:spPr/>
      <dgm:t>
        <a:bodyPr/>
        <a:lstStyle/>
        <a:p>
          <a:endParaRPr lang="ru-RU"/>
        </a:p>
      </dgm:t>
    </dgm:pt>
    <dgm:pt modelId="{1C2185D6-44E9-472F-88D8-054CEA526A97}">
      <dgm:prSet phldrT="[Текст]"/>
      <dgm:spPr/>
      <dgm:t>
        <a:bodyPr/>
        <a:lstStyle/>
        <a:p>
          <a:r>
            <a:rPr lang="ru-RU" dirty="0" err="1"/>
            <a:t>Аудирование</a:t>
          </a:r>
          <a:endParaRPr lang="ru-RU" dirty="0"/>
        </a:p>
      </dgm:t>
    </dgm:pt>
    <dgm:pt modelId="{DC7770C7-45D2-4185-A14B-757E55E3CE23}" type="parTrans" cxnId="{4CEB2C81-B1BA-4310-8D58-D9DD64584196}">
      <dgm:prSet/>
      <dgm:spPr/>
      <dgm:t>
        <a:bodyPr/>
        <a:lstStyle/>
        <a:p>
          <a:endParaRPr lang="ru-RU"/>
        </a:p>
      </dgm:t>
    </dgm:pt>
    <dgm:pt modelId="{49625D59-F103-4C03-A967-C5149A8BF21B}" type="sibTrans" cxnId="{4CEB2C81-B1BA-4310-8D58-D9DD64584196}">
      <dgm:prSet/>
      <dgm:spPr/>
      <dgm:t>
        <a:bodyPr/>
        <a:lstStyle/>
        <a:p>
          <a:endParaRPr lang="ru-RU"/>
        </a:p>
      </dgm:t>
    </dgm:pt>
    <dgm:pt modelId="{70E7B799-B375-4430-A30A-0EA3ADA5D1DF}">
      <dgm:prSet phldrT="[Текст]"/>
      <dgm:spPr/>
      <dgm:t>
        <a:bodyPr/>
        <a:lstStyle/>
        <a:p>
          <a:r>
            <a:rPr lang="ru-RU" dirty="0"/>
            <a:t>Чтение</a:t>
          </a:r>
        </a:p>
      </dgm:t>
    </dgm:pt>
    <dgm:pt modelId="{CB583ADB-CB24-4ADA-B7B8-8B71EE12CCA5}" type="parTrans" cxnId="{C4B3860A-4DA1-46F7-83C3-75E3979B6BC0}">
      <dgm:prSet/>
      <dgm:spPr/>
      <dgm:t>
        <a:bodyPr/>
        <a:lstStyle/>
        <a:p>
          <a:endParaRPr lang="ru-RU"/>
        </a:p>
      </dgm:t>
    </dgm:pt>
    <dgm:pt modelId="{CC7A26F2-0F38-4A4D-B461-1C5ECBDE5CE5}" type="sibTrans" cxnId="{C4B3860A-4DA1-46F7-83C3-75E3979B6BC0}">
      <dgm:prSet/>
      <dgm:spPr/>
      <dgm:t>
        <a:bodyPr/>
        <a:lstStyle/>
        <a:p>
          <a:endParaRPr lang="ru-RU"/>
        </a:p>
      </dgm:t>
    </dgm:pt>
    <dgm:pt modelId="{91A3129A-E53F-4F9A-9C49-9B9E031EFAE1}">
      <dgm:prSet phldrT="[Текст]"/>
      <dgm:spPr/>
      <dgm:t>
        <a:bodyPr/>
        <a:lstStyle/>
        <a:p>
          <a:r>
            <a:rPr lang="ru-RU" dirty="0"/>
            <a:t>Письмо</a:t>
          </a:r>
        </a:p>
      </dgm:t>
    </dgm:pt>
    <dgm:pt modelId="{4AB74102-FD4B-4278-A180-344271CDC702}" type="parTrans" cxnId="{B5160866-9E2A-4EC1-A320-59CA69EBCF90}">
      <dgm:prSet/>
      <dgm:spPr/>
      <dgm:t>
        <a:bodyPr/>
        <a:lstStyle/>
        <a:p>
          <a:endParaRPr lang="ru-RU"/>
        </a:p>
      </dgm:t>
    </dgm:pt>
    <dgm:pt modelId="{D22360BA-DDD3-4083-A674-294C14B32B38}" type="sibTrans" cxnId="{B5160866-9E2A-4EC1-A320-59CA69EBCF90}">
      <dgm:prSet/>
      <dgm:spPr/>
      <dgm:t>
        <a:bodyPr/>
        <a:lstStyle/>
        <a:p>
          <a:endParaRPr lang="ru-RU"/>
        </a:p>
      </dgm:t>
    </dgm:pt>
    <dgm:pt modelId="{C69A2FF1-5FD7-42AD-9125-3231D506A60B}">
      <dgm:prSet phldrT="[Текст]"/>
      <dgm:spPr/>
      <dgm:t>
        <a:bodyPr/>
        <a:lstStyle/>
        <a:p>
          <a:r>
            <a:rPr lang="ru-RU" dirty="0"/>
            <a:t>Лексика</a:t>
          </a:r>
        </a:p>
      </dgm:t>
    </dgm:pt>
    <dgm:pt modelId="{55F443C8-5605-4AAF-A5CE-5DD92A3E4CC3}" type="parTrans" cxnId="{34138F87-967D-43B6-8E25-09DD0E4F7F82}">
      <dgm:prSet/>
      <dgm:spPr/>
      <dgm:t>
        <a:bodyPr/>
        <a:lstStyle/>
        <a:p>
          <a:endParaRPr lang="ru-RU"/>
        </a:p>
      </dgm:t>
    </dgm:pt>
    <dgm:pt modelId="{451BC12F-81FE-4A2B-9A42-B932110B9530}" type="sibTrans" cxnId="{34138F87-967D-43B6-8E25-09DD0E4F7F82}">
      <dgm:prSet/>
      <dgm:spPr/>
      <dgm:t>
        <a:bodyPr/>
        <a:lstStyle/>
        <a:p>
          <a:endParaRPr lang="ru-RU"/>
        </a:p>
      </dgm:t>
    </dgm:pt>
    <dgm:pt modelId="{711B843C-A1B7-4AA3-970F-88665B435E95}">
      <dgm:prSet phldrT="[Текст]"/>
      <dgm:spPr/>
      <dgm:t>
        <a:bodyPr/>
        <a:lstStyle/>
        <a:p>
          <a:r>
            <a:rPr lang="ru-RU" dirty="0"/>
            <a:t>Грамматика</a:t>
          </a:r>
        </a:p>
      </dgm:t>
    </dgm:pt>
    <dgm:pt modelId="{BD1EB26E-A25B-4295-BA4B-9E5B4492B7EB}" type="parTrans" cxnId="{FB3285FF-3DF0-4806-9BF9-E5B617365103}">
      <dgm:prSet/>
      <dgm:spPr/>
      <dgm:t>
        <a:bodyPr/>
        <a:lstStyle/>
        <a:p>
          <a:endParaRPr lang="ru-RU"/>
        </a:p>
      </dgm:t>
    </dgm:pt>
    <dgm:pt modelId="{5D43E573-D176-458B-8A47-F5AAB37EEC71}" type="sibTrans" cxnId="{FB3285FF-3DF0-4806-9BF9-E5B617365103}">
      <dgm:prSet/>
      <dgm:spPr/>
      <dgm:t>
        <a:bodyPr/>
        <a:lstStyle/>
        <a:p>
          <a:endParaRPr lang="ru-RU"/>
        </a:p>
      </dgm:t>
    </dgm:pt>
    <dgm:pt modelId="{E5F6B076-2CD3-4176-BC2B-FC976EB8413F}" type="pres">
      <dgm:prSet presAssocID="{4DAE3B48-B194-442F-8C10-598B179BE464}" presName="Name0" presStyleCnt="0">
        <dgm:presLayoutVars>
          <dgm:dir/>
          <dgm:animLvl val="lvl"/>
          <dgm:resizeHandles val="exact"/>
        </dgm:presLayoutVars>
      </dgm:prSet>
      <dgm:spPr/>
    </dgm:pt>
    <dgm:pt modelId="{A4A123A2-9F06-48FB-A542-346179CA36B6}" type="pres">
      <dgm:prSet presAssocID="{DCE653A9-2ED7-40DA-AB7B-4A49A2577204}" presName="composite" presStyleCnt="0"/>
      <dgm:spPr/>
    </dgm:pt>
    <dgm:pt modelId="{5A448DE7-F756-4155-BB63-5B04C9A3A32A}" type="pres">
      <dgm:prSet presAssocID="{DCE653A9-2ED7-40DA-AB7B-4A49A2577204}" presName="parTx" presStyleLbl="alignNode1" presStyleIdx="0" presStyleCnt="3" custScaleX="82729">
        <dgm:presLayoutVars>
          <dgm:chMax val="0"/>
          <dgm:chPref val="0"/>
          <dgm:bulletEnabled val="1"/>
        </dgm:presLayoutVars>
      </dgm:prSet>
      <dgm:spPr/>
    </dgm:pt>
    <dgm:pt modelId="{19E6E67C-6A5B-4CA5-B39A-3A74BAE76CDA}" type="pres">
      <dgm:prSet presAssocID="{DCE653A9-2ED7-40DA-AB7B-4A49A2577204}" presName="desTx" presStyleLbl="alignAccFollowNode1" presStyleIdx="0" presStyleCnt="3" custScaleX="82729">
        <dgm:presLayoutVars>
          <dgm:bulletEnabled val="1"/>
        </dgm:presLayoutVars>
      </dgm:prSet>
      <dgm:spPr/>
    </dgm:pt>
    <dgm:pt modelId="{BA324E30-6F4F-4100-90A9-67EC40586F7E}" type="pres">
      <dgm:prSet presAssocID="{36F4A188-7874-47A3-900D-94FF4539F1B2}" presName="space" presStyleCnt="0"/>
      <dgm:spPr/>
    </dgm:pt>
    <dgm:pt modelId="{5490FFBF-27F6-4E5B-AF3C-884732BCDBC1}" type="pres">
      <dgm:prSet presAssocID="{EA23B9D5-C3D9-4A65-B318-6312CFA580D4}" presName="composite" presStyleCnt="0"/>
      <dgm:spPr/>
    </dgm:pt>
    <dgm:pt modelId="{0615ABD2-B9EA-449A-B1F4-D04BF9C47B26}" type="pres">
      <dgm:prSet presAssocID="{EA23B9D5-C3D9-4A65-B318-6312CFA580D4}" presName="parTx" presStyleLbl="alignNode1" presStyleIdx="1" presStyleCnt="3" custScaleX="84622">
        <dgm:presLayoutVars>
          <dgm:chMax val="0"/>
          <dgm:chPref val="0"/>
          <dgm:bulletEnabled val="1"/>
        </dgm:presLayoutVars>
      </dgm:prSet>
      <dgm:spPr/>
    </dgm:pt>
    <dgm:pt modelId="{9A7750C4-8C71-4C8A-84AF-00699D842303}" type="pres">
      <dgm:prSet presAssocID="{EA23B9D5-C3D9-4A65-B318-6312CFA580D4}" presName="desTx" presStyleLbl="alignAccFollowNode1" presStyleIdx="1" presStyleCnt="3" custScaleX="84622">
        <dgm:presLayoutVars>
          <dgm:bulletEnabled val="1"/>
        </dgm:presLayoutVars>
      </dgm:prSet>
      <dgm:spPr/>
    </dgm:pt>
    <dgm:pt modelId="{138B5F64-CB0E-4BEA-9F7B-D858F9CDA2B3}" type="pres">
      <dgm:prSet presAssocID="{B40ACED9-8360-4F96-ABB0-5DA0B7922ABE}" presName="space" presStyleCnt="0"/>
      <dgm:spPr/>
    </dgm:pt>
    <dgm:pt modelId="{70AC404C-7443-4B2F-B7DB-E4AFBFB77F7B}" type="pres">
      <dgm:prSet presAssocID="{C4F5176F-85CB-4067-8121-70BE7DBEEC60}" presName="composite" presStyleCnt="0"/>
      <dgm:spPr/>
    </dgm:pt>
    <dgm:pt modelId="{5C385972-2825-4656-A343-C009153B546A}" type="pres">
      <dgm:prSet presAssocID="{C4F5176F-85CB-4067-8121-70BE7DBEEC60}" presName="parTx" presStyleLbl="alignNode1" presStyleIdx="2" presStyleCnt="3" custScaleX="83923">
        <dgm:presLayoutVars>
          <dgm:chMax val="0"/>
          <dgm:chPref val="0"/>
          <dgm:bulletEnabled val="1"/>
        </dgm:presLayoutVars>
      </dgm:prSet>
      <dgm:spPr/>
    </dgm:pt>
    <dgm:pt modelId="{B189F2C7-30C2-4AD3-8EC2-CC2919FF111F}" type="pres">
      <dgm:prSet presAssocID="{C4F5176F-85CB-4067-8121-70BE7DBEEC60}" presName="desTx" presStyleLbl="alignAccFollowNode1" presStyleIdx="2" presStyleCnt="3" custScaleX="83923">
        <dgm:presLayoutVars>
          <dgm:bulletEnabled val="1"/>
        </dgm:presLayoutVars>
      </dgm:prSet>
      <dgm:spPr/>
    </dgm:pt>
  </dgm:ptLst>
  <dgm:cxnLst>
    <dgm:cxn modelId="{7ADB0D2B-74A7-489A-B3D6-6360A8737CFD}" srcId="{EA23B9D5-C3D9-4A65-B318-6312CFA580D4}" destId="{8DF29069-9328-4503-BB0B-D989E5FD5A97}" srcOrd="0" destOrd="0" parTransId="{C4EFDCE9-6FF2-4B18-A07E-E23C94A939BE}" sibTransId="{C24A1C7F-2202-4D0B-935B-5640D85E2F73}"/>
    <dgm:cxn modelId="{4A8F6F23-ACD1-450D-99E2-FAD18A7826AF}" type="presOf" srcId="{4DAE3B48-B194-442F-8C10-598B179BE464}" destId="{E5F6B076-2CD3-4176-BC2B-FC976EB8413F}" srcOrd="0" destOrd="0" presId="urn:microsoft.com/office/officeart/2005/8/layout/hList1"/>
    <dgm:cxn modelId="{C4B3860A-4DA1-46F7-83C3-75E3979B6BC0}" srcId="{DCE653A9-2ED7-40DA-AB7B-4A49A2577204}" destId="{70E7B799-B375-4430-A30A-0EA3ADA5D1DF}" srcOrd="2" destOrd="0" parTransId="{CB583ADB-CB24-4ADA-B7B8-8B71EE12CCA5}" sibTransId="{CC7A26F2-0F38-4A4D-B461-1C5ECBDE5CE5}"/>
    <dgm:cxn modelId="{D01C9259-0BCD-4895-8A8A-78796FC29AB6}" srcId="{4DAE3B48-B194-442F-8C10-598B179BE464}" destId="{DCE653A9-2ED7-40DA-AB7B-4A49A2577204}" srcOrd="0" destOrd="0" parTransId="{20EDBA12-0155-411C-929B-8A6A41698847}" sibTransId="{36F4A188-7874-47A3-900D-94FF4539F1B2}"/>
    <dgm:cxn modelId="{34359E38-C841-49B4-9DD1-18C0DC3FD4E1}" type="presOf" srcId="{91A3129A-E53F-4F9A-9C49-9B9E031EFAE1}" destId="{19E6E67C-6A5B-4CA5-B39A-3A74BAE76CDA}" srcOrd="0" destOrd="3" presId="urn:microsoft.com/office/officeart/2005/8/layout/hList1"/>
    <dgm:cxn modelId="{713BB83A-4BC2-49C0-9115-75A4C22DBAC9}" srcId="{4DAE3B48-B194-442F-8C10-598B179BE464}" destId="{C4F5176F-85CB-4067-8121-70BE7DBEEC60}" srcOrd="2" destOrd="0" parTransId="{763329F0-A0D3-40B8-A69A-98865F5F44F1}" sibTransId="{B15BDB6B-BB12-4817-B733-F1DA65F788F0}"/>
    <dgm:cxn modelId="{C78C8D50-BCCB-4400-9602-06A74F4329FA}" type="presOf" srcId="{8DF29069-9328-4503-BB0B-D989E5FD5A97}" destId="{9A7750C4-8C71-4C8A-84AF-00699D842303}" srcOrd="0" destOrd="0" presId="urn:microsoft.com/office/officeart/2005/8/layout/hList1"/>
    <dgm:cxn modelId="{D9A85704-8890-469E-8226-77C712C3653D}" type="presOf" srcId="{C69A2FF1-5FD7-42AD-9125-3231D506A60B}" destId="{9A7750C4-8C71-4C8A-84AF-00699D842303}" srcOrd="0" destOrd="1" presId="urn:microsoft.com/office/officeart/2005/8/layout/hList1"/>
    <dgm:cxn modelId="{7126007A-49BB-41AA-BAAD-051B538BDE56}" type="presOf" srcId="{711B843C-A1B7-4AA3-970F-88665B435E95}" destId="{9A7750C4-8C71-4C8A-84AF-00699D842303}" srcOrd="0" destOrd="2" presId="urn:microsoft.com/office/officeart/2005/8/layout/hList1"/>
    <dgm:cxn modelId="{B5160866-9E2A-4EC1-A320-59CA69EBCF90}" srcId="{DCE653A9-2ED7-40DA-AB7B-4A49A2577204}" destId="{91A3129A-E53F-4F9A-9C49-9B9E031EFAE1}" srcOrd="3" destOrd="0" parTransId="{4AB74102-FD4B-4278-A180-344271CDC702}" sibTransId="{D22360BA-DDD3-4083-A674-294C14B32B38}"/>
    <dgm:cxn modelId="{20734A5D-CACB-45FA-A5D5-555285143ADD}" type="presOf" srcId="{2ED3C1CF-FBA0-4721-BD6F-F809CCFE3907}" destId="{19E6E67C-6A5B-4CA5-B39A-3A74BAE76CDA}" srcOrd="0" destOrd="0" presId="urn:microsoft.com/office/officeart/2005/8/layout/hList1"/>
    <dgm:cxn modelId="{F9A4BD10-77DA-47F5-AAB2-3B2D713AEFD0}" srcId="{DCE653A9-2ED7-40DA-AB7B-4A49A2577204}" destId="{2ED3C1CF-FBA0-4721-BD6F-F809CCFE3907}" srcOrd="0" destOrd="0" parTransId="{EB23CD2A-4CF7-4BC7-A7AD-5F9826275BF0}" sibTransId="{521EF87B-7F14-45B1-A266-F4C5877BD369}"/>
    <dgm:cxn modelId="{34138F87-967D-43B6-8E25-09DD0E4F7F82}" srcId="{EA23B9D5-C3D9-4A65-B318-6312CFA580D4}" destId="{C69A2FF1-5FD7-42AD-9125-3231D506A60B}" srcOrd="1" destOrd="0" parTransId="{55F443C8-5605-4AAF-A5CE-5DD92A3E4CC3}" sibTransId="{451BC12F-81FE-4A2B-9A42-B932110B9530}"/>
    <dgm:cxn modelId="{51D69217-3D36-45FF-BACB-33370C17DC73}" type="presOf" srcId="{EA23B9D5-C3D9-4A65-B318-6312CFA580D4}" destId="{0615ABD2-B9EA-449A-B1F4-D04BF9C47B26}" srcOrd="0" destOrd="0" presId="urn:microsoft.com/office/officeart/2005/8/layout/hList1"/>
    <dgm:cxn modelId="{A4710479-4889-40D2-8483-97D8D1005157}" type="presOf" srcId="{5C146F7F-D271-4C32-83BA-91250A4CAB50}" destId="{B189F2C7-30C2-4AD3-8EC2-CC2919FF111F}" srcOrd="0" destOrd="0" presId="urn:microsoft.com/office/officeart/2005/8/layout/hList1"/>
    <dgm:cxn modelId="{611F4FC1-B422-415F-9312-D9E221AC8BCC}" srcId="{4DAE3B48-B194-442F-8C10-598B179BE464}" destId="{EA23B9D5-C3D9-4A65-B318-6312CFA580D4}" srcOrd="1" destOrd="0" parTransId="{45D3DF55-A847-4889-9954-EF224E991814}" sibTransId="{B40ACED9-8360-4F96-ABB0-5DA0B7922ABE}"/>
    <dgm:cxn modelId="{82656C95-CF11-4EED-8D87-997CCD1116F6}" type="presOf" srcId="{1C2185D6-44E9-472F-88D8-054CEA526A97}" destId="{19E6E67C-6A5B-4CA5-B39A-3A74BAE76CDA}" srcOrd="0" destOrd="1" presId="urn:microsoft.com/office/officeart/2005/8/layout/hList1"/>
    <dgm:cxn modelId="{4CEB2C81-B1BA-4310-8D58-D9DD64584196}" srcId="{DCE653A9-2ED7-40DA-AB7B-4A49A2577204}" destId="{1C2185D6-44E9-472F-88D8-054CEA526A97}" srcOrd="1" destOrd="0" parTransId="{DC7770C7-45D2-4185-A14B-757E55E3CE23}" sibTransId="{49625D59-F103-4C03-A967-C5149A8BF21B}"/>
    <dgm:cxn modelId="{FB3285FF-3DF0-4806-9BF9-E5B617365103}" srcId="{EA23B9D5-C3D9-4A65-B318-6312CFA580D4}" destId="{711B843C-A1B7-4AA3-970F-88665B435E95}" srcOrd="2" destOrd="0" parTransId="{BD1EB26E-A25B-4295-BA4B-9E5B4492B7EB}" sibTransId="{5D43E573-D176-458B-8A47-F5AAB37EEC71}"/>
    <dgm:cxn modelId="{F3399190-B70D-470D-9C31-2AB5FCCFCC1D}" type="presOf" srcId="{C4F5176F-85CB-4067-8121-70BE7DBEEC60}" destId="{5C385972-2825-4656-A343-C009153B546A}" srcOrd="0" destOrd="0" presId="urn:microsoft.com/office/officeart/2005/8/layout/hList1"/>
    <dgm:cxn modelId="{5D12BC5B-1AF4-4B2E-B6ED-4C3471C63C88}" type="presOf" srcId="{DCE653A9-2ED7-40DA-AB7B-4A49A2577204}" destId="{5A448DE7-F756-4155-BB63-5B04C9A3A32A}" srcOrd="0" destOrd="0" presId="urn:microsoft.com/office/officeart/2005/8/layout/hList1"/>
    <dgm:cxn modelId="{3E1D3F98-FF51-43D5-B620-C06FC60A2641}" srcId="{C4F5176F-85CB-4067-8121-70BE7DBEEC60}" destId="{5C146F7F-D271-4C32-83BA-91250A4CAB50}" srcOrd="0" destOrd="0" parTransId="{6082B4AC-D1C0-4F49-89D5-14958F162108}" sibTransId="{E986806B-BD15-4898-952F-85D7951691B6}"/>
    <dgm:cxn modelId="{03817DB9-CFA0-4FC6-A02E-9F1F11914981}" type="presOf" srcId="{70E7B799-B375-4430-A30A-0EA3ADA5D1DF}" destId="{19E6E67C-6A5B-4CA5-B39A-3A74BAE76CDA}" srcOrd="0" destOrd="2" presId="urn:microsoft.com/office/officeart/2005/8/layout/hList1"/>
    <dgm:cxn modelId="{D4A50BAD-E788-4D36-9DDF-F4EFBA8B4645}" type="presParOf" srcId="{E5F6B076-2CD3-4176-BC2B-FC976EB8413F}" destId="{A4A123A2-9F06-48FB-A542-346179CA36B6}" srcOrd="0" destOrd="0" presId="urn:microsoft.com/office/officeart/2005/8/layout/hList1"/>
    <dgm:cxn modelId="{5424F984-4590-46B9-9084-C577232F54F0}" type="presParOf" srcId="{A4A123A2-9F06-48FB-A542-346179CA36B6}" destId="{5A448DE7-F756-4155-BB63-5B04C9A3A32A}" srcOrd="0" destOrd="0" presId="urn:microsoft.com/office/officeart/2005/8/layout/hList1"/>
    <dgm:cxn modelId="{8873B801-8201-4946-B253-40902BC4E391}" type="presParOf" srcId="{A4A123A2-9F06-48FB-A542-346179CA36B6}" destId="{19E6E67C-6A5B-4CA5-B39A-3A74BAE76CDA}" srcOrd="1" destOrd="0" presId="urn:microsoft.com/office/officeart/2005/8/layout/hList1"/>
    <dgm:cxn modelId="{C0416044-D7CE-465C-89F7-9B105987D266}" type="presParOf" srcId="{E5F6B076-2CD3-4176-BC2B-FC976EB8413F}" destId="{BA324E30-6F4F-4100-90A9-67EC40586F7E}" srcOrd="1" destOrd="0" presId="urn:microsoft.com/office/officeart/2005/8/layout/hList1"/>
    <dgm:cxn modelId="{CDC59CD9-82BB-47E6-92C7-611BD68062EE}" type="presParOf" srcId="{E5F6B076-2CD3-4176-BC2B-FC976EB8413F}" destId="{5490FFBF-27F6-4E5B-AF3C-884732BCDBC1}" srcOrd="2" destOrd="0" presId="urn:microsoft.com/office/officeart/2005/8/layout/hList1"/>
    <dgm:cxn modelId="{3625EFE7-04C8-407A-AFBB-5D3F74471A8A}" type="presParOf" srcId="{5490FFBF-27F6-4E5B-AF3C-884732BCDBC1}" destId="{0615ABD2-B9EA-449A-B1F4-D04BF9C47B26}" srcOrd="0" destOrd="0" presId="urn:microsoft.com/office/officeart/2005/8/layout/hList1"/>
    <dgm:cxn modelId="{A9EE607C-F9C7-40CD-A957-FB0F37EA9EE8}" type="presParOf" srcId="{5490FFBF-27F6-4E5B-AF3C-884732BCDBC1}" destId="{9A7750C4-8C71-4C8A-84AF-00699D842303}" srcOrd="1" destOrd="0" presId="urn:microsoft.com/office/officeart/2005/8/layout/hList1"/>
    <dgm:cxn modelId="{01F65C58-815D-4055-9352-9B558E0209D7}" type="presParOf" srcId="{E5F6B076-2CD3-4176-BC2B-FC976EB8413F}" destId="{138B5F64-CB0E-4BEA-9F7B-D858F9CDA2B3}" srcOrd="3" destOrd="0" presId="urn:microsoft.com/office/officeart/2005/8/layout/hList1"/>
    <dgm:cxn modelId="{F6491CDA-EF55-49D2-AEF2-927D7633CE73}" type="presParOf" srcId="{E5F6B076-2CD3-4176-BC2B-FC976EB8413F}" destId="{70AC404C-7443-4B2F-B7DB-E4AFBFB77F7B}" srcOrd="4" destOrd="0" presId="urn:microsoft.com/office/officeart/2005/8/layout/hList1"/>
    <dgm:cxn modelId="{F96DB7BE-87A8-4DCD-A470-8194F7704E70}" type="presParOf" srcId="{70AC404C-7443-4B2F-B7DB-E4AFBFB77F7B}" destId="{5C385972-2825-4656-A343-C009153B546A}" srcOrd="0" destOrd="0" presId="urn:microsoft.com/office/officeart/2005/8/layout/hList1"/>
    <dgm:cxn modelId="{09F6C96D-8DC0-4ADD-8D41-E551F24703E9}" type="presParOf" srcId="{70AC404C-7443-4B2F-B7DB-E4AFBFB77F7B}" destId="{B189F2C7-30C2-4AD3-8EC2-CC2919FF11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950928-2C11-40AA-83A9-F0063B4A294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92089-8C65-4E2D-A85C-69B4A058F868}">
      <dgm:prSet phldrT="[Текст]"/>
      <dgm:spPr/>
      <dgm:t>
        <a:bodyPr/>
        <a:lstStyle/>
        <a:p>
          <a:r>
            <a:rPr lang="ru-RU" dirty="0"/>
            <a:t>Компенсаторная компетенция</a:t>
          </a:r>
        </a:p>
      </dgm:t>
    </dgm:pt>
    <dgm:pt modelId="{636DCD79-5A3E-45C6-9AC6-D9B7873C4490}" type="parTrans" cxnId="{23A56248-27B2-4FBD-BA53-5B9558070404}">
      <dgm:prSet/>
      <dgm:spPr/>
      <dgm:t>
        <a:bodyPr/>
        <a:lstStyle/>
        <a:p>
          <a:endParaRPr lang="ru-RU"/>
        </a:p>
      </dgm:t>
    </dgm:pt>
    <dgm:pt modelId="{B809A2DD-5A0A-4CEB-B471-30D74C2DEF40}" type="sibTrans" cxnId="{23A56248-27B2-4FBD-BA53-5B9558070404}">
      <dgm:prSet/>
      <dgm:spPr/>
      <dgm:t>
        <a:bodyPr/>
        <a:lstStyle/>
        <a:p>
          <a:endParaRPr lang="ru-RU"/>
        </a:p>
      </dgm:t>
    </dgm:pt>
    <dgm:pt modelId="{D9837F03-0FBD-4FF3-8876-144C7B17EFEE}">
      <dgm:prSet phldrT="[Текст]"/>
      <dgm:spPr/>
      <dgm:t>
        <a:bodyPr/>
        <a:lstStyle/>
        <a:p>
          <a:r>
            <a:rPr lang="ru-RU" dirty="0"/>
            <a:t>Выходы из трудного положения в процессе общения (словарные замены, дефиниции, жесты, мимика).</a:t>
          </a:r>
        </a:p>
      </dgm:t>
    </dgm:pt>
    <dgm:pt modelId="{299534A1-C784-436A-984E-AE7BBF82F06B}" type="parTrans" cxnId="{6F1E789A-1E12-4273-AEB2-59DBB219D838}">
      <dgm:prSet/>
      <dgm:spPr/>
      <dgm:t>
        <a:bodyPr/>
        <a:lstStyle/>
        <a:p>
          <a:endParaRPr lang="ru-RU"/>
        </a:p>
      </dgm:t>
    </dgm:pt>
    <dgm:pt modelId="{DA6F80F6-1E99-4A88-841F-1814E2FFE69A}" type="sibTrans" cxnId="{6F1E789A-1E12-4273-AEB2-59DBB219D838}">
      <dgm:prSet/>
      <dgm:spPr/>
      <dgm:t>
        <a:bodyPr/>
        <a:lstStyle/>
        <a:p>
          <a:endParaRPr lang="ru-RU"/>
        </a:p>
      </dgm:t>
    </dgm:pt>
    <dgm:pt modelId="{F1F4D9D4-C139-4D47-93C9-63BFEEDB8A4F}">
      <dgm:prSet phldrT="[Текст]"/>
      <dgm:spPr/>
      <dgm:t>
        <a:bodyPr/>
        <a:lstStyle/>
        <a:p>
          <a:r>
            <a:rPr lang="ru-RU" dirty="0"/>
            <a:t>Учебно-познавательная компетенция</a:t>
          </a:r>
        </a:p>
      </dgm:t>
    </dgm:pt>
    <dgm:pt modelId="{BFEAF192-C1AC-44ED-B687-ADF25F4BA859}" type="parTrans" cxnId="{36E6EF24-D8AA-47A6-BD6A-04D0AF1DEF86}">
      <dgm:prSet/>
      <dgm:spPr/>
      <dgm:t>
        <a:bodyPr/>
        <a:lstStyle/>
        <a:p>
          <a:endParaRPr lang="ru-RU"/>
        </a:p>
      </dgm:t>
    </dgm:pt>
    <dgm:pt modelId="{5009F8E4-74B5-43E1-BD40-0D7AD719DA3E}" type="sibTrans" cxnId="{36E6EF24-D8AA-47A6-BD6A-04D0AF1DEF86}">
      <dgm:prSet/>
      <dgm:spPr/>
      <dgm:t>
        <a:bodyPr/>
        <a:lstStyle/>
        <a:p>
          <a:endParaRPr lang="ru-RU"/>
        </a:p>
      </dgm:t>
    </dgm:pt>
    <dgm:pt modelId="{90BE8444-B4EA-4B25-8813-88D81EB6B443}">
      <dgm:prSet phldrT="[Текст]"/>
      <dgm:spPr/>
      <dgm:t>
        <a:bodyPr/>
        <a:lstStyle/>
        <a:p>
          <a:r>
            <a:rPr lang="ru-RU" dirty="0"/>
            <a:t>Актуализирует метапредметные умения.</a:t>
          </a:r>
        </a:p>
      </dgm:t>
    </dgm:pt>
    <dgm:pt modelId="{E8243A66-20BB-4A97-BADD-2D516CAA8A56}" type="parTrans" cxnId="{2165AA37-7BD3-44B0-BF6F-195AC018D620}">
      <dgm:prSet/>
      <dgm:spPr/>
      <dgm:t>
        <a:bodyPr/>
        <a:lstStyle/>
        <a:p>
          <a:endParaRPr lang="ru-RU"/>
        </a:p>
      </dgm:t>
    </dgm:pt>
    <dgm:pt modelId="{45CE0124-CD0A-4A3B-9D4A-24B4DF3F577F}" type="sibTrans" cxnId="{2165AA37-7BD3-44B0-BF6F-195AC018D620}">
      <dgm:prSet/>
      <dgm:spPr/>
      <dgm:t>
        <a:bodyPr/>
        <a:lstStyle/>
        <a:p>
          <a:endParaRPr lang="ru-RU"/>
        </a:p>
      </dgm:t>
    </dgm:pt>
    <dgm:pt modelId="{906BDB54-9C32-4ECA-A4EA-09A445A32A55}">
      <dgm:prSet phldrT="[Текст]"/>
      <dgm:spPr/>
      <dgm:t>
        <a:bodyPr/>
        <a:lstStyle/>
        <a:p>
          <a:r>
            <a:rPr lang="ru-RU" dirty="0"/>
            <a:t>Обеспечивает функционирование всех коммуникативных умений и отражается в критериях их оценивания.</a:t>
          </a:r>
        </a:p>
      </dgm:t>
    </dgm:pt>
    <dgm:pt modelId="{C1625CD1-D54C-4F41-85E1-5F0B9A93B121}" type="parTrans" cxnId="{F93349D2-C665-469E-BCBC-B40812CA9961}">
      <dgm:prSet/>
      <dgm:spPr/>
      <dgm:t>
        <a:bodyPr/>
        <a:lstStyle/>
        <a:p>
          <a:endParaRPr lang="ru-RU"/>
        </a:p>
      </dgm:t>
    </dgm:pt>
    <dgm:pt modelId="{79CB4754-61E3-41B4-BA6D-0365AD0993D1}" type="sibTrans" cxnId="{F93349D2-C665-469E-BCBC-B40812CA9961}">
      <dgm:prSet/>
      <dgm:spPr/>
      <dgm:t>
        <a:bodyPr/>
        <a:lstStyle/>
        <a:p>
          <a:endParaRPr lang="ru-RU"/>
        </a:p>
      </dgm:t>
    </dgm:pt>
    <dgm:pt modelId="{FE9C5403-8DE3-4907-879E-737B4669937D}" type="pres">
      <dgm:prSet presAssocID="{40950928-2C11-40AA-83A9-F0063B4A2944}" presName="Name0" presStyleCnt="0">
        <dgm:presLayoutVars>
          <dgm:dir/>
          <dgm:animLvl val="lvl"/>
          <dgm:resizeHandles val="exact"/>
        </dgm:presLayoutVars>
      </dgm:prSet>
      <dgm:spPr/>
    </dgm:pt>
    <dgm:pt modelId="{CCEC7F1F-B307-4636-94E7-81E0F476CE08}" type="pres">
      <dgm:prSet presAssocID="{C6092089-8C65-4E2D-A85C-69B4A058F868}" presName="composite" presStyleCnt="0"/>
      <dgm:spPr/>
    </dgm:pt>
    <dgm:pt modelId="{C7EEB34B-C52E-4C99-9E6B-07292D98D8EA}" type="pres">
      <dgm:prSet presAssocID="{C6092089-8C65-4E2D-A85C-69B4A058F868}" presName="parTx" presStyleLbl="alignNode1" presStyleIdx="0" presStyleCnt="2" custScaleX="90222">
        <dgm:presLayoutVars>
          <dgm:chMax val="0"/>
          <dgm:chPref val="0"/>
          <dgm:bulletEnabled val="1"/>
        </dgm:presLayoutVars>
      </dgm:prSet>
      <dgm:spPr/>
    </dgm:pt>
    <dgm:pt modelId="{67B1913A-5E21-4545-A197-BA32BE48F244}" type="pres">
      <dgm:prSet presAssocID="{C6092089-8C65-4E2D-A85C-69B4A058F868}" presName="desTx" presStyleLbl="alignAccFollowNode1" presStyleIdx="0" presStyleCnt="2" custScaleX="90222">
        <dgm:presLayoutVars>
          <dgm:bulletEnabled val="1"/>
        </dgm:presLayoutVars>
      </dgm:prSet>
      <dgm:spPr/>
    </dgm:pt>
    <dgm:pt modelId="{5D48D073-3556-42F7-9DA3-2622933A2150}" type="pres">
      <dgm:prSet presAssocID="{B809A2DD-5A0A-4CEB-B471-30D74C2DEF40}" presName="space" presStyleCnt="0"/>
      <dgm:spPr/>
    </dgm:pt>
    <dgm:pt modelId="{4DD2B865-6E8B-4615-A576-0F19A061AFF5}" type="pres">
      <dgm:prSet presAssocID="{F1F4D9D4-C139-4D47-93C9-63BFEEDB8A4F}" presName="composite" presStyleCnt="0"/>
      <dgm:spPr/>
    </dgm:pt>
    <dgm:pt modelId="{D7857939-7F74-4F94-9B41-67A914FF20FE}" type="pres">
      <dgm:prSet presAssocID="{F1F4D9D4-C139-4D47-93C9-63BFEEDB8A4F}" presName="parTx" presStyleLbl="alignNode1" presStyleIdx="1" presStyleCnt="2" custScaleX="81512">
        <dgm:presLayoutVars>
          <dgm:chMax val="0"/>
          <dgm:chPref val="0"/>
          <dgm:bulletEnabled val="1"/>
        </dgm:presLayoutVars>
      </dgm:prSet>
      <dgm:spPr/>
    </dgm:pt>
    <dgm:pt modelId="{6843525F-BDB4-40BB-B498-C64B982783FC}" type="pres">
      <dgm:prSet presAssocID="{F1F4D9D4-C139-4D47-93C9-63BFEEDB8A4F}" presName="desTx" presStyleLbl="alignAccFollowNode1" presStyleIdx="1" presStyleCnt="2" custScaleX="81512">
        <dgm:presLayoutVars>
          <dgm:bulletEnabled val="1"/>
        </dgm:presLayoutVars>
      </dgm:prSet>
      <dgm:spPr/>
    </dgm:pt>
  </dgm:ptLst>
  <dgm:cxnLst>
    <dgm:cxn modelId="{6B1882E6-C6B3-408D-B291-7504952C4022}" type="presOf" srcId="{906BDB54-9C32-4ECA-A4EA-09A445A32A55}" destId="{6843525F-BDB4-40BB-B498-C64B982783FC}" srcOrd="0" destOrd="1" presId="urn:microsoft.com/office/officeart/2005/8/layout/hList1"/>
    <dgm:cxn modelId="{6F1E789A-1E12-4273-AEB2-59DBB219D838}" srcId="{C6092089-8C65-4E2D-A85C-69B4A058F868}" destId="{D9837F03-0FBD-4FF3-8876-144C7B17EFEE}" srcOrd="0" destOrd="0" parTransId="{299534A1-C784-436A-984E-AE7BBF82F06B}" sibTransId="{DA6F80F6-1E99-4A88-841F-1814E2FFE69A}"/>
    <dgm:cxn modelId="{0498A825-8982-42BA-A49A-23E250DF4883}" type="presOf" srcId="{F1F4D9D4-C139-4D47-93C9-63BFEEDB8A4F}" destId="{D7857939-7F74-4F94-9B41-67A914FF20FE}" srcOrd="0" destOrd="0" presId="urn:microsoft.com/office/officeart/2005/8/layout/hList1"/>
    <dgm:cxn modelId="{22EBE449-DA86-4C17-9F8A-109C4CED60EC}" type="presOf" srcId="{90BE8444-B4EA-4B25-8813-88D81EB6B443}" destId="{6843525F-BDB4-40BB-B498-C64B982783FC}" srcOrd="0" destOrd="0" presId="urn:microsoft.com/office/officeart/2005/8/layout/hList1"/>
    <dgm:cxn modelId="{B07CA8AE-3F02-4E70-BFFC-EE2CA072AA3A}" type="presOf" srcId="{D9837F03-0FBD-4FF3-8876-144C7B17EFEE}" destId="{67B1913A-5E21-4545-A197-BA32BE48F244}" srcOrd="0" destOrd="0" presId="urn:microsoft.com/office/officeart/2005/8/layout/hList1"/>
    <dgm:cxn modelId="{F93349D2-C665-469E-BCBC-B40812CA9961}" srcId="{F1F4D9D4-C139-4D47-93C9-63BFEEDB8A4F}" destId="{906BDB54-9C32-4ECA-A4EA-09A445A32A55}" srcOrd="1" destOrd="0" parTransId="{C1625CD1-D54C-4F41-85E1-5F0B9A93B121}" sibTransId="{79CB4754-61E3-41B4-BA6D-0365AD0993D1}"/>
    <dgm:cxn modelId="{2165AA37-7BD3-44B0-BF6F-195AC018D620}" srcId="{F1F4D9D4-C139-4D47-93C9-63BFEEDB8A4F}" destId="{90BE8444-B4EA-4B25-8813-88D81EB6B443}" srcOrd="0" destOrd="0" parTransId="{E8243A66-20BB-4A97-BADD-2D516CAA8A56}" sibTransId="{45CE0124-CD0A-4A3B-9D4A-24B4DF3F577F}"/>
    <dgm:cxn modelId="{36E6EF24-D8AA-47A6-BD6A-04D0AF1DEF86}" srcId="{40950928-2C11-40AA-83A9-F0063B4A2944}" destId="{F1F4D9D4-C139-4D47-93C9-63BFEEDB8A4F}" srcOrd="1" destOrd="0" parTransId="{BFEAF192-C1AC-44ED-B687-ADF25F4BA859}" sibTransId="{5009F8E4-74B5-43E1-BD40-0D7AD719DA3E}"/>
    <dgm:cxn modelId="{F43BCECF-11CC-49AF-87E6-4233BDE8EBF5}" type="presOf" srcId="{C6092089-8C65-4E2D-A85C-69B4A058F868}" destId="{C7EEB34B-C52E-4C99-9E6B-07292D98D8EA}" srcOrd="0" destOrd="0" presId="urn:microsoft.com/office/officeart/2005/8/layout/hList1"/>
    <dgm:cxn modelId="{D3432F89-2505-4EE3-9AAB-037EC144D9AD}" type="presOf" srcId="{40950928-2C11-40AA-83A9-F0063B4A2944}" destId="{FE9C5403-8DE3-4907-879E-737B4669937D}" srcOrd="0" destOrd="0" presId="urn:microsoft.com/office/officeart/2005/8/layout/hList1"/>
    <dgm:cxn modelId="{23A56248-27B2-4FBD-BA53-5B9558070404}" srcId="{40950928-2C11-40AA-83A9-F0063B4A2944}" destId="{C6092089-8C65-4E2D-A85C-69B4A058F868}" srcOrd="0" destOrd="0" parTransId="{636DCD79-5A3E-45C6-9AC6-D9B7873C4490}" sibTransId="{B809A2DD-5A0A-4CEB-B471-30D74C2DEF40}"/>
    <dgm:cxn modelId="{22D338D8-7742-4693-9373-27F2A1DBFB93}" type="presParOf" srcId="{FE9C5403-8DE3-4907-879E-737B4669937D}" destId="{CCEC7F1F-B307-4636-94E7-81E0F476CE08}" srcOrd="0" destOrd="0" presId="urn:microsoft.com/office/officeart/2005/8/layout/hList1"/>
    <dgm:cxn modelId="{17A283E7-36CD-4F99-947C-56478611AF96}" type="presParOf" srcId="{CCEC7F1F-B307-4636-94E7-81E0F476CE08}" destId="{C7EEB34B-C52E-4C99-9E6B-07292D98D8EA}" srcOrd="0" destOrd="0" presId="urn:microsoft.com/office/officeart/2005/8/layout/hList1"/>
    <dgm:cxn modelId="{F7D78A9F-28CD-4293-AB36-2700508BF032}" type="presParOf" srcId="{CCEC7F1F-B307-4636-94E7-81E0F476CE08}" destId="{67B1913A-5E21-4545-A197-BA32BE48F244}" srcOrd="1" destOrd="0" presId="urn:microsoft.com/office/officeart/2005/8/layout/hList1"/>
    <dgm:cxn modelId="{9417097A-45EA-4026-A79E-ECBC0E5B7B5E}" type="presParOf" srcId="{FE9C5403-8DE3-4907-879E-737B4669937D}" destId="{5D48D073-3556-42F7-9DA3-2622933A2150}" srcOrd="1" destOrd="0" presId="urn:microsoft.com/office/officeart/2005/8/layout/hList1"/>
    <dgm:cxn modelId="{BA28F982-A90B-49EF-93E4-08058D2A5024}" type="presParOf" srcId="{FE9C5403-8DE3-4907-879E-737B4669937D}" destId="{4DD2B865-6E8B-4615-A576-0F19A061AFF5}" srcOrd="2" destOrd="0" presId="urn:microsoft.com/office/officeart/2005/8/layout/hList1"/>
    <dgm:cxn modelId="{11FABC4D-1D2B-4D7D-8783-B3B1AB9AA191}" type="presParOf" srcId="{4DD2B865-6E8B-4615-A576-0F19A061AFF5}" destId="{D7857939-7F74-4F94-9B41-67A914FF20FE}" srcOrd="0" destOrd="0" presId="urn:microsoft.com/office/officeart/2005/8/layout/hList1"/>
    <dgm:cxn modelId="{7A140EC0-D1BF-48EB-900C-54634D646170}" type="presParOf" srcId="{4DD2B865-6E8B-4615-A576-0F19A061AFF5}" destId="{6843525F-BDB4-40BB-B498-C64B982783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A0999-B5BE-4017-BAEA-0DC141C4E874}">
      <dsp:nvSpPr>
        <dsp:cNvPr id="0" name=""/>
        <dsp:cNvSpPr/>
      </dsp:nvSpPr>
      <dsp:spPr>
        <a:xfrm>
          <a:off x="576060" y="2247964"/>
          <a:ext cx="2943592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Коммуникативная компетенция</a:t>
          </a:r>
        </a:p>
      </dsp:txBody>
      <dsp:txXfrm>
        <a:off x="604666" y="2276570"/>
        <a:ext cx="2886380" cy="919466"/>
      </dsp:txXfrm>
    </dsp:sp>
    <dsp:sp modelId="{F79AE2C8-5BDF-4311-B413-DE29E00E9F9A}">
      <dsp:nvSpPr>
        <dsp:cNvPr id="0" name=""/>
        <dsp:cNvSpPr/>
      </dsp:nvSpPr>
      <dsp:spPr>
        <a:xfrm rot="17350740">
          <a:off x="2721140" y="1597061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/>
        </a:p>
      </dsp:txBody>
      <dsp:txXfrm>
        <a:off x="3850865" y="1553664"/>
        <a:ext cx="118918" cy="118918"/>
      </dsp:txXfrm>
    </dsp:sp>
    <dsp:sp modelId="{C17A9DF4-82EE-474C-9D96-B2BA4C41FE78}">
      <dsp:nvSpPr>
        <dsp:cNvPr id="0" name=""/>
        <dsp:cNvSpPr/>
      </dsp:nvSpPr>
      <dsp:spPr>
        <a:xfrm>
          <a:off x="4300996" y="160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Речевая компетенция</a:t>
          </a:r>
        </a:p>
      </dsp:txBody>
      <dsp:txXfrm>
        <a:off x="4329602" y="30209"/>
        <a:ext cx="2852939" cy="919466"/>
      </dsp:txXfrm>
    </dsp:sp>
    <dsp:sp modelId="{7C317113-D027-404F-A1A6-EEF079386C06}">
      <dsp:nvSpPr>
        <dsp:cNvPr id="0" name=""/>
        <dsp:cNvSpPr/>
      </dsp:nvSpPr>
      <dsp:spPr>
        <a:xfrm rot="18289469">
          <a:off x="3226213" y="2158651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876119" y="2140508"/>
        <a:ext cx="68411" cy="68411"/>
      </dsp:txXfrm>
    </dsp:sp>
    <dsp:sp modelId="{A970E74F-06C0-4AD9-888E-8CCA73A47DCC}">
      <dsp:nvSpPr>
        <dsp:cNvPr id="0" name=""/>
        <dsp:cNvSpPr/>
      </dsp:nvSpPr>
      <dsp:spPr>
        <a:xfrm>
          <a:off x="4300996" y="112478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Языковая компетенция</a:t>
          </a:r>
        </a:p>
      </dsp:txBody>
      <dsp:txXfrm>
        <a:off x="4329602" y="1153389"/>
        <a:ext cx="2852939" cy="919466"/>
      </dsp:txXfrm>
    </dsp:sp>
    <dsp:sp modelId="{260BA28D-2192-4715-BCFA-DBFEEA6DE59D}">
      <dsp:nvSpPr>
        <dsp:cNvPr id="0" name=""/>
        <dsp:cNvSpPr/>
      </dsp:nvSpPr>
      <dsp:spPr>
        <a:xfrm>
          <a:off x="3519653" y="2720241"/>
          <a:ext cx="78134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81343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890791" y="2716770"/>
        <a:ext cx="39067" cy="39067"/>
      </dsp:txXfrm>
    </dsp:sp>
    <dsp:sp modelId="{9797A823-0FF3-4C39-86E1-F90763651253}">
      <dsp:nvSpPr>
        <dsp:cNvPr id="0" name=""/>
        <dsp:cNvSpPr/>
      </dsp:nvSpPr>
      <dsp:spPr>
        <a:xfrm>
          <a:off x="4300996" y="2247964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Социокультурная компетенция</a:t>
          </a:r>
        </a:p>
      </dsp:txBody>
      <dsp:txXfrm>
        <a:off x="4329602" y="2276570"/>
        <a:ext cx="2852939" cy="919466"/>
      </dsp:txXfrm>
    </dsp:sp>
    <dsp:sp modelId="{39F2B35D-9BD9-4B88-86A6-CF6C3A0EDC68}">
      <dsp:nvSpPr>
        <dsp:cNvPr id="0" name=""/>
        <dsp:cNvSpPr/>
      </dsp:nvSpPr>
      <dsp:spPr>
        <a:xfrm rot="3310531">
          <a:off x="3226213" y="3281832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876119" y="3263688"/>
        <a:ext cx="68411" cy="68411"/>
      </dsp:txXfrm>
    </dsp:sp>
    <dsp:sp modelId="{8603AD43-E0C4-4BF5-A2DF-9FD32D449B2E}">
      <dsp:nvSpPr>
        <dsp:cNvPr id="0" name=""/>
        <dsp:cNvSpPr/>
      </dsp:nvSpPr>
      <dsp:spPr>
        <a:xfrm>
          <a:off x="4300996" y="337114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Компенсаторная компетенция</a:t>
          </a:r>
        </a:p>
      </dsp:txBody>
      <dsp:txXfrm>
        <a:off x="4329602" y="3399751"/>
        <a:ext cx="2852939" cy="919466"/>
      </dsp:txXfrm>
    </dsp:sp>
    <dsp:sp modelId="{3F6E15EF-5601-42B7-BBC3-0ACC5260BAD7}">
      <dsp:nvSpPr>
        <dsp:cNvPr id="0" name=""/>
        <dsp:cNvSpPr/>
      </dsp:nvSpPr>
      <dsp:spPr>
        <a:xfrm rot="4249260">
          <a:off x="2721140" y="3843422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800" kern="1200"/>
        </a:p>
      </dsp:txBody>
      <dsp:txXfrm>
        <a:off x="3850865" y="3800025"/>
        <a:ext cx="118918" cy="118918"/>
      </dsp:txXfrm>
    </dsp:sp>
    <dsp:sp modelId="{E15F8DCA-9E3D-4154-A010-6B3B59AA6044}">
      <dsp:nvSpPr>
        <dsp:cNvPr id="0" name=""/>
        <dsp:cNvSpPr/>
      </dsp:nvSpPr>
      <dsp:spPr>
        <a:xfrm>
          <a:off x="4300996" y="449432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Учебно-познавательная компетенция</a:t>
          </a:r>
        </a:p>
      </dsp:txBody>
      <dsp:txXfrm>
        <a:off x="4329602" y="4522931"/>
        <a:ext cx="2852939" cy="9194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48DE7-F756-4155-BB63-5B04C9A3A32A}">
      <dsp:nvSpPr>
        <dsp:cNvPr id="0" name=""/>
        <dsp:cNvSpPr/>
      </dsp:nvSpPr>
      <dsp:spPr>
        <a:xfrm>
          <a:off x="1976" y="242233"/>
          <a:ext cx="2601191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Речевая компетенция</a:t>
          </a:r>
        </a:p>
      </dsp:txBody>
      <dsp:txXfrm>
        <a:off x="1976" y="242233"/>
        <a:ext cx="2601191" cy="902901"/>
      </dsp:txXfrm>
    </dsp:sp>
    <dsp:sp modelId="{19E6E67C-6A5B-4CA5-B39A-3A74BAE76CDA}">
      <dsp:nvSpPr>
        <dsp:cNvPr id="0" name=""/>
        <dsp:cNvSpPr/>
      </dsp:nvSpPr>
      <dsp:spPr>
        <a:xfrm>
          <a:off x="1976" y="1145135"/>
          <a:ext cx="2601191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Говорение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 err="1"/>
            <a:t>Аудирование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Чтение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Письмо</a:t>
          </a:r>
        </a:p>
      </dsp:txBody>
      <dsp:txXfrm>
        <a:off x="1976" y="1145135"/>
        <a:ext cx="2601191" cy="2461921"/>
      </dsp:txXfrm>
    </dsp:sp>
    <dsp:sp modelId="{0615ABD2-B9EA-449A-B1F4-D04BF9C47B26}">
      <dsp:nvSpPr>
        <dsp:cNvPr id="0" name=""/>
        <dsp:cNvSpPr/>
      </dsp:nvSpPr>
      <dsp:spPr>
        <a:xfrm>
          <a:off x="3043360" y="242233"/>
          <a:ext cx="2660712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Языковая компетенция</a:t>
          </a:r>
        </a:p>
      </dsp:txBody>
      <dsp:txXfrm>
        <a:off x="3043360" y="242233"/>
        <a:ext cx="2660712" cy="902901"/>
      </dsp:txXfrm>
    </dsp:sp>
    <dsp:sp modelId="{9A7750C4-8C71-4C8A-84AF-00699D842303}">
      <dsp:nvSpPr>
        <dsp:cNvPr id="0" name=""/>
        <dsp:cNvSpPr/>
      </dsp:nvSpPr>
      <dsp:spPr>
        <a:xfrm>
          <a:off x="3043360" y="1145135"/>
          <a:ext cx="2660712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Фонетика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Лексика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Грамматика</a:t>
          </a:r>
        </a:p>
      </dsp:txBody>
      <dsp:txXfrm>
        <a:off x="3043360" y="1145135"/>
        <a:ext cx="2660712" cy="2461921"/>
      </dsp:txXfrm>
    </dsp:sp>
    <dsp:sp modelId="{5C385972-2825-4656-A343-C009153B546A}">
      <dsp:nvSpPr>
        <dsp:cNvPr id="0" name=""/>
        <dsp:cNvSpPr/>
      </dsp:nvSpPr>
      <dsp:spPr>
        <a:xfrm>
          <a:off x="6144265" y="242233"/>
          <a:ext cx="2638733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Социокультурная компетенция</a:t>
          </a:r>
        </a:p>
      </dsp:txBody>
      <dsp:txXfrm>
        <a:off x="6144265" y="242233"/>
        <a:ext cx="2638733" cy="902901"/>
      </dsp:txXfrm>
    </dsp:sp>
    <dsp:sp modelId="{B189F2C7-30C2-4AD3-8EC2-CC2919FF111F}">
      <dsp:nvSpPr>
        <dsp:cNvPr id="0" name=""/>
        <dsp:cNvSpPr/>
      </dsp:nvSpPr>
      <dsp:spPr>
        <a:xfrm>
          <a:off x="6144265" y="1145135"/>
          <a:ext cx="2638733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Взаимопонимание в межкультурном общении в современном поликультурном мире.</a:t>
          </a:r>
        </a:p>
      </dsp:txBody>
      <dsp:txXfrm>
        <a:off x="6144265" y="1145135"/>
        <a:ext cx="2638733" cy="24619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EB34B-C52E-4C99-9E6B-07292D98D8EA}">
      <dsp:nvSpPr>
        <dsp:cNvPr id="0" name=""/>
        <dsp:cNvSpPr/>
      </dsp:nvSpPr>
      <dsp:spPr>
        <a:xfrm>
          <a:off x="2044" y="83298"/>
          <a:ext cx="3355954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Компенсаторная компетенция</a:t>
          </a:r>
        </a:p>
      </dsp:txBody>
      <dsp:txXfrm>
        <a:off x="2044" y="83298"/>
        <a:ext cx="3355954" cy="832395"/>
      </dsp:txXfrm>
    </dsp:sp>
    <dsp:sp modelId="{67B1913A-5E21-4545-A197-BA32BE48F244}">
      <dsp:nvSpPr>
        <dsp:cNvPr id="0" name=""/>
        <dsp:cNvSpPr/>
      </dsp:nvSpPr>
      <dsp:spPr>
        <a:xfrm>
          <a:off x="2044" y="915693"/>
          <a:ext cx="3355954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Выходы из трудного положения в процессе общения (словарные замены, дефиниции, жесты, мимика).</a:t>
          </a:r>
        </a:p>
      </dsp:txBody>
      <dsp:txXfrm>
        <a:off x="2044" y="915693"/>
        <a:ext cx="3355954" cy="3249479"/>
      </dsp:txXfrm>
    </dsp:sp>
    <dsp:sp modelId="{D7857939-7F74-4F94-9B41-67A914FF20FE}">
      <dsp:nvSpPr>
        <dsp:cNvPr id="0" name=""/>
        <dsp:cNvSpPr/>
      </dsp:nvSpPr>
      <dsp:spPr>
        <a:xfrm>
          <a:off x="3878751" y="83298"/>
          <a:ext cx="3031971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Учебно-познавательная компетенция</a:t>
          </a:r>
        </a:p>
      </dsp:txBody>
      <dsp:txXfrm>
        <a:off x="3878751" y="83298"/>
        <a:ext cx="3031971" cy="832395"/>
      </dsp:txXfrm>
    </dsp:sp>
    <dsp:sp modelId="{6843525F-BDB4-40BB-B498-C64B982783FC}">
      <dsp:nvSpPr>
        <dsp:cNvPr id="0" name=""/>
        <dsp:cNvSpPr/>
      </dsp:nvSpPr>
      <dsp:spPr>
        <a:xfrm>
          <a:off x="3878751" y="915693"/>
          <a:ext cx="3031971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Актуализирует метапредметные умения.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Обеспечивает функционирование всех коммуникативных умений и отражается в критериях их оценивания.</a:t>
          </a:r>
        </a:p>
      </dsp:txBody>
      <dsp:txXfrm>
        <a:off x="3878751" y="915693"/>
        <a:ext cx="3031971" cy="3249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60D9E-35E7-4F51-875E-3DCECCC989E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3D9BD-CB8B-4D1B-AA03-373044E0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10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37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Работаем по ФГОС: Формирование коммуникативных УУД в 5-9 классах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5517232"/>
            <a:ext cx="4312568" cy="117653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endParaRPr lang="ru-RU" dirty="0"/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330"/>
          <a:stretch/>
        </p:blipFill>
        <p:spPr>
          <a:xfrm>
            <a:off x="3347864" y="136444"/>
            <a:ext cx="5475157" cy="6632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40727" y="4221088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5499" y="277263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7" idx="0"/>
          </p:cNvCxnSpPr>
          <p:nvPr/>
        </p:nvCxnSpPr>
        <p:spPr>
          <a:xfrm rot="5400000" flipH="1" flipV="1">
            <a:off x="2272834" y="977523"/>
            <a:ext cx="1143832" cy="244638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flipV="1">
            <a:off x="1763689" y="2088500"/>
            <a:ext cx="2304255" cy="2132588"/>
          </a:xfrm>
          <a:prstGeom prst="curved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/>
          <p:nvPr/>
        </p:nvCxnSpPr>
        <p:spPr>
          <a:xfrm flipV="1">
            <a:off x="3092842" y="4077072"/>
            <a:ext cx="975102" cy="864096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flipV="1">
            <a:off x="2516778" y="2996798"/>
            <a:ext cx="1551166" cy="1224290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6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9872" y="254280"/>
            <a:ext cx="4824536" cy="6603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2" cstate="print"/>
          <a:srcRect l="-1870" t="26267" b="8308"/>
          <a:stretch/>
        </p:blipFill>
        <p:spPr>
          <a:xfrm>
            <a:off x="2699791" y="865439"/>
            <a:ext cx="6356513" cy="5587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7631" y="321297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7630" y="4760125"/>
            <a:ext cx="2952115" cy="931756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(говорение, письмо)</a:t>
            </a: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>
            <a:stCxn id="6" idx="0"/>
          </p:cNvCxnSpPr>
          <p:nvPr/>
        </p:nvCxnSpPr>
        <p:spPr>
          <a:xfrm rot="5400000" flipH="1" flipV="1">
            <a:off x="1907704" y="980729"/>
            <a:ext cx="2088232" cy="2376263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8" idx="3"/>
          </p:cNvCxnSpPr>
          <p:nvPr/>
        </p:nvCxnSpPr>
        <p:spPr>
          <a:xfrm>
            <a:off x="3239745" y="5226003"/>
            <a:ext cx="900207" cy="219221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>
            <a:stCxn id="8" idx="2"/>
          </p:cNvCxnSpPr>
          <p:nvPr/>
        </p:nvCxnSpPr>
        <p:spPr>
          <a:xfrm rot="16200000" flipH="1">
            <a:off x="2794303" y="4661266"/>
            <a:ext cx="315034" cy="2376264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0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6586" y="152636"/>
            <a:ext cx="5867474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7505" y="285293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382498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2105754" y="494647"/>
            <a:ext cx="2340205" cy="2304256"/>
          </a:xfrm>
          <a:prstGeom prst="bentConnector3">
            <a:avLst>
              <a:gd name="adj1" fmla="val 97214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73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00519" y="200166"/>
            <a:ext cx="6612953" cy="64691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7504" y="4657761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</a:t>
            </a:r>
            <a:r>
              <a:rPr lang="ru-RU" dirty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письму</a:t>
            </a: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 cstate="print"/>
          <a:srcRect b="64689"/>
          <a:stretch/>
        </p:blipFill>
        <p:spPr>
          <a:xfrm>
            <a:off x="107504" y="1124744"/>
            <a:ext cx="8905968" cy="3076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-200920" y="2056324"/>
            <a:ext cx="3172978" cy="2029899"/>
          </a:xfrm>
          <a:prstGeom prst="bentConnector3">
            <a:avLst>
              <a:gd name="adj1" fmla="val 101233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402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16632"/>
            <a:ext cx="5975266" cy="6471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2" cstate="print"/>
          <a:srcRect b="60123"/>
          <a:stretch/>
        </p:blipFill>
        <p:spPr>
          <a:xfrm>
            <a:off x="678347" y="908720"/>
            <a:ext cx="8465653" cy="36563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32050" y="480565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>
            <a:stCxn id="7" idx="0"/>
          </p:cNvCxnSpPr>
          <p:nvPr/>
        </p:nvCxnSpPr>
        <p:spPr>
          <a:xfrm rot="5400000" flipH="1" flipV="1">
            <a:off x="277489" y="2383355"/>
            <a:ext cx="3752922" cy="1091684"/>
          </a:xfrm>
          <a:prstGeom prst="bentConnector3">
            <a:avLst>
              <a:gd name="adj1" fmla="val 99745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12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16632"/>
            <a:ext cx="5915560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00166"/>
            <a:ext cx="1656184" cy="2288227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14475" y="551723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475" y="458124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475" y="295638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>
            <a:off x="2987824" y="4653136"/>
            <a:ext cx="1368152" cy="144016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/>
          <p:nvPr/>
        </p:nvCxnSpPr>
        <p:spPr>
          <a:xfrm flipV="1">
            <a:off x="3066590" y="2132856"/>
            <a:ext cx="1361394" cy="1152128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58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1542" y="147643"/>
            <a:ext cx="6273554" cy="652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400506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кругленная соединительная линия 7"/>
          <p:cNvCxnSpPr>
            <a:stCxn id="6" idx="0"/>
          </p:cNvCxnSpPr>
          <p:nvPr/>
        </p:nvCxnSpPr>
        <p:spPr>
          <a:xfrm rot="16200000" flipH="1">
            <a:off x="2682019" y="2799102"/>
            <a:ext cx="467995" cy="2879918"/>
          </a:xfrm>
          <a:prstGeom prst="curvedConnector4">
            <a:avLst>
              <a:gd name="adj1" fmla="val -48847"/>
              <a:gd name="adj2" fmla="val 75627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45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i="1" dirty="0"/>
              <a:t>1.  Общение и взаимодействие с партнерами по совместной деятельности или обмену информацией – это умение:</a:t>
            </a:r>
          </a:p>
          <a:p>
            <a:pPr marL="0" indent="0">
              <a:buNone/>
            </a:pPr>
            <a:endParaRPr lang="ru-RU" i="1" dirty="0"/>
          </a:p>
          <a:p>
            <a:r>
              <a:rPr lang="ru-RU" dirty="0"/>
              <a:t>Слушать и слышать друг друга;</a:t>
            </a:r>
          </a:p>
          <a:p>
            <a:r>
              <a:rPr lang="ru-RU" dirty="0"/>
              <a:t>С достаточной полнотой и точностью выражать свои мысли в соответствии с задачами и условиями коммуникации;</a:t>
            </a:r>
          </a:p>
          <a:p>
            <a:r>
              <a:rPr lang="ru-RU" dirty="0"/>
              <a:t>Адекватно использовать речевые средства для дискуссии и аргументации своей позиции;</a:t>
            </a:r>
          </a:p>
          <a:p>
            <a:r>
              <a:rPr lang="ru-RU" dirty="0"/>
              <a:t>Представлять конкретное содержание и сообщать его в письменной и устной форме;</a:t>
            </a:r>
          </a:p>
          <a:p>
            <a:r>
              <a:rPr lang="ru-RU" dirty="0"/>
              <a:t>Спрашивать, интересоваться чужим мнением и высказывать свое;</a:t>
            </a:r>
          </a:p>
          <a:p>
            <a:r>
              <a:rPr lang="ru-RU" dirty="0"/>
              <a:t>Вступать в диалог, а также участвовать в коллективном обсуждении проблем, владеть монологической и диалогической формами речи в соответствии с грамматическими и синтаксическими нормами родного языка.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3691581" cy="48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700808"/>
            <a:ext cx="3744416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7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561249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42308" t="5970" b="25843"/>
          <a:stretch>
            <a:fillRect/>
          </a:stretch>
        </p:blipFill>
        <p:spPr bwMode="auto">
          <a:xfrm>
            <a:off x="4716016" y="0"/>
            <a:ext cx="4427984" cy="67431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1893"/>
            <a:ext cx="5095925" cy="67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84513"/>
            <a:ext cx="8862920" cy="283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6" name="Picture 6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35696" cy="2434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Зачем учить коммуникации?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Умение общаться - это залог безопасности и успеха как самого обучающегося, так и окружающего его общества, государства. Именно умение общаться вне зависимости от культуры, к которой принадлежит человек, позволяет ему удовлетворить основные потребности.</a:t>
            </a:r>
          </a:p>
          <a:p>
            <a:r>
              <a:rPr lang="ru-RU" dirty="0"/>
              <a:t>Человеческие потребности, опосредующие личностный рост человека, согласно Абрахаму </a:t>
            </a:r>
            <a:r>
              <a:rPr lang="ru-RU" dirty="0" err="1"/>
              <a:t>Маслоу</a:t>
            </a:r>
            <a:r>
              <a:rPr lang="ru-RU" dirty="0"/>
              <a:t>, распределяются по уровням от более простых к более высоким. Схематично иерархию потребностей представляют в виде «пирамиды» (рис. 1).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503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646" y="-13578"/>
            <a:ext cx="5590754" cy="687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2. </a:t>
            </a:r>
            <a:r>
              <a:rPr lang="ru-RU" i="1" dirty="0"/>
              <a:t> Способность действовать с учетом позиции другого и уметь согласовывать свои действия предполагает:</a:t>
            </a:r>
          </a:p>
          <a:p>
            <a:r>
              <a:rPr lang="ru-RU" dirty="0"/>
              <a:t>Понимание возможности различных точек зрения, не совпадающих с собственной;</a:t>
            </a:r>
          </a:p>
          <a:p>
            <a:r>
              <a:rPr lang="ru-RU" dirty="0"/>
              <a:t>Готовность к обсуждению разных точек зрения и выработке общей (групповой) позиции;</a:t>
            </a:r>
          </a:p>
          <a:p>
            <a:r>
              <a:rPr lang="ru-RU" dirty="0"/>
              <a:t>Умение устанавливать и сравнивать разные точки зрения, прежде чем принимать решение и делать выбор;</a:t>
            </a:r>
          </a:p>
          <a:p>
            <a:r>
              <a:rPr lang="ru-RU" dirty="0"/>
              <a:t>Умение аргументировать свою точку зрения, спорить и отстаивать свою позицию невраждебным для оппонента образом.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449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3.  </a:t>
            </a:r>
            <a:r>
              <a:rPr lang="ru-RU" i="1" dirty="0"/>
              <a:t>Организация и планирование учебного сотрудничества с учителем и сверстниками – это:</a:t>
            </a:r>
          </a:p>
          <a:p>
            <a:r>
              <a:rPr lang="ru-RU" dirty="0"/>
              <a:t>Определение цели и функций участников, способов взаимодействия;</a:t>
            </a:r>
          </a:p>
          <a:p>
            <a:r>
              <a:rPr lang="ru-RU" dirty="0"/>
              <a:t>Планирование общих способов работы;</a:t>
            </a:r>
          </a:p>
          <a:p>
            <a:r>
              <a:rPr lang="ru-RU" dirty="0"/>
              <a:t>Обмен знаниями между членами группы для принятия эффективных совместных решений;</a:t>
            </a:r>
          </a:p>
          <a:p>
            <a:r>
              <a:rPr lang="ru-RU" dirty="0"/>
              <a:t>Способность брать на себя инициативу в организации совместного действия (деловое лидерство);</a:t>
            </a:r>
          </a:p>
          <a:p>
            <a:r>
              <a:rPr lang="ru-RU" dirty="0"/>
              <a:t>Способность с помощью вопросов добывать недостающую информацию (познавательная инициативность);</a:t>
            </a:r>
          </a:p>
          <a:p>
            <a:r>
              <a:rPr lang="ru-RU" dirty="0"/>
              <a:t>Разрешение конфликтов – выявление, идентификация проблемы, поиск и оценка альтернативных способов решения конфликта, принятие решения и его реализация;</a:t>
            </a:r>
          </a:p>
          <a:p>
            <a:r>
              <a:rPr lang="ru-RU" dirty="0"/>
              <a:t>Управление поведением партнера – контроль, коррекция, оценка действия партнера, умение убеждать.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28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08654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8706172" cy="133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08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100" y="0"/>
            <a:ext cx="4820050" cy="674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78084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t="55544" b="29502"/>
          <a:stretch>
            <a:fillRect/>
          </a:stretch>
        </p:blipFill>
        <p:spPr bwMode="auto">
          <a:xfrm>
            <a:off x="-1" y="2420888"/>
            <a:ext cx="9144001" cy="1912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4.  </a:t>
            </a:r>
            <a:r>
              <a:rPr lang="ru-RU" i="1" dirty="0"/>
              <a:t>Работа в группе (включая ситуацию учебного сотрудничества и проектные формы работы) – это умение:</a:t>
            </a:r>
          </a:p>
          <a:p>
            <a:r>
              <a:rPr lang="ru-RU" dirty="0"/>
              <a:t>Устанавливать рабочие отношения, эффективно сотрудничать и способствовать продуктивной кооперации;</a:t>
            </a:r>
          </a:p>
          <a:p>
            <a:r>
              <a:rPr lang="ru-RU" dirty="0"/>
              <a:t>Интегрироваться в группу сверстников и строить продуктивное взаимодействие со сверстниками и взрослыми;</a:t>
            </a:r>
          </a:p>
          <a:p>
            <a:r>
              <a:rPr lang="ru-RU" dirty="0"/>
              <a:t>Обеспечивать бесконфликтную совместную работу в группе;</a:t>
            </a:r>
          </a:p>
          <a:p>
            <a:r>
              <a:rPr lang="ru-RU" dirty="0"/>
              <a:t>Переводить конфликтную ситуацию в логический план и разрешать ее как задачу через анализ ее условий.</a:t>
            </a:r>
          </a:p>
        </p:txBody>
      </p:sp>
    </p:spTree>
    <p:extLst>
      <p:ext uri="{BB962C8B-B14F-4D97-AF65-F5344CB8AC3E}">
        <p14:creationId xmlns:p14="http://schemas.microsoft.com/office/powerpoint/2010/main" val="248886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0"/>
            <a:ext cx="4716016" cy="6760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5" cy="2002211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36987"/>
          <a:stretch>
            <a:fillRect/>
          </a:stretch>
        </p:blipFill>
        <p:spPr bwMode="auto">
          <a:xfrm>
            <a:off x="1691680" y="980727"/>
            <a:ext cx="6048672" cy="464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-34825"/>
            <a:ext cx="4880643" cy="667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30662" b="29030"/>
          <a:stretch>
            <a:fillRect/>
          </a:stretch>
        </p:blipFill>
        <p:spPr bwMode="auto">
          <a:xfrm>
            <a:off x="0" y="1484784"/>
            <a:ext cx="9257829" cy="5103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-1"/>
            <a:ext cx="1080120" cy="1465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5.  </a:t>
            </a:r>
            <a:r>
              <a:rPr lang="ru-RU" i="1" dirty="0"/>
              <a:t>Следование морально-этическим и психологическим принципам общения и сотрудничества – это:</a:t>
            </a:r>
          </a:p>
          <a:p>
            <a:r>
              <a:rPr lang="ru-RU" dirty="0"/>
              <a:t>Уважительное отношение к партнерам, внимание к личности другого;</a:t>
            </a:r>
          </a:p>
          <a:p>
            <a:r>
              <a:rPr lang="ru-RU" dirty="0"/>
              <a:t>Адекватное межличностное восприятие;</a:t>
            </a:r>
          </a:p>
          <a:p>
            <a:r>
              <a:rPr lang="ru-RU" dirty="0"/>
              <a:t>Готовность адекватно реагировать на нужды других; в частности, оказывать помощь и эмоциональную поддержку партнерам в процессе достижения общей цели совместной деятельности;</a:t>
            </a:r>
          </a:p>
          <a:p>
            <a:r>
              <a:rPr lang="ru-RU" dirty="0"/>
              <a:t>Стремление устанавливать доверительные отношения взаимопонимания, способность к </a:t>
            </a:r>
            <a:r>
              <a:rPr lang="ru-RU" dirty="0" err="1"/>
              <a:t>эмпатии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91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6727" y="0"/>
            <a:ext cx="6997274" cy="5949280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6862"/>
          <a:stretch>
            <a:fillRect/>
          </a:stretch>
        </p:blipFill>
        <p:spPr>
          <a:xfrm>
            <a:off x="0" y="3188288"/>
            <a:ext cx="9318969" cy="1833271"/>
          </a:xfrm>
          <a:prstGeom prst="rect">
            <a:avLst/>
          </a:prstGeom>
          <a:noFill/>
        </p:spPr>
      </p:pic>
      <p:pic>
        <p:nvPicPr>
          <p:cNvPr id="5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5696" cy="2423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/>
              <a:t>Пирамида </a:t>
            </a:r>
            <a:r>
              <a:rPr lang="ru-RU" b="1" dirty="0" err="1"/>
              <a:t>Маслоу</a:t>
            </a:r>
            <a:endParaRPr lang="ru-RU" dirty="0"/>
          </a:p>
        </p:txBody>
      </p:sp>
      <p:pic>
        <p:nvPicPr>
          <p:cNvPr id="1026" name="Picture 2" descr="http://www.spbschool21.narod.ru/innovac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905240" cy="542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1620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23288" y="99392"/>
            <a:ext cx="6581160" cy="6858000"/>
          </a:xfrm>
          <a:noFill/>
        </p:spPr>
      </p:pic>
      <p:pic>
        <p:nvPicPr>
          <p:cNvPr id="12290" name="Picture 2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80447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Что относится к коммуникативным УУД в основной школе (5-9 класс)?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6.  </a:t>
            </a:r>
            <a:r>
              <a:rPr lang="ru-RU" i="1" dirty="0"/>
              <a:t>Речевые действия как средства регуляции собственной деятельности – это:</a:t>
            </a:r>
          </a:p>
          <a:p>
            <a:r>
              <a:rPr lang="ru-RU" dirty="0"/>
              <a:t>Использование адекватных языковых средств для отображения в форме речевых высказываний своих чувств, мыслей, побуждений и иных составляющих внутреннего мира;</a:t>
            </a:r>
          </a:p>
          <a:p>
            <a:r>
              <a:rPr lang="ru-RU" dirty="0"/>
              <a:t>Речевое отображение (описание, объяснение) учеником содержания совершаемых действий в форме речевых значений с целью ориентировки (планирование, контроль, оценка) предметно-практической или иной деятельности как в форме громкой </a:t>
            </a:r>
            <a:r>
              <a:rPr lang="ru-RU" dirty="0" err="1"/>
              <a:t>социализованной</a:t>
            </a:r>
            <a:r>
              <a:rPr lang="ru-RU" dirty="0"/>
              <a:t> речи, так и в форме внутренней речи (внутреннего говорения), служащей этапом </a:t>
            </a:r>
            <a:r>
              <a:rPr lang="ru-RU" dirty="0" err="1"/>
              <a:t>интериоризации</a:t>
            </a:r>
            <a:r>
              <a:rPr lang="ru-RU" dirty="0"/>
              <a:t> – процесса переноса во внутренний план в ходе усвоения новых умственных действий и понятий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90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725"/>
            <a:ext cx="4695537" cy="6731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2099915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63514"/>
          <a:stretch>
            <a:fillRect/>
          </a:stretch>
        </p:blipFill>
        <p:spPr bwMode="auto">
          <a:xfrm>
            <a:off x="179512" y="2622723"/>
            <a:ext cx="8964488" cy="398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Важно показать вариативность ответов: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060848"/>
            <a:ext cx="432048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365104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83768" y="213285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I like this book very much.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3068961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So do I.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306896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What is it about?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436510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And I don’t.</a:t>
            </a: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771800" y="2708920"/>
            <a:ext cx="792088" cy="288032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08104" y="270892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644008" y="2708920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39"/>
            <a:ext cx="4862314" cy="663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3" y="2262804"/>
            <a:ext cx="9029453" cy="2966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82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Формирование и развитие компетентности в области использования информационно-коммуникационных технологий (далее – ИКТ). Обучающийся сможет:</a:t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целенаправленно искать и использовать информационные ресурсы, необходимые для решения учебных и практических задач с помощью средств ИКТ;</a:t>
            </a:r>
          </a:p>
          <a:p>
            <a:r>
              <a:rPr lang="ru-RU" dirty="0"/>
              <a:t>выбирать, строить и использовать адекватную информационную модель для передачи своих мыслей средствами естественных и формальных языков в соответствии с условиями коммуникации;</a:t>
            </a:r>
          </a:p>
          <a:p>
            <a:r>
              <a:rPr lang="ru-RU" dirty="0"/>
              <a:t>выделять информационный аспект задачи, оперировать данными, использовать модель решения задачи;</a:t>
            </a:r>
          </a:p>
          <a:p>
            <a:r>
              <a:rPr lang="ru-RU" dirty="0"/>
              <a:t>использовать компьютерные технологии (включая выбор адекватных задаче инструментальных программно-аппаратных средств и сервисов) для решения информационных и коммуникационных учебных задач, в том числе: вычисление, написание писем, сочинений, докладов, рефератов, создание презентаций и др.;</a:t>
            </a:r>
          </a:p>
          <a:p>
            <a:r>
              <a:rPr lang="ru-RU" dirty="0"/>
              <a:t>использовать информацию с учетом этических и правовых норм;</a:t>
            </a:r>
          </a:p>
          <a:p>
            <a:r>
              <a:rPr lang="ru-RU" dirty="0"/>
              <a:t>создавать информационные ресурсы разного типа и для разных аудиторий, соблюдать информационную гигиену и правила информационной безопасности.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5285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4" y="188640"/>
            <a:ext cx="16566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555" y="548680"/>
            <a:ext cx="704831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20" y="2636912"/>
            <a:ext cx="878994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0"/>
            <a:ext cx="4860032" cy="672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9024759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475656" cy="19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ОКП: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Помогают научить логично строить речь;</a:t>
            </a:r>
          </a:p>
          <a:p>
            <a:r>
              <a:rPr lang="ru-RU" dirty="0"/>
              <a:t>Вызывают интерес у обучающихся;</a:t>
            </a:r>
          </a:p>
          <a:p>
            <a:r>
              <a:rPr lang="ru-RU" dirty="0"/>
              <a:t>Расширяют возможности учебника;</a:t>
            </a:r>
          </a:p>
          <a:p>
            <a:r>
              <a:rPr lang="ru-RU" dirty="0"/>
              <a:t>За счет большой базы «предъявлений» упражнения, можно с интересом выполнять несколько раз на одном уроке.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6413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Для формирования коммуникативной компетенции:</a:t>
            </a:r>
          </a:p>
          <a:p>
            <a:r>
              <a:rPr lang="ru-RU" dirty="0"/>
              <a:t>учитывать психологические особенности подростков;</a:t>
            </a:r>
          </a:p>
          <a:p>
            <a:r>
              <a:rPr lang="ru-RU" dirty="0"/>
              <a:t>применять различные приемы обучения говорению;</a:t>
            </a:r>
          </a:p>
          <a:p>
            <a:r>
              <a:rPr lang="ru-RU" dirty="0"/>
              <a:t>использовать все возможности УМК;</a:t>
            </a:r>
          </a:p>
          <a:p>
            <a:r>
              <a:rPr lang="ru-RU" dirty="0"/>
              <a:t>применять ОКП, как современное средство;</a:t>
            </a:r>
          </a:p>
          <a:p>
            <a:r>
              <a:rPr lang="ru-RU" dirty="0"/>
              <a:t>Применять дополнительные пособия и т.д.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Задачи обучения говорению в 5-9 классах: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Дальнейшее развитие навыков общения;</a:t>
            </a:r>
          </a:p>
          <a:p>
            <a:r>
              <a:rPr lang="ru-RU" dirty="0"/>
              <a:t>Увеличение активного словарного запаса;</a:t>
            </a:r>
          </a:p>
          <a:p>
            <a:r>
              <a:rPr lang="ru-RU" dirty="0"/>
              <a:t>Развитие умений спонтанной речи;</a:t>
            </a:r>
          </a:p>
          <a:p>
            <a:r>
              <a:rPr lang="ru-RU" dirty="0"/>
              <a:t>Развитие умения строить высказывания логически;</a:t>
            </a:r>
          </a:p>
          <a:p>
            <a:r>
              <a:rPr lang="ru-RU" dirty="0"/>
              <a:t>Развитие умений поддерживать обсуждаемую тему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/>
              <a:t>Приемы обучению говорению: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45624" cy="518457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Описание;</a:t>
            </a:r>
          </a:p>
          <a:p>
            <a:r>
              <a:rPr lang="ru-RU" dirty="0"/>
              <a:t>Найди отличие;</a:t>
            </a:r>
          </a:p>
          <a:p>
            <a:r>
              <a:rPr lang="ru-RU" dirty="0"/>
              <a:t>Ролевая игра</a:t>
            </a:r>
          </a:p>
          <a:p>
            <a:r>
              <a:rPr lang="ru-RU" dirty="0"/>
              <a:t>Имитационные модели;</a:t>
            </a:r>
          </a:p>
          <a:p>
            <a:r>
              <a:rPr lang="ru-RU" dirty="0"/>
              <a:t>Информационный пробел;</a:t>
            </a:r>
          </a:p>
          <a:p>
            <a:r>
              <a:rPr lang="ru-RU" dirty="0"/>
              <a:t>Мозговой штурм;</a:t>
            </a:r>
          </a:p>
          <a:p>
            <a:r>
              <a:rPr lang="ru-RU" dirty="0"/>
              <a:t>Рассказывание историй;</a:t>
            </a:r>
          </a:p>
          <a:p>
            <a:r>
              <a:rPr lang="ru-RU" dirty="0"/>
              <a:t>Интервью;</a:t>
            </a:r>
          </a:p>
          <a:p>
            <a:r>
              <a:rPr lang="ru-RU" dirty="0"/>
              <a:t>Завершение истории;</a:t>
            </a:r>
          </a:p>
          <a:p>
            <a:r>
              <a:rPr lang="ru-RU" dirty="0"/>
              <a:t>Рассказ по картинкам;</a:t>
            </a:r>
          </a:p>
          <a:p>
            <a:r>
              <a:rPr lang="ru-RU" dirty="0"/>
              <a:t>Дискуссии</a:t>
            </a:r>
          </a:p>
          <a:p>
            <a:r>
              <a:rPr lang="ru-RU" dirty="0"/>
              <a:t>Прием «Горячий стул»;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864096"/>
          </a:xfrm>
        </p:spPr>
        <p:txBody>
          <a:bodyPr>
            <a:noAutofit/>
          </a:bodyPr>
          <a:lstStyle/>
          <a:p>
            <a:r>
              <a:rPr lang="ru-RU" sz="2800" dirty="0"/>
              <a:t>Выпускники школы приобретают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коммуникативную компетенцию </a:t>
            </a:r>
            <a:r>
              <a:rPr lang="ru-RU" sz="2800" dirty="0"/>
              <a:t>в совокупности её составляющих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778720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0201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составляющих коммуникативной компетенции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2420888"/>
          <a:ext cx="8784976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49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2348880"/>
          <a:ext cx="69127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39916"/>
            <a:ext cx="896448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Содержание составляющих коммуникативной компетенции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7685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154" y="116632"/>
            <a:ext cx="475698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6569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046" y="145833"/>
            <a:ext cx="6757905" cy="6523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2448" y="5279976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2294894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компетенция 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flipV="1">
            <a:off x="1857891" y="385096"/>
            <a:ext cx="1931339" cy="188059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1282601" y="4725144"/>
            <a:ext cx="2425303" cy="579985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78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580</Words>
  <Application>Microsoft Office PowerPoint</Application>
  <PresentationFormat>Экран (4:3)</PresentationFormat>
  <Paragraphs>145</Paragraphs>
  <Slides>39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Тема Office</vt:lpstr>
      <vt:lpstr>Работаем по ФГОС: Формирование коммуникативных УУД в 5-9 классах</vt:lpstr>
      <vt:lpstr>Зачем учить коммуникации?</vt:lpstr>
      <vt:lpstr>Пирамида Маслоу</vt:lpstr>
      <vt:lpstr>Задачи обучения говорению в 5-9 классах:</vt:lpstr>
      <vt:lpstr>Приемы обучению говорению:</vt:lpstr>
      <vt:lpstr>Выпускники школы приобретают коммуникативную компетенцию в совокупности её составляющих</vt:lpstr>
      <vt:lpstr>Содержание составляющих коммуникативной компетенции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относится к коммуникативным УУД в основной школе (5-9 класс)?</vt:lpstr>
      <vt:lpstr>Презентация PowerPoint</vt:lpstr>
      <vt:lpstr> </vt:lpstr>
      <vt:lpstr>Презентация PowerPoint</vt:lpstr>
      <vt:lpstr>Что относится к коммуникативным УУД в основной школе (5-9 класс)?</vt:lpstr>
      <vt:lpstr>Что относится к коммуникативным УУД в основной школе (5-9 класс)?</vt:lpstr>
      <vt:lpstr>Презентация PowerPoint</vt:lpstr>
      <vt:lpstr>Презентация PowerPoint</vt:lpstr>
      <vt:lpstr>Что относится к коммуникативным УУД в основной школе (5-9 класс)?</vt:lpstr>
      <vt:lpstr>Метод ситуационного анализа </vt:lpstr>
      <vt:lpstr> </vt:lpstr>
      <vt:lpstr>Что относится к коммуникативным УУД в основной школе (5-9 класс)?</vt:lpstr>
      <vt:lpstr>Презентация PowerPoint</vt:lpstr>
      <vt:lpstr>Презентация PowerPoint</vt:lpstr>
      <vt:lpstr>Что относится к коммуникативным УУД в основной школе (5-9 класс)?</vt:lpstr>
      <vt:lpstr>Метод ситуационного анализа </vt:lpstr>
      <vt:lpstr> Важно показать вариативность ответов: </vt:lpstr>
      <vt:lpstr>Презентация PowerPoint</vt:lpstr>
      <vt:lpstr>Формирование и развитие компетентности в области использования информационно-коммуникационных технологий (далее – ИКТ). Обучающийся сможет: </vt:lpstr>
      <vt:lpstr>Презентация PowerPoint</vt:lpstr>
      <vt:lpstr>Презентация PowerPoint</vt:lpstr>
      <vt:lpstr>Использование ОКП:</vt:lpstr>
      <vt:lpstr>Рефлексия: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навыков говорения у учащихся 5-9 классов</dc:title>
  <dc:creator>titul</dc:creator>
  <cp:lastModifiedBy>traveler</cp:lastModifiedBy>
  <cp:revision>30</cp:revision>
  <dcterms:created xsi:type="dcterms:W3CDTF">2015-04-16T19:44:04Z</dcterms:created>
  <dcterms:modified xsi:type="dcterms:W3CDTF">2016-12-06T06:13:52Z</dcterms:modified>
</cp:coreProperties>
</file>