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61" r:id="rId4"/>
    <p:sldId id="262" r:id="rId5"/>
    <p:sldId id="263" r:id="rId6"/>
    <p:sldId id="268" r:id="rId7"/>
    <p:sldId id="269" r:id="rId8"/>
    <p:sldId id="270" r:id="rId9"/>
    <p:sldId id="271" r:id="rId10"/>
    <p:sldId id="276" r:id="rId11"/>
    <p:sldId id="277" r:id="rId12"/>
    <p:sldId id="281" r:id="rId13"/>
    <p:sldId id="278" r:id="rId14"/>
    <p:sldId id="283" r:id="rId15"/>
    <p:sldId id="284" r:id="rId16"/>
    <p:sldId id="279" r:id="rId17"/>
    <p:sldId id="280" r:id="rId18"/>
    <p:sldId id="282" r:id="rId19"/>
    <p:sldId id="264" r:id="rId20"/>
    <p:sldId id="28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.xml"/><Relationship Id="rId1" Type="http://schemas.openxmlformats.org/officeDocument/2006/relationships/slide" Target="../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D2A85F-259B-4221-9FD6-CE834B4682E2}" type="doc">
      <dgm:prSet loTypeId="urn:microsoft.com/office/officeart/2005/8/layout/radial4" loCatId="relationship" qsTypeId="urn:microsoft.com/office/officeart/2005/8/quickstyle/3d3" qsCatId="3D" csTypeId="urn:microsoft.com/office/officeart/2005/8/colors/colorful1#21" csCatId="colorful" phldr="1"/>
      <dgm:spPr/>
      <dgm:t>
        <a:bodyPr/>
        <a:lstStyle/>
        <a:p>
          <a:endParaRPr lang="ru-RU"/>
        </a:p>
      </dgm:t>
    </dgm:pt>
    <dgm:pt modelId="{E1826C32-FFD2-437A-B40B-3A1335E46CC1}">
      <dgm:prSet phldrT="[Текст]"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1" action="ppaction://hlinksldjump"/>
            </a:rPr>
            <a:t>Для чего?</a:t>
          </a:r>
          <a:endParaRPr lang="ru-RU" sz="2400" b="1" dirty="0"/>
        </a:p>
      </dgm:t>
    </dgm:pt>
    <dgm:pt modelId="{E448AB09-D401-40C5-B370-D1F543848EC1}" type="parTrans" cxnId="{6C80B086-116A-4F79-951E-88C9E201BBEC}">
      <dgm:prSet/>
      <dgm:spPr/>
      <dgm:t>
        <a:bodyPr/>
        <a:lstStyle/>
        <a:p>
          <a:endParaRPr lang="ru-RU"/>
        </a:p>
      </dgm:t>
    </dgm:pt>
    <dgm:pt modelId="{C4E213A2-3800-4E22-9BBC-788F1C95C75B}" type="sibTrans" cxnId="{6C80B086-116A-4F79-951E-88C9E201BBEC}">
      <dgm:prSet/>
      <dgm:spPr/>
      <dgm:t>
        <a:bodyPr/>
        <a:lstStyle/>
        <a:p>
          <a:endParaRPr lang="ru-RU"/>
        </a:p>
      </dgm:t>
    </dgm:pt>
    <dgm:pt modelId="{CF44F086-442C-4A35-88ED-9DA21E3FC3FD}">
      <dgm:prSet phldrT="[Текст]"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2" action="ppaction://hlinksldjump"/>
            </a:rPr>
            <a:t>Как влияют?</a:t>
          </a:r>
          <a:endParaRPr lang="ru-RU" sz="2400" b="1" dirty="0"/>
        </a:p>
      </dgm:t>
    </dgm:pt>
    <dgm:pt modelId="{A9BB1C36-08A7-44E9-BAF1-C8267380CBB7}" type="parTrans" cxnId="{62069890-CCEE-42C7-996F-DB1D2519E06F}">
      <dgm:prSet/>
      <dgm:spPr/>
      <dgm:t>
        <a:bodyPr/>
        <a:lstStyle/>
        <a:p>
          <a:endParaRPr lang="ru-RU"/>
        </a:p>
      </dgm:t>
    </dgm:pt>
    <dgm:pt modelId="{CF5FE538-8DBF-4816-A134-36A833C84DA3}" type="sibTrans" cxnId="{62069890-CCEE-42C7-996F-DB1D2519E06F}">
      <dgm:prSet/>
      <dgm:spPr/>
      <dgm:t>
        <a:bodyPr/>
        <a:lstStyle/>
        <a:p>
          <a:endParaRPr lang="ru-RU"/>
        </a:p>
      </dgm:t>
    </dgm:pt>
    <dgm:pt modelId="{99531A76-05D9-41AD-97DB-59EF7368FB79}">
      <dgm:prSet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3" action="ppaction://hlinksldjump"/>
            </a:rPr>
            <a:t>Методы? </a:t>
          </a:r>
          <a:endParaRPr lang="ru-RU" sz="2400" b="1" dirty="0"/>
        </a:p>
      </dgm:t>
    </dgm:pt>
    <dgm:pt modelId="{26C906AF-F81E-47B3-B0CC-FD7D6D05E7CC}" type="parTrans" cxnId="{906B4801-440A-4119-B6F3-F6889025FDB6}">
      <dgm:prSet/>
      <dgm:spPr/>
      <dgm:t>
        <a:bodyPr/>
        <a:lstStyle/>
        <a:p>
          <a:endParaRPr lang="ru-RU"/>
        </a:p>
      </dgm:t>
    </dgm:pt>
    <dgm:pt modelId="{3240BDC9-582A-4925-9901-15CBC17FECAF}" type="sibTrans" cxnId="{906B4801-440A-4119-B6F3-F6889025FDB6}">
      <dgm:prSet/>
      <dgm:spPr/>
      <dgm:t>
        <a:bodyPr/>
        <a:lstStyle/>
        <a:p>
          <a:endParaRPr lang="ru-RU"/>
        </a:p>
      </dgm:t>
    </dgm:pt>
    <dgm:pt modelId="{D9531B6F-AFD1-4436-8EE5-EBDC8302798B}">
      <dgm:prSet phldrT="[Текст]" custT="1"/>
      <dgm:spPr/>
      <dgm:t>
        <a:bodyPr/>
        <a:lstStyle/>
        <a:p>
          <a:r>
            <a:rPr lang="ru-RU" sz="2400" b="1" cap="none" spc="5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endParaRPr lang="ru-RU" sz="2400" b="1" cap="none" spc="50" dirty="0">
            <a:ln w="11430"/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8F1040E0-9E0E-4209-9355-0598E417CEFB}" type="sibTrans" cxnId="{47A87BF1-BAAB-4000-9908-F534E06DFA1A}">
      <dgm:prSet/>
      <dgm:spPr/>
      <dgm:t>
        <a:bodyPr/>
        <a:lstStyle/>
        <a:p>
          <a:endParaRPr lang="ru-RU"/>
        </a:p>
      </dgm:t>
    </dgm:pt>
    <dgm:pt modelId="{CB5E44C3-F261-44AB-AE7C-CBF27AB9BE41}" type="parTrans" cxnId="{47A87BF1-BAAB-4000-9908-F534E06DFA1A}">
      <dgm:prSet/>
      <dgm:spPr/>
      <dgm:t>
        <a:bodyPr/>
        <a:lstStyle/>
        <a:p>
          <a:endParaRPr lang="ru-RU"/>
        </a:p>
      </dgm:t>
    </dgm:pt>
    <dgm:pt modelId="{7B161CA7-45C6-4F17-A085-0DB60580E328}" type="pres">
      <dgm:prSet presAssocID="{40D2A85F-259B-4221-9FD6-CE834B4682E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C32E40-0BA6-4100-B16D-B843560ABFF8}" type="pres">
      <dgm:prSet presAssocID="{D9531B6F-AFD1-4436-8EE5-EBDC8302798B}" presName="centerShape" presStyleLbl="node0" presStyleIdx="0" presStyleCnt="1" custScaleX="152381" custScaleY="114770"/>
      <dgm:spPr/>
      <dgm:t>
        <a:bodyPr/>
        <a:lstStyle/>
        <a:p>
          <a:endParaRPr lang="ru-RU"/>
        </a:p>
      </dgm:t>
    </dgm:pt>
    <dgm:pt modelId="{93225E0C-6FB5-483D-97A5-948E83506A43}" type="pres">
      <dgm:prSet presAssocID="{E448AB09-D401-40C5-B370-D1F543848EC1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58F9360B-6AA0-469B-A944-DE6F7881F977}" type="pres">
      <dgm:prSet presAssocID="{E1826C32-FFD2-437A-B40B-3A1335E46CC1}" presName="node" presStyleLbl="node1" presStyleIdx="0" presStyleCnt="3" custScaleX="81087" custScaleY="38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CFD49-46B6-455B-B861-AE212C40B85E}" type="pres">
      <dgm:prSet presAssocID="{A9BB1C36-08A7-44E9-BAF1-C8267380CBB7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83DF489C-6E97-4837-B950-8AC717BA8DC5}" type="pres">
      <dgm:prSet presAssocID="{CF44F086-442C-4A35-88ED-9DA21E3FC3FD}" presName="node" presStyleLbl="node1" presStyleIdx="1" presStyleCnt="3" custScaleY="482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9A5D8-1DF2-403E-9AF2-9E24E956517D}" type="pres">
      <dgm:prSet presAssocID="{26C906AF-F81E-47B3-B0CC-FD7D6D05E7CC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B7265180-11C2-409B-ACD9-E7232E6220F0}" type="pres">
      <dgm:prSet presAssocID="{99531A76-05D9-41AD-97DB-59EF7368FB79}" presName="node" presStyleLbl="node1" presStyleIdx="2" presStyleCnt="3" custScaleY="42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32A577-CF39-49B0-AA30-BBEE3CE4C03D}" type="presOf" srcId="{E1826C32-FFD2-437A-B40B-3A1335E46CC1}" destId="{58F9360B-6AA0-469B-A944-DE6F7881F977}" srcOrd="0" destOrd="0" presId="urn:microsoft.com/office/officeart/2005/8/layout/radial4"/>
    <dgm:cxn modelId="{25EF5474-265E-4FAA-A767-5F254B0DE977}" type="presOf" srcId="{E448AB09-D401-40C5-B370-D1F543848EC1}" destId="{93225E0C-6FB5-483D-97A5-948E83506A43}" srcOrd="0" destOrd="0" presId="urn:microsoft.com/office/officeart/2005/8/layout/radial4"/>
    <dgm:cxn modelId="{B871320C-CCCF-4997-AD1F-F0956F2031C2}" type="presOf" srcId="{26C906AF-F81E-47B3-B0CC-FD7D6D05E7CC}" destId="{F339A5D8-1DF2-403E-9AF2-9E24E956517D}" srcOrd="0" destOrd="0" presId="urn:microsoft.com/office/officeart/2005/8/layout/radial4"/>
    <dgm:cxn modelId="{5BD407D0-9132-466D-9E19-6409ACF52E70}" type="presOf" srcId="{D9531B6F-AFD1-4436-8EE5-EBDC8302798B}" destId="{0CC32E40-0BA6-4100-B16D-B843560ABFF8}" srcOrd="0" destOrd="0" presId="urn:microsoft.com/office/officeart/2005/8/layout/radial4"/>
    <dgm:cxn modelId="{47A87BF1-BAAB-4000-9908-F534E06DFA1A}" srcId="{40D2A85F-259B-4221-9FD6-CE834B4682E2}" destId="{D9531B6F-AFD1-4436-8EE5-EBDC8302798B}" srcOrd="0" destOrd="0" parTransId="{CB5E44C3-F261-44AB-AE7C-CBF27AB9BE41}" sibTransId="{8F1040E0-9E0E-4209-9355-0598E417CEFB}"/>
    <dgm:cxn modelId="{28425A50-E4EB-40D7-9FB1-E4D9B0A9CA31}" type="presOf" srcId="{A9BB1C36-08A7-44E9-BAF1-C8267380CBB7}" destId="{C94CFD49-46B6-455B-B861-AE212C40B85E}" srcOrd="0" destOrd="0" presId="urn:microsoft.com/office/officeart/2005/8/layout/radial4"/>
    <dgm:cxn modelId="{62069890-CCEE-42C7-996F-DB1D2519E06F}" srcId="{D9531B6F-AFD1-4436-8EE5-EBDC8302798B}" destId="{CF44F086-442C-4A35-88ED-9DA21E3FC3FD}" srcOrd="1" destOrd="0" parTransId="{A9BB1C36-08A7-44E9-BAF1-C8267380CBB7}" sibTransId="{CF5FE538-8DBF-4816-A134-36A833C84DA3}"/>
    <dgm:cxn modelId="{7D440882-65EF-429D-9528-2C6936CD1BFD}" type="presOf" srcId="{CF44F086-442C-4A35-88ED-9DA21E3FC3FD}" destId="{83DF489C-6E97-4837-B950-8AC717BA8DC5}" srcOrd="0" destOrd="0" presId="urn:microsoft.com/office/officeart/2005/8/layout/radial4"/>
    <dgm:cxn modelId="{6C80B086-116A-4F79-951E-88C9E201BBEC}" srcId="{D9531B6F-AFD1-4436-8EE5-EBDC8302798B}" destId="{E1826C32-FFD2-437A-B40B-3A1335E46CC1}" srcOrd="0" destOrd="0" parTransId="{E448AB09-D401-40C5-B370-D1F543848EC1}" sibTransId="{C4E213A2-3800-4E22-9BBC-788F1C95C75B}"/>
    <dgm:cxn modelId="{D7D1A500-629F-4B04-9A36-E4BF29CA8ADE}" type="presOf" srcId="{40D2A85F-259B-4221-9FD6-CE834B4682E2}" destId="{7B161CA7-45C6-4F17-A085-0DB60580E328}" srcOrd="0" destOrd="0" presId="urn:microsoft.com/office/officeart/2005/8/layout/radial4"/>
    <dgm:cxn modelId="{906B4801-440A-4119-B6F3-F6889025FDB6}" srcId="{D9531B6F-AFD1-4436-8EE5-EBDC8302798B}" destId="{99531A76-05D9-41AD-97DB-59EF7368FB79}" srcOrd="2" destOrd="0" parTransId="{26C906AF-F81E-47B3-B0CC-FD7D6D05E7CC}" sibTransId="{3240BDC9-582A-4925-9901-15CBC17FECAF}"/>
    <dgm:cxn modelId="{2B558B3E-C667-4C8A-91B5-B7FE2790AABF}" type="presOf" srcId="{99531A76-05D9-41AD-97DB-59EF7368FB79}" destId="{B7265180-11C2-409B-ACD9-E7232E6220F0}" srcOrd="0" destOrd="0" presId="urn:microsoft.com/office/officeart/2005/8/layout/radial4"/>
    <dgm:cxn modelId="{B9B169AB-CE4F-4AD8-93B8-ECE48428CA65}" type="presParOf" srcId="{7B161CA7-45C6-4F17-A085-0DB60580E328}" destId="{0CC32E40-0BA6-4100-B16D-B843560ABFF8}" srcOrd="0" destOrd="0" presId="urn:microsoft.com/office/officeart/2005/8/layout/radial4"/>
    <dgm:cxn modelId="{D73D0BBB-1FA3-4FA8-AFBA-F12CD770FD75}" type="presParOf" srcId="{7B161CA7-45C6-4F17-A085-0DB60580E328}" destId="{93225E0C-6FB5-483D-97A5-948E83506A43}" srcOrd="1" destOrd="0" presId="urn:microsoft.com/office/officeart/2005/8/layout/radial4"/>
    <dgm:cxn modelId="{FE2FA3F0-1167-45E5-8698-9DEBD3CA68EB}" type="presParOf" srcId="{7B161CA7-45C6-4F17-A085-0DB60580E328}" destId="{58F9360B-6AA0-469B-A944-DE6F7881F977}" srcOrd="2" destOrd="0" presId="urn:microsoft.com/office/officeart/2005/8/layout/radial4"/>
    <dgm:cxn modelId="{92EC2295-4BB4-41F4-9CB0-AF44B9EE1DA5}" type="presParOf" srcId="{7B161CA7-45C6-4F17-A085-0DB60580E328}" destId="{C94CFD49-46B6-455B-B861-AE212C40B85E}" srcOrd="3" destOrd="0" presId="urn:microsoft.com/office/officeart/2005/8/layout/radial4"/>
    <dgm:cxn modelId="{5A53EB55-9C69-4F6D-9F86-E3C2CFFCD825}" type="presParOf" srcId="{7B161CA7-45C6-4F17-A085-0DB60580E328}" destId="{83DF489C-6E97-4837-B950-8AC717BA8DC5}" srcOrd="4" destOrd="0" presId="urn:microsoft.com/office/officeart/2005/8/layout/radial4"/>
    <dgm:cxn modelId="{C522C365-BE82-420E-BC58-8338981D2AD9}" type="presParOf" srcId="{7B161CA7-45C6-4F17-A085-0DB60580E328}" destId="{F339A5D8-1DF2-403E-9AF2-9E24E956517D}" srcOrd="5" destOrd="0" presId="urn:microsoft.com/office/officeart/2005/8/layout/radial4"/>
    <dgm:cxn modelId="{F9D95BB6-9F8E-41A3-A7BC-76E78DAB8D59}" type="presParOf" srcId="{7B161CA7-45C6-4F17-A085-0DB60580E328}" destId="{B7265180-11C2-409B-ACD9-E7232E6220F0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3C59F5-612E-4092-946C-24CF8F8B304E}" type="doc">
      <dgm:prSet loTypeId="urn:microsoft.com/office/officeart/2005/8/layout/chevron2" loCatId="list" qsTypeId="urn:microsoft.com/office/officeart/2005/8/quickstyle/3d1" qsCatId="3D" csTypeId="urn:microsoft.com/office/officeart/2005/8/colors/colorful1#22" csCatId="colorful" phldr="1"/>
      <dgm:spPr/>
      <dgm:t>
        <a:bodyPr/>
        <a:lstStyle/>
        <a:p>
          <a:endParaRPr lang="ru-RU"/>
        </a:p>
      </dgm:t>
    </dgm:pt>
    <dgm:pt modelId="{82A47B9A-1477-4B8D-8C11-225331600CCE}">
      <dgm:prSet phldrT="[Текст]"/>
      <dgm:spPr/>
      <dgm:t>
        <a:bodyPr/>
        <a:lstStyle/>
        <a:p>
          <a:r>
            <a:rPr lang="ru-RU" b="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7B2FCB0-A1BC-46DC-81B2-C056F16390DE}" type="parTrans" cxnId="{09B84EE7-6DC3-40DF-9286-2DFCE0ED2FA7}">
      <dgm:prSet/>
      <dgm:spPr/>
      <dgm:t>
        <a:bodyPr/>
        <a:lstStyle/>
        <a:p>
          <a:endParaRPr lang="ru-RU"/>
        </a:p>
      </dgm:t>
    </dgm:pt>
    <dgm:pt modelId="{713DDBA5-1899-4FB7-8C42-818F88DA7130}" type="sibTrans" cxnId="{09B84EE7-6DC3-40DF-9286-2DFCE0ED2FA7}">
      <dgm:prSet/>
      <dgm:spPr/>
      <dgm:t>
        <a:bodyPr/>
        <a:lstStyle/>
        <a:p>
          <a:endParaRPr lang="ru-RU"/>
        </a:p>
      </dgm:t>
    </dgm:pt>
    <dgm:pt modelId="{73ED81DE-0A40-4BFB-9F93-E09B6E0A6EC0}">
      <dgm:prSet phldrT="[Текст]"/>
      <dgm:spPr/>
      <dgm:t>
        <a:bodyPr/>
        <a:lstStyle/>
        <a:p>
          <a:r>
            <a:rPr lang="en-US" b="1" dirty="0" smtClean="0"/>
            <a:t>c</a:t>
          </a:r>
          <a:r>
            <a:rPr lang="ru-RU" b="1" dirty="0" err="1" smtClean="0"/>
            <a:t>оздают</a:t>
          </a:r>
          <a:r>
            <a:rPr lang="ru-RU" b="1" dirty="0" smtClean="0"/>
            <a:t> прочную мотивацию</a:t>
          </a:r>
          <a:endParaRPr lang="ru-RU" b="1" dirty="0"/>
        </a:p>
      </dgm:t>
    </dgm:pt>
    <dgm:pt modelId="{21331ABF-CA49-45A7-BFE8-3061038C63B3}" type="parTrans" cxnId="{05DB6242-9F89-40C3-8363-77C8ACF2A8A9}">
      <dgm:prSet/>
      <dgm:spPr/>
      <dgm:t>
        <a:bodyPr/>
        <a:lstStyle/>
        <a:p>
          <a:endParaRPr lang="ru-RU"/>
        </a:p>
      </dgm:t>
    </dgm:pt>
    <dgm:pt modelId="{708351E0-62D6-479C-AE0C-7C584C87B62F}" type="sibTrans" cxnId="{05DB6242-9F89-40C3-8363-77C8ACF2A8A9}">
      <dgm:prSet/>
      <dgm:spPr/>
      <dgm:t>
        <a:bodyPr/>
        <a:lstStyle/>
        <a:p>
          <a:endParaRPr lang="ru-RU"/>
        </a:p>
      </dgm:t>
    </dgm:pt>
    <dgm:pt modelId="{148015BC-064E-472D-8366-9E86061083FD}">
      <dgm:prSet phldrT="[Текст]"/>
      <dgm:spPr/>
      <dgm:t>
        <a:bodyPr/>
        <a:lstStyle/>
        <a:p>
          <a:r>
            <a:rPr lang="ru-RU" b="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7935FAA-51AE-4654-B231-2970DFF41DF9}" type="parTrans" cxnId="{2E459B3B-87B3-459D-AE48-81AC2665BCEF}">
      <dgm:prSet/>
      <dgm:spPr/>
      <dgm:t>
        <a:bodyPr/>
        <a:lstStyle/>
        <a:p>
          <a:endParaRPr lang="ru-RU"/>
        </a:p>
      </dgm:t>
    </dgm:pt>
    <dgm:pt modelId="{DCD3BC48-CDD3-4222-9091-243AE059F5B3}" type="sibTrans" cxnId="{2E459B3B-87B3-459D-AE48-81AC2665BCEF}">
      <dgm:prSet/>
      <dgm:spPr/>
      <dgm:t>
        <a:bodyPr/>
        <a:lstStyle/>
        <a:p>
          <a:endParaRPr lang="ru-RU"/>
        </a:p>
      </dgm:t>
    </dgm:pt>
    <dgm:pt modelId="{3A956AB2-1938-419A-BA26-F45CDF1B457B}">
      <dgm:prSet phldrT="[Текст]"/>
      <dgm:spPr/>
      <dgm:t>
        <a:bodyPr/>
        <a:lstStyle/>
        <a:p>
          <a:r>
            <a:rPr lang="ru-RU" b="1" smtClean="0"/>
            <a:t>способствуют установлению контакта между учителем и учениками</a:t>
          </a:r>
          <a:endParaRPr lang="ru-RU" b="1" dirty="0"/>
        </a:p>
      </dgm:t>
    </dgm:pt>
    <dgm:pt modelId="{7F4B064F-161F-41D1-A4AC-DB76E552193E}" type="parTrans" cxnId="{9612C413-6248-4D76-812E-A5EC9274A33A}">
      <dgm:prSet/>
      <dgm:spPr/>
      <dgm:t>
        <a:bodyPr/>
        <a:lstStyle/>
        <a:p>
          <a:endParaRPr lang="ru-RU"/>
        </a:p>
      </dgm:t>
    </dgm:pt>
    <dgm:pt modelId="{171E48BC-96DE-4CD5-AEF8-B2F1454A4377}" type="sibTrans" cxnId="{9612C413-6248-4D76-812E-A5EC9274A33A}">
      <dgm:prSet/>
      <dgm:spPr/>
      <dgm:t>
        <a:bodyPr/>
        <a:lstStyle/>
        <a:p>
          <a:endParaRPr lang="ru-RU"/>
        </a:p>
      </dgm:t>
    </dgm:pt>
    <dgm:pt modelId="{3FDB3741-CBBB-45A0-A30D-5025B53516D6}">
      <dgm:prSet phldrT="[Текст]"/>
      <dgm:spPr/>
      <dgm:t>
        <a:bodyPr/>
        <a:lstStyle/>
        <a:p>
          <a:r>
            <a:rPr lang="ru-RU" b="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707BC2B-32D7-43C7-A3CA-4C224C95B742}" type="parTrans" cxnId="{9A843C56-D001-4C0D-B1D0-9EC25B73D95B}">
      <dgm:prSet/>
      <dgm:spPr/>
      <dgm:t>
        <a:bodyPr/>
        <a:lstStyle/>
        <a:p>
          <a:endParaRPr lang="ru-RU"/>
        </a:p>
      </dgm:t>
    </dgm:pt>
    <dgm:pt modelId="{2E2785F1-2F64-4489-89AE-D75ECFCBD9F3}" type="sibTrans" cxnId="{9A843C56-D001-4C0D-B1D0-9EC25B73D95B}">
      <dgm:prSet/>
      <dgm:spPr/>
      <dgm:t>
        <a:bodyPr/>
        <a:lstStyle/>
        <a:p>
          <a:endParaRPr lang="ru-RU"/>
        </a:p>
      </dgm:t>
    </dgm:pt>
    <dgm:pt modelId="{6A24AB64-5D08-4AAE-BEF5-A9A175D11F08}">
      <dgm:prSet phldrT="[Текст]"/>
      <dgm:spPr/>
      <dgm:t>
        <a:bodyPr/>
        <a:lstStyle/>
        <a:p>
          <a:r>
            <a:rPr lang="ru-RU" b="1" smtClean="0"/>
            <a:t>дают возможность работать над всеми видами речевой деятельности</a:t>
          </a:r>
          <a:endParaRPr lang="ru-RU" b="1" dirty="0"/>
        </a:p>
      </dgm:t>
    </dgm:pt>
    <dgm:pt modelId="{48B5B29C-857A-4029-A306-42552416A92B}" type="parTrans" cxnId="{EB11E484-E47B-4D0E-8374-576A23A26179}">
      <dgm:prSet/>
      <dgm:spPr/>
      <dgm:t>
        <a:bodyPr/>
        <a:lstStyle/>
        <a:p>
          <a:endParaRPr lang="ru-RU"/>
        </a:p>
      </dgm:t>
    </dgm:pt>
    <dgm:pt modelId="{B0A7CB36-925B-42BB-82E9-D5CA3F94FD00}" type="sibTrans" cxnId="{EB11E484-E47B-4D0E-8374-576A23A26179}">
      <dgm:prSet/>
      <dgm:spPr/>
      <dgm:t>
        <a:bodyPr/>
        <a:lstStyle/>
        <a:p>
          <a:endParaRPr lang="ru-RU"/>
        </a:p>
      </dgm:t>
    </dgm:pt>
    <dgm:pt modelId="{6A2C5FC2-D375-4F2D-84D2-4024613E3342}" type="pres">
      <dgm:prSet presAssocID="{EF3C59F5-612E-4092-946C-24CF8F8B304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80AC44-798F-4570-9E83-A047A741E831}" type="pres">
      <dgm:prSet presAssocID="{82A47B9A-1477-4B8D-8C11-225331600CCE}" presName="composite" presStyleCnt="0"/>
      <dgm:spPr/>
      <dgm:t>
        <a:bodyPr/>
        <a:lstStyle/>
        <a:p>
          <a:endParaRPr lang="ru-RU"/>
        </a:p>
      </dgm:t>
    </dgm:pt>
    <dgm:pt modelId="{BFEA554F-1FCC-4D20-9157-049D71E8CC03}" type="pres">
      <dgm:prSet presAssocID="{82A47B9A-1477-4B8D-8C11-225331600CC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C4B672-644A-4A1C-8C10-13FC520F3A95}" type="pres">
      <dgm:prSet presAssocID="{82A47B9A-1477-4B8D-8C11-225331600CC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7CE8F-6212-45ED-9158-2437F4AD11B1}" type="pres">
      <dgm:prSet presAssocID="{713DDBA5-1899-4FB7-8C42-818F88DA7130}" presName="sp" presStyleCnt="0"/>
      <dgm:spPr/>
      <dgm:t>
        <a:bodyPr/>
        <a:lstStyle/>
        <a:p>
          <a:endParaRPr lang="ru-RU"/>
        </a:p>
      </dgm:t>
    </dgm:pt>
    <dgm:pt modelId="{9C29E2C3-1E3C-42F4-88EA-7FF3CF8940AF}" type="pres">
      <dgm:prSet presAssocID="{148015BC-064E-472D-8366-9E86061083FD}" presName="composite" presStyleCnt="0"/>
      <dgm:spPr/>
      <dgm:t>
        <a:bodyPr/>
        <a:lstStyle/>
        <a:p>
          <a:endParaRPr lang="ru-RU"/>
        </a:p>
      </dgm:t>
    </dgm:pt>
    <dgm:pt modelId="{6D065620-EAED-4350-AE7F-64B5C8E615BA}" type="pres">
      <dgm:prSet presAssocID="{148015BC-064E-472D-8366-9E86061083F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AD54B7-663E-479F-B73F-C58ECBEAB4D4}" type="pres">
      <dgm:prSet presAssocID="{148015BC-064E-472D-8366-9E86061083F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9B5976-0535-4F50-8630-6AA08558341C}" type="pres">
      <dgm:prSet presAssocID="{DCD3BC48-CDD3-4222-9091-243AE059F5B3}" presName="sp" presStyleCnt="0"/>
      <dgm:spPr/>
      <dgm:t>
        <a:bodyPr/>
        <a:lstStyle/>
        <a:p>
          <a:endParaRPr lang="ru-RU"/>
        </a:p>
      </dgm:t>
    </dgm:pt>
    <dgm:pt modelId="{14D366F9-1D8C-4392-9B71-59BE12AA97E0}" type="pres">
      <dgm:prSet presAssocID="{3FDB3741-CBBB-45A0-A30D-5025B53516D6}" presName="composite" presStyleCnt="0"/>
      <dgm:spPr/>
      <dgm:t>
        <a:bodyPr/>
        <a:lstStyle/>
        <a:p>
          <a:endParaRPr lang="ru-RU"/>
        </a:p>
      </dgm:t>
    </dgm:pt>
    <dgm:pt modelId="{43C99EF2-FE81-43FF-898B-09582B120C4F}" type="pres">
      <dgm:prSet presAssocID="{3FDB3741-CBBB-45A0-A30D-5025B53516D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5517C-4643-4865-B64D-D0E8A63BDEB3}" type="pres">
      <dgm:prSet presAssocID="{3FDB3741-CBBB-45A0-A30D-5025B53516D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459B3B-87B3-459D-AE48-81AC2665BCEF}" srcId="{EF3C59F5-612E-4092-946C-24CF8F8B304E}" destId="{148015BC-064E-472D-8366-9E86061083FD}" srcOrd="1" destOrd="0" parTransId="{B7935FAA-51AE-4654-B231-2970DFF41DF9}" sibTransId="{DCD3BC48-CDD3-4222-9091-243AE059F5B3}"/>
    <dgm:cxn modelId="{9612C413-6248-4D76-812E-A5EC9274A33A}" srcId="{148015BC-064E-472D-8366-9E86061083FD}" destId="{3A956AB2-1938-419A-BA26-F45CDF1B457B}" srcOrd="0" destOrd="0" parTransId="{7F4B064F-161F-41D1-A4AC-DB76E552193E}" sibTransId="{171E48BC-96DE-4CD5-AEF8-B2F1454A4377}"/>
    <dgm:cxn modelId="{09B84EE7-6DC3-40DF-9286-2DFCE0ED2FA7}" srcId="{EF3C59F5-612E-4092-946C-24CF8F8B304E}" destId="{82A47B9A-1477-4B8D-8C11-225331600CCE}" srcOrd="0" destOrd="0" parTransId="{B7B2FCB0-A1BC-46DC-81B2-C056F16390DE}" sibTransId="{713DDBA5-1899-4FB7-8C42-818F88DA7130}"/>
    <dgm:cxn modelId="{F5BD8FD4-CA0A-4CDB-B21F-28BEAB8F748B}" type="presOf" srcId="{3FDB3741-CBBB-45A0-A30D-5025B53516D6}" destId="{43C99EF2-FE81-43FF-898B-09582B120C4F}" srcOrd="0" destOrd="0" presId="urn:microsoft.com/office/officeart/2005/8/layout/chevron2"/>
    <dgm:cxn modelId="{EB11E484-E47B-4D0E-8374-576A23A26179}" srcId="{3FDB3741-CBBB-45A0-A30D-5025B53516D6}" destId="{6A24AB64-5D08-4AAE-BEF5-A9A175D11F08}" srcOrd="0" destOrd="0" parTransId="{48B5B29C-857A-4029-A306-42552416A92B}" sibTransId="{B0A7CB36-925B-42BB-82E9-D5CA3F94FD00}"/>
    <dgm:cxn modelId="{C2219690-3604-49CC-9EB3-7CCC1021472A}" type="presOf" srcId="{148015BC-064E-472D-8366-9E86061083FD}" destId="{6D065620-EAED-4350-AE7F-64B5C8E615BA}" srcOrd="0" destOrd="0" presId="urn:microsoft.com/office/officeart/2005/8/layout/chevron2"/>
    <dgm:cxn modelId="{05DB6242-9F89-40C3-8363-77C8ACF2A8A9}" srcId="{82A47B9A-1477-4B8D-8C11-225331600CCE}" destId="{73ED81DE-0A40-4BFB-9F93-E09B6E0A6EC0}" srcOrd="0" destOrd="0" parTransId="{21331ABF-CA49-45A7-BFE8-3061038C63B3}" sibTransId="{708351E0-62D6-479C-AE0C-7C584C87B62F}"/>
    <dgm:cxn modelId="{878098A1-2D98-4A89-AC8C-18EC71674F4F}" type="presOf" srcId="{3A956AB2-1938-419A-BA26-F45CDF1B457B}" destId="{F7AD54B7-663E-479F-B73F-C58ECBEAB4D4}" srcOrd="0" destOrd="0" presId="urn:microsoft.com/office/officeart/2005/8/layout/chevron2"/>
    <dgm:cxn modelId="{989C272E-981D-4924-925A-62353C0BAA5A}" type="presOf" srcId="{82A47B9A-1477-4B8D-8C11-225331600CCE}" destId="{BFEA554F-1FCC-4D20-9157-049D71E8CC03}" srcOrd="0" destOrd="0" presId="urn:microsoft.com/office/officeart/2005/8/layout/chevron2"/>
    <dgm:cxn modelId="{162F1FCD-AC69-4100-BB2C-EDF264E98A98}" type="presOf" srcId="{6A24AB64-5D08-4AAE-BEF5-A9A175D11F08}" destId="{98E5517C-4643-4865-B64D-D0E8A63BDEB3}" srcOrd="0" destOrd="0" presId="urn:microsoft.com/office/officeart/2005/8/layout/chevron2"/>
    <dgm:cxn modelId="{A97E7173-4729-4014-9632-BC76D83909DC}" type="presOf" srcId="{EF3C59F5-612E-4092-946C-24CF8F8B304E}" destId="{6A2C5FC2-D375-4F2D-84D2-4024613E3342}" srcOrd="0" destOrd="0" presId="urn:microsoft.com/office/officeart/2005/8/layout/chevron2"/>
    <dgm:cxn modelId="{14BBD2FE-1E73-4CDA-AA35-9ED13C08BDE3}" type="presOf" srcId="{73ED81DE-0A40-4BFB-9F93-E09B6E0A6EC0}" destId="{1CC4B672-644A-4A1C-8C10-13FC520F3A95}" srcOrd="0" destOrd="0" presId="urn:microsoft.com/office/officeart/2005/8/layout/chevron2"/>
    <dgm:cxn modelId="{9A843C56-D001-4C0D-B1D0-9EC25B73D95B}" srcId="{EF3C59F5-612E-4092-946C-24CF8F8B304E}" destId="{3FDB3741-CBBB-45A0-A30D-5025B53516D6}" srcOrd="2" destOrd="0" parTransId="{9707BC2B-32D7-43C7-A3CA-4C224C95B742}" sibTransId="{2E2785F1-2F64-4489-89AE-D75ECFCBD9F3}"/>
    <dgm:cxn modelId="{F9575FB6-CE6B-4621-935F-1C9690D6281F}" type="presParOf" srcId="{6A2C5FC2-D375-4F2D-84D2-4024613E3342}" destId="{AE80AC44-798F-4570-9E83-A047A741E831}" srcOrd="0" destOrd="0" presId="urn:microsoft.com/office/officeart/2005/8/layout/chevron2"/>
    <dgm:cxn modelId="{377672DC-F125-4CC8-88E2-BAF1636A6F8B}" type="presParOf" srcId="{AE80AC44-798F-4570-9E83-A047A741E831}" destId="{BFEA554F-1FCC-4D20-9157-049D71E8CC03}" srcOrd="0" destOrd="0" presId="urn:microsoft.com/office/officeart/2005/8/layout/chevron2"/>
    <dgm:cxn modelId="{A585DBDE-4A9E-4286-ADFA-A67FD4D08532}" type="presParOf" srcId="{AE80AC44-798F-4570-9E83-A047A741E831}" destId="{1CC4B672-644A-4A1C-8C10-13FC520F3A95}" srcOrd="1" destOrd="0" presId="urn:microsoft.com/office/officeart/2005/8/layout/chevron2"/>
    <dgm:cxn modelId="{BB1AF520-F165-44FE-AF32-7AAABC3887C5}" type="presParOf" srcId="{6A2C5FC2-D375-4F2D-84D2-4024613E3342}" destId="{EB77CE8F-6212-45ED-9158-2437F4AD11B1}" srcOrd="1" destOrd="0" presId="urn:microsoft.com/office/officeart/2005/8/layout/chevron2"/>
    <dgm:cxn modelId="{64D45D61-A982-4B17-8EA1-D3EA4AD0EC86}" type="presParOf" srcId="{6A2C5FC2-D375-4F2D-84D2-4024613E3342}" destId="{9C29E2C3-1E3C-42F4-88EA-7FF3CF8940AF}" srcOrd="2" destOrd="0" presId="urn:microsoft.com/office/officeart/2005/8/layout/chevron2"/>
    <dgm:cxn modelId="{E20CBCE9-B18A-4AC7-B3D6-3D5D6346F515}" type="presParOf" srcId="{9C29E2C3-1E3C-42F4-88EA-7FF3CF8940AF}" destId="{6D065620-EAED-4350-AE7F-64B5C8E615BA}" srcOrd="0" destOrd="0" presId="urn:microsoft.com/office/officeart/2005/8/layout/chevron2"/>
    <dgm:cxn modelId="{8A7FA88A-539E-42BA-AD51-D5906D3AB289}" type="presParOf" srcId="{9C29E2C3-1E3C-42F4-88EA-7FF3CF8940AF}" destId="{F7AD54B7-663E-479F-B73F-C58ECBEAB4D4}" srcOrd="1" destOrd="0" presId="urn:microsoft.com/office/officeart/2005/8/layout/chevron2"/>
    <dgm:cxn modelId="{77516359-57C1-4F67-A889-4EEC3E737BD3}" type="presParOf" srcId="{6A2C5FC2-D375-4F2D-84D2-4024613E3342}" destId="{129B5976-0535-4F50-8630-6AA08558341C}" srcOrd="3" destOrd="0" presId="urn:microsoft.com/office/officeart/2005/8/layout/chevron2"/>
    <dgm:cxn modelId="{E8AE3222-2347-483A-B7C1-BCC20EFA143C}" type="presParOf" srcId="{6A2C5FC2-D375-4F2D-84D2-4024613E3342}" destId="{14D366F9-1D8C-4392-9B71-59BE12AA97E0}" srcOrd="4" destOrd="0" presId="urn:microsoft.com/office/officeart/2005/8/layout/chevron2"/>
    <dgm:cxn modelId="{21E8FE2D-C765-4714-AB83-F222C6E27435}" type="presParOf" srcId="{14D366F9-1D8C-4392-9B71-59BE12AA97E0}" destId="{43C99EF2-FE81-43FF-898B-09582B120C4F}" srcOrd="0" destOrd="0" presId="urn:microsoft.com/office/officeart/2005/8/layout/chevron2"/>
    <dgm:cxn modelId="{AB8202AC-2E04-4E31-B48F-2780778BDEAF}" type="presParOf" srcId="{14D366F9-1D8C-4392-9B71-59BE12AA97E0}" destId="{98E5517C-4643-4865-B64D-D0E8A63BDEB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6D2E55-3FEE-4522-9FC7-0179C25765AE}" type="doc">
      <dgm:prSet loTypeId="urn:microsoft.com/office/officeart/2005/8/layout/chevron2" loCatId="list" qsTypeId="urn:microsoft.com/office/officeart/2005/8/quickstyle/3d1" qsCatId="3D" csTypeId="urn:microsoft.com/office/officeart/2005/8/colors/colorful1#23" csCatId="colorful" phldr="1"/>
      <dgm:spPr/>
      <dgm:t>
        <a:bodyPr/>
        <a:lstStyle/>
        <a:p>
          <a:endParaRPr lang="ru-RU"/>
        </a:p>
      </dgm:t>
    </dgm:pt>
    <dgm:pt modelId="{EA7ED150-C623-47AF-B552-AC13F4C80DB1}">
      <dgm:prSet phldrT="[Текст]"/>
      <dgm:spPr/>
      <dgm:t>
        <a:bodyPr/>
        <a:lstStyle/>
        <a:p>
          <a:r>
            <a:rPr lang="ru-RU" b="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8BD99DD-DC34-4655-A609-1C9323322C11}" type="parTrans" cxnId="{EE2C6139-8712-4D5C-A29B-FBB9BF1E1704}">
      <dgm:prSet/>
      <dgm:spPr/>
      <dgm:t>
        <a:bodyPr/>
        <a:lstStyle/>
        <a:p>
          <a:endParaRPr lang="ru-RU"/>
        </a:p>
      </dgm:t>
    </dgm:pt>
    <dgm:pt modelId="{9801CD4F-D770-4BC5-ABA6-7CBC3434A150}" type="sibTrans" cxnId="{EE2C6139-8712-4D5C-A29B-FBB9BF1E1704}">
      <dgm:prSet/>
      <dgm:spPr/>
      <dgm:t>
        <a:bodyPr/>
        <a:lstStyle/>
        <a:p>
          <a:endParaRPr lang="ru-RU"/>
        </a:p>
      </dgm:t>
    </dgm:pt>
    <dgm:pt modelId="{AA146A5A-94AE-4561-B936-7DC40E09AFF0}">
      <dgm:prSet phldrT="[Текст]"/>
      <dgm:spPr/>
      <dgm:t>
        <a:bodyPr/>
        <a:lstStyle/>
        <a:p>
          <a:r>
            <a:rPr lang="ru-RU" b="1" smtClean="0"/>
            <a:t>являются средством более прочного усвоения и расширения лексического запаса</a:t>
          </a:r>
          <a:endParaRPr lang="ru-RU" b="1" dirty="0"/>
        </a:p>
      </dgm:t>
    </dgm:pt>
    <dgm:pt modelId="{44971D73-9616-45EB-B851-1AC008AA6B01}" type="parTrans" cxnId="{82802B64-4F3B-4321-B49B-E024D14E79CB}">
      <dgm:prSet/>
      <dgm:spPr/>
      <dgm:t>
        <a:bodyPr/>
        <a:lstStyle/>
        <a:p>
          <a:endParaRPr lang="ru-RU"/>
        </a:p>
      </dgm:t>
    </dgm:pt>
    <dgm:pt modelId="{EE6F64ED-97A7-417E-9183-819DDDA3FA09}" type="sibTrans" cxnId="{82802B64-4F3B-4321-B49B-E024D14E79CB}">
      <dgm:prSet/>
      <dgm:spPr/>
      <dgm:t>
        <a:bodyPr/>
        <a:lstStyle/>
        <a:p>
          <a:endParaRPr lang="ru-RU"/>
        </a:p>
      </dgm:t>
    </dgm:pt>
    <dgm:pt modelId="{AFF901D5-2CA7-48F1-B6F2-3CC96810BD06}">
      <dgm:prSet phldrT="[Текст]"/>
      <dgm:spPr/>
      <dgm:t>
        <a:bodyPr/>
        <a:lstStyle/>
        <a:p>
          <a:r>
            <a:rPr lang="ru-RU" b="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5C16240-9C5B-4BDA-8844-EEED190FB03A}" type="parTrans" cxnId="{21E131F4-1EDE-4242-9858-3087CCCF601D}">
      <dgm:prSet/>
      <dgm:spPr/>
      <dgm:t>
        <a:bodyPr/>
        <a:lstStyle/>
        <a:p>
          <a:endParaRPr lang="ru-RU"/>
        </a:p>
      </dgm:t>
    </dgm:pt>
    <dgm:pt modelId="{1610398E-5247-4133-851A-871FF9093094}" type="sibTrans" cxnId="{21E131F4-1EDE-4242-9858-3087CCCF601D}">
      <dgm:prSet/>
      <dgm:spPr/>
      <dgm:t>
        <a:bodyPr/>
        <a:lstStyle/>
        <a:p>
          <a:endParaRPr lang="ru-RU"/>
        </a:p>
      </dgm:t>
    </dgm:pt>
    <dgm:pt modelId="{B9F74DB1-8467-460F-840B-7D270E1C815C}">
      <dgm:prSet phldrT="[Текст]"/>
      <dgm:spPr/>
      <dgm:t>
        <a:bodyPr/>
        <a:lstStyle/>
        <a:p>
          <a:r>
            <a:rPr lang="ru-RU" b="1" smtClean="0"/>
            <a:t>содействуют эстетическому воспитанию учащихся</a:t>
          </a:r>
          <a:endParaRPr lang="ru-RU" b="1" dirty="0"/>
        </a:p>
      </dgm:t>
    </dgm:pt>
    <dgm:pt modelId="{A0199FC3-E6EC-446D-8B99-2741EA518A75}" type="parTrans" cxnId="{ED53DAAA-ED28-4BAE-82CA-01A571BFBF99}">
      <dgm:prSet/>
      <dgm:spPr/>
      <dgm:t>
        <a:bodyPr/>
        <a:lstStyle/>
        <a:p>
          <a:endParaRPr lang="ru-RU"/>
        </a:p>
      </dgm:t>
    </dgm:pt>
    <dgm:pt modelId="{102551C7-B37B-4175-866E-C513C270F695}" type="sibTrans" cxnId="{ED53DAAA-ED28-4BAE-82CA-01A571BFBF99}">
      <dgm:prSet/>
      <dgm:spPr/>
      <dgm:t>
        <a:bodyPr/>
        <a:lstStyle/>
        <a:p>
          <a:endParaRPr lang="ru-RU"/>
        </a:p>
      </dgm:t>
    </dgm:pt>
    <dgm:pt modelId="{64A5B824-4885-4CE6-A5BB-8F71ECE547E4}">
      <dgm:prSet phldrT="[Текст]"/>
      <dgm:spPr/>
      <dgm:t>
        <a:bodyPr/>
        <a:lstStyle/>
        <a:p>
          <a:r>
            <a:rPr lang="ru-RU" b="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6D435FB-0A8F-4810-B35A-45BFA5D62912}" type="parTrans" cxnId="{D9E52CEF-ABB3-423F-93A9-B81215935243}">
      <dgm:prSet/>
      <dgm:spPr/>
      <dgm:t>
        <a:bodyPr/>
        <a:lstStyle/>
        <a:p>
          <a:endParaRPr lang="ru-RU"/>
        </a:p>
      </dgm:t>
    </dgm:pt>
    <dgm:pt modelId="{54CDE7DB-9E04-40F9-9C60-1ABEE926D720}" type="sibTrans" cxnId="{D9E52CEF-ABB3-423F-93A9-B81215935243}">
      <dgm:prSet/>
      <dgm:spPr/>
      <dgm:t>
        <a:bodyPr/>
        <a:lstStyle/>
        <a:p>
          <a:endParaRPr lang="ru-RU"/>
        </a:p>
      </dgm:t>
    </dgm:pt>
    <dgm:pt modelId="{78F57C19-8435-47A5-B7E7-C19A7EC54C45}">
      <dgm:prSet phldrT="[Текст]"/>
      <dgm:spPr/>
      <dgm:t>
        <a:bodyPr/>
        <a:lstStyle/>
        <a:p>
          <a:r>
            <a:rPr lang="ru-RU" b="1" smtClean="0"/>
            <a:t>стимулируют монологические и диалогические высказывания</a:t>
          </a:r>
          <a:endParaRPr lang="ru-RU" b="1" dirty="0"/>
        </a:p>
      </dgm:t>
    </dgm:pt>
    <dgm:pt modelId="{A02436D8-36E7-4E6C-B689-A7FC724B5AC2}" type="parTrans" cxnId="{5F4EBD0B-ABF6-4129-B15D-6B1C2EB83B81}">
      <dgm:prSet/>
      <dgm:spPr/>
      <dgm:t>
        <a:bodyPr/>
        <a:lstStyle/>
        <a:p>
          <a:endParaRPr lang="ru-RU"/>
        </a:p>
      </dgm:t>
    </dgm:pt>
    <dgm:pt modelId="{B56E59A5-9C6A-430A-B1B2-26096CBE0658}" type="sibTrans" cxnId="{5F4EBD0B-ABF6-4129-B15D-6B1C2EB83B81}">
      <dgm:prSet/>
      <dgm:spPr/>
      <dgm:t>
        <a:bodyPr/>
        <a:lstStyle/>
        <a:p>
          <a:endParaRPr lang="ru-RU"/>
        </a:p>
      </dgm:t>
    </dgm:pt>
    <dgm:pt modelId="{202FEC1E-B1A3-4DE2-B36F-4C69369BF0BA}">
      <dgm:prSet/>
      <dgm:spPr/>
      <dgm:t>
        <a:bodyPr/>
        <a:lstStyle/>
        <a:p>
          <a:r>
            <a:rPr lang="ru-RU" b="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A575221-7725-4FB2-9F1D-65E9AAD24EE2}" type="parTrans" cxnId="{0FD935C5-444B-4735-8179-A7AA61939E4D}">
      <dgm:prSet/>
      <dgm:spPr/>
      <dgm:t>
        <a:bodyPr/>
        <a:lstStyle/>
        <a:p>
          <a:endParaRPr lang="ru-RU"/>
        </a:p>
      </dgm:t>
    </dgm:pt>
    <dgm:pt modelId="{DF3B9B49-8C1F-4979-8C02-2CB3C75DE964}" type="sibTrans" cxnId="{0FD935C5-444B-4735-8179-A7AA61939E4D}">
      <dgm:prSet/>
      <dgm:spPr/>
      <dgm:t>
        <a:bodyPr/>
        <a:lstStyle/>
        <a:p>
          <a:endParaRPr lang="ru-RU"/>
        </a:p>
      </dgm:t>
    </dgm:pt>
    <dgm:pt modelId="{C6219C1E-24CC-48B6-8BE4-EB1D48780E76}">
      <dgm:prSet/>
      <dgm:spPr/>
      <dgm:t>
        <a:bodyPr/>
        <a:lstStyle/>
        <a:p>
          <a:r>
            <a:rPr lang="ru-RU" b="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43FAA86-5322-49A5-AE2C-7F5E6B621674}" type="parTrans" cxnId="{34CB6CCC-CFE1-42F4-83FD-ECF7627BA16A}">
      <dgm:prSet/>
      <dgm:spPr/>
      <dgm:t>
        <a:bodyPr/>
        <a:lstStyle/>
        <a:p>
          <a:endParaRPr lang="ru-RU"/>
        </a:p>
      </dgm:t>
    </dgm:pt>
    <dgm:pt modelId="{F5B62194-D267-4718-8E21-FE3C389ADE8D}" type="sibTrans" cxnId="{34CB6CCC-CFE1-42F4-83FD-ECF7627BA16A}">
      <dgm:prSet/>
      <dgm:spPr/>
      <dgm:t>
        <a:bodyPr/>
        <a:lstStyle/>
        <a:p>
          <a:endParaRPr lang="ru-RU"/>
        </a:p>
      </dgm:t>
    </dgm:pt>
    <dgm:pt modelId="{C9688B67-B598-4747-871E-49E8A626F5D8}">
      <dgm:prSet/>
      <dgm:spPr/>
      <dgm:t>
        <a:bodyPr/>
        <a:lstStyle/>
        <a:p>
          <a:r>
            <a:rPr lang="ru-RU" b="1" smtClean="0"/>
            <a:t>помогают лучшему  усвоению  и активизации грамматических конструкций</a:t>
          </a:r>
          <a:endParaRPr lang="ru-RU" b="1" dirty="0"/>
        </a:p>
      </dgm:t>
    </dgm:pt>
    <dgm:pt modelId="{52D8BAFC-77B9-4F6C-A6BA-E660CA480AA6}" type="parTrans" cxnId="{C06235F0-E908-4F7C-82ED-A024289521A4}">
      <dgm:prSet/>
      <dgm:spPr/>
      <dgm:t>
        <a:bodyPr/>
        <a:lstStyle/>
        <a:p>
          <a:endParaRPr lang="ru-RU"/>
        </a:p>
      </dgm:t>
    </dgm:pt>
    <dgm:pt modelId="{07F616DE-E6A1-48B1-A459-23BA53BDDDC5}" type="sibTrans" cxnId="{C06235F0-E908-4F7C-82ED-A024289521A4}">
      <dgm:prSet/>
      <dgm:spPr/>
      <dgm:t>
        <a:bodyPr/>
        <a:lstStyle/>
        <a:p>
          <a:endParaRPr lang="ru-RU"/>
        </a:p>
      </dgm:t>
    </dgm:pt>
    <dgm:pt modelId="{6B438AB9-9DB2-49D6-B294-23276D33C693}">
      <dgm:prSet/>
      <dgm:spPr/>
      <dgm:t>
        <a:bodyPr/>
        <a:lstStyle/>
        <a:p>
          <a:r>
            <a:rPr lang="ru-RU" b="1" dirty="0" smtClean="0"/>
            <a:t>способствуют совершенствованию навыков иноязычного произношения </a:t>
          </a:r>
          <a:endParaRPr lang="ru-RU" b="1" dirty="0"/>
        </a:p>
      </dgm:t>
    </dgm:pt>
    <dgm:pt modelId="{9937BC3A-10E2-4B0A-BB14-E9CF25B5CA80}" type="parTrans" cxnId="{61FF7A50-573A-46FE-BD68-43FB7BBDC4F4}">
      <dgm:prSet/>
      <dgm:spPr/>
      <dgm:t>
        <a:bodyPr/>
        <a:lstStyle/>
        <a:p>
          <a:endParaRPr lang="ru-RU"/>
        </a:p>
      </dgm:t>
    </dgm:pt>
    <dgm:pt modelId="{C1FE5734-48A1-4281-B8E1-15F76C725897}" type="sibTrans" cxnId="{61FF7A50-573A-46FE-BD68-43FB7BBDC4F4}">
      <dgm:prSet/>
      <dgm:spPr/>
      <dgm:t>
        <a:bodyPr/>
        <a:lstStyle/>
        <a:p>
          <a:endParaRPr lang="ru-RU"/>
        </a:p>
      </dgm:t>
    </dgm:pt>
    <dgm:pt modelId="{E5F0FD63-CC62-4479-B692-5B59961D29C0}" type="pres">
      <dgm:prSet presAssocID="{8C6D2E55-3FEE-4522-9FC7-0179C25765A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22AADC-D3CA-4463-9B95-25016B7CBFC6}" type="pres">
      <dgm:prSet presAssocID="{EA7ED150-C623-47AF-B552-AC13F4C80DB1}" presName="composite" presStyleCnt="0"/>
      <dgm:spPr/>
      <dgm:t>
        <a:bodyPr/>
        <a:lstStyle/>
        <a:p>
          <a:endParaRPr lang="ru-RU"/>
        </a:p>
      </dgm:t>
    </dgm:pt>
    <dgm:pt modelId="{724A790B-E0D7-4B44-8FCF-F5516A9AC8BE}" type="pres">
      <dgm:prSet presAssocID="{EA7ED150-C623-47AF-B552-AC13F4C80DB1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CD8E8-C18D-4C29-8743-D0CCA246555A}" type="pres">
      <dgm:prSet presAssocID="{EA7ED150-C623-47AF-B552-AC13F4C80DB1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7D601-3A34-41C1-9601-9000A258DC97}" type="pres">
      <dgm:prSet presAssocID="{9801CD4F-D770-4BC5-ABA6-7CBC3434A150}" presName="sp" presStyleCnt="0"/>
      <dgm:spPr/>
      <dgm:t>
        <a:bodyPr/>
        <a:lstStyle/>
        <a:p>
          <a:endParaRPr lang="ru-RU"/>
        </a:p>
      </dgm:t>
    </dgm:pt>
    <dgm:pt modelId="{905A235A-14A5-4A66-BD30-1D17A27DDF52}" type="pres">
      <dgm:prSet presAssocID="{202FEC1E-B1A3-4DE2-B36F-4C69369BF0BA}" presName="composite" presStyleCnt="0"/>
      <dgm:spPr/>
      <dgm:t>
        <a:bodyPr/>
        <a:lstStyle/>
        <a:p>
          <a:endParaRPr lang="ru-RU"/>
        </a:p>
      </dgm:t>
    </dgm:pt>
    <dgm:pt modelId="{F6A19D2A-E053-4C39-BC6B-1D6A179ED05D}" type="pres">
      <dgm:prSet presAssocID="{202FEC1E-B1A3-4DE2-B36F-4C69369BF0BA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4EE42-8822-46DC-8BB8-42992BECE6FB}" type="pres">
      <dgm:prSet presAssocID="{202FEC1E-B1A3-4DE2-B36F-4C69369BF0BA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0819BF-E299-410F-9085-C54CD4269172}" type="pres">
      <dgm:prSet presAssocID="{DF3B9B49-8C1F-4979-8C02-2CB3C75DE964}" presName="sp" presStyleCnt="0"/>
      <dgm:spPr/>
      <dgm:t>
        <a:bodyPr/>
        <a:lstStyle/>
        <a:p>
          <a:endParaRPr lang="ru-RU"/>
        </a:p>
      </dgm:t>
    </dgm:pt>
    <dgm:pt modelId="{BFCA809A-40B1-43B0-961A-DF2BD6AC7ECC}" type="pres">
      <dgm:prSet presAssocID="{C6219C1E-24CC-48B6-8BE4-EB1D48780E76}" presName="composite" presStyleCnt="0"/>
      <dgm:spPr/>
      <dgm:t>
        <a:bodyPr/>
        <a:lstStyle/>
        <a:p>
          <a:endParaRPr lang="ru-RU"/>
        </a:p>
      </dgm:t>
    </dgm:pt>
    <dgm:pt modelId="{7FEA6AF7-F8B4-4294-87FA-032BF8BC448D}" type="pres">
      <dgm:prSet presAssocID="{C6219C1E-24CC-48B6-8BE4-EB1D48780E76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33C02E-8D31-4623-A281-FEA46B2A44B8}" type="pres">
      <dgm:prSet presAssocID="{C6219C1E-24CC-48B6-8BE4-EB1D48780E76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A203F-1688-4E16-BD55-8939B35730D2}" type="pres">
      <dgm:prSet presAssocID="{F5B62194-D267-4718-8E21-FE3C389ADE8D}" presName="sp" presStyleCnt="0"/>
      <dgm:spPr/>
      <dgm:t>
        <a:bodyPr/>
        <a:lstStyle/>
        <a:p>
          <a:endParaRPr lang="ru-RU"/>
        </a:p>
      </dgm:t>
    </dgm:pt>
    <dgm:pt modelId="{94D066EE-9547-4E43-A45F-2F30A05CEAEF}" type="pres">
      <dgm:prSet presAssocID="{AFF901D5-2CA7-48F1-B6F2-3CC96810BD06}" presName="composite" presStyleCnt="0"/>
      <dgm:spPr/>
      <dgm:t>
        <a:bodyPr/>
        <a:lstStyle/>
        <a:p>
          <a:endParaRPr lang="ru-RU"/>
        </a:p>
      </dgm:t>
    </dgm:pt>
    <dgm:pt modelId="{0506FC59-43A5-4489-833B-E45B1C2495A1}" type="pres">
      <dgm:prSet presAssocID="{AFF901D5-2CA7-48F1-B6F2-3CC96810BD0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5F573B-DFA4-4D44-A0A3-8F028494F029}" type="pres">
      <dgm:prSet presAssocID="{AFF901D5-2CA7-48F1-B6F2-3CC96810BD06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CE5295-7D75-42BA-97B6-0098DECDA0B7}" type="pres">
      <dgm:prSet presAssocID="{1610398E-5247-4133-851A-871FF9093094}" presName="sp" presStyleCnt="0"/>
      <dgm:spPr/>
      <dgm:t>
        <a:bodyPr/>
        <a:lstStyle/>
        <a:p>
          <a:endParaRPr lang="ru-RU"/>
        </a:p>
      </dgm:t>
    </dgm:pt>
    <dgm:pt modelId="{6FA6ADB6-C1A5-491C-8BE2-3B9FBC35A33D}" type="pres">
      <dgm:prSet presAssocID="{64A5B824-4885-4CE6-A5BB-8F71ECE547E4}" presName="composite" presStyleCnt="0"/>
      <dgm:spPr/>
      <dgm:t>
        <a:bodyPr/>
        <a:lstStyle/>
        <a:p>
          <a:endParaRPr lang="ru-RU"/>
        </a:p>
      </dgm:t>
    </dgm:pt>
    <dgm:pt modelId="{176E197E-36B4-4A1A-B817-11B8D45A298A}" type="pres">
      <dgm:prSet presAssocID="{64A5B824-4885-4CE6-A5BB-8F71ECE547E4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72DE1-FF9E-4B9D-8787-9C830ECA8645}" type="pres">
      <dgm:prSet presAssocID="{64A5B824-4885-4CE6-A5BB-8F71ECE547E4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FF7A50-573A-46FE-BD68-43FB7BBDC4F4}" srcId="{C6219C1E-24CC-48B6-8BE4-EB1D48780E76}" destId="{6B438AB9-9DB2-49D6-B294-23276D33C693}" srcOrd="0" destOrd="0" parTransId="{9937BC3A-10E2-4B0A-BB14-E9CF25B5CA80}" sibTransId="{C1FE5734-48A1-4281-B8E1-15F76C725897}"/>
    <dgm:cxn modelId="{82802B64-4F3B-4321-B49B-E024D14E79CB}" srcId="{EA7ED150-C623-47AF-B552-AC13F4C80DB1}" destId="{AA146A5A-94AE-4561-B936-7DC40E09AFF0}" srcOrd="0" destOrd="0" parTransId="{44971D73-9616-45EB-B851-1AC008AA6B01}" sibTransId="{EE6F64ED-97A7-417E-9183-819DDDA3FA09}"/>
    <dgm:cxn modelId="{B9F06839-1EEE-4373-AB89-D995419DAC06}" type="presOf" srcId="{64A5B824-4885-4CE6-A5BB-8F71ECE547E4}" destId="{176E197E-36B4-4A1A-B817-11B8D45A298A}" srcOrd="0" destOrd="0" presId="urn:microsoft.com/office/officeart/2005/8/layout/chevron2"/>
    <dgm:cxn modelId="{66F4DB3E-D612-41FC-BE9D-0F09C350078F}" type="presOf" srcId="{78F57C19-8435-47A5-B7E7-C19A7EC54C45}" destId="{0AE72DE1-FF9E-4B9D-8787-9C830ECA8645}" srcOrd="0" destOrd="0" presId="urn:microsoft.com/office/officeart/2005/8/layout/chevron2"/>
    <dgm:cxn modelId="{3024624E-8CD7-44A7-8FDD-64DCA476F51D}" type="presOf" srcId="{AFF901D5-2CA7-48F1-B6F2-3CC96810BD06}" destId="{0506FC59-43A5-4489-833B-E45B1C2495A1}" srcOrd="0" destOrd="0" presId="urn:microsoft.com/office/officeart/2005/8/layout/chevron2"/>
    <dgm:cxn modelId="{4079D7BA-CC81-4F30-8A36-8FA5EC30757A}" type="presOf" srcId="{EA7ED150-C623-47AF-B552-AC13F4C80DB1}" destId="{724A790B-E0D7-4B44-8FCF-F5516A9AC8BE}" srcOrd="0" destOrd="0" presId="urn:microsoft.com/office/officeart/2005/8/layout/chevron2"/>
    <dgm:cxn modelId="{ED6B167F-F7BB-4F7F-A8E9-D2C4283FC0C2}" type="presOf" srcId="{202FEC1E-B1A3-4DE2-B36F-4C69369BF0BA}" destId="{F6A19D2A-E053-4C39-BC6B-1D6A179ED05D}" srcOrd="0" destOrd="0" presId="urn:microsoft.com/office/officeart/2005/8/layout/chevron2"/>
    <dgm:cxn modelId="{0FD935C5-444B-4735-8179-A7AA61939E4D}" srcId="{8C6D2E55-3FEE-4522-9FC7-0179C25765AE}" destId="{202FEC1E-B1A3-4DE2-B36F-4C69369BF0BA}" srcOrd="1" destOrd="0" parTransId="{0A575221-7725-4FB2-9F1D-65E9AAD24EE2}" sibTransId="{DF3B9B49-8C1F-4979-8C02-2CB3C75DE964}"/>
    <dgm:cxn modelId="{772303C8-DF74-49A3-8008-8FFB5549FBEA}" type="presOf" srcId="{B9F74DB1-8467-460F-840B-7D270E1C815C}" destId="{A45F573B-DFA4-4D44-A0A3-8F028494F029}" srcOrd="0" destOrd="0" presId="urn:microsoft.com/office/officeart/2005/8/layout/chevron2"/>
    <dgm:cxn modelId="{34CB6CCC-CFE1-42F4-83FD-ECF7627BA16A}" srcId="{8C6D2E55-3FEE-4522-9FC7-0179C25765AE}" destId="{C6219C1E-24CC-48B6-8BE4-EB1D48780E76}" srcOrd="2" destOrd="0" parTransId="{543FAA86-5322-49A5-AE2C-7F5E6B621674}" sibTransId="{F5B62194-D267-4718-8E21-FE3C389ADE8D}"/>
    <dgm:cxn modelId="{198342F5-4272-4CA7-8650-419404FC8371}" type="presOf" srcId="{6B438AB9-9DB2-49D6-B294-23276D33C693}" destId="{8933C02E-8D31-4623-A281-FEA46B2A44B8}" srcOrd="0" destOrd="0" presId="urn:microsoft.com/office/officeart/2005/8/layout/chevron2"/>
    <dgm:cxn modelId="{C06235F0-E908-4F7C-82ED-A024289521A4}" srcId="{202FEC1E-B1A3-4DE2-B36F-4C69369BF0BA}" destId="{C9688B67-B598-4747-871E-49E8A626F5D8}" srcOrd="0" destOrd="0" parTransId="{52D8BAFC-77B9-4F6C-A6BA-E660CA480AA6}" sibTransId="{07F616DE-E6A1-48B1-A459-23BA53BDDDC5}"/>
    <dgm:cxn modelId="{5F4EBD0B-ABF6-4129-B15D-6B1C2EB83B81}" srcId="{64A5B824-4885-4CE6-A5BB-8F71ECE547E4}" destId="{78F57C19-8435-47A5-B7E7-C19A7EC54C45}" srcOrd="0" destOrd="0" parTransId="{A02436D8-36E7-4E6C-B689-A7FC724B5AC2}" sibTransId="{B56E59A5-9C6A-430A-B1B2-26096CBE0658}"/>
    <dgm:cxn modelId="{ED53DAAA-ED28-4BAE-82CA-01A571BFBF99}" srcId="{AFF901D5-2CA7-48F1-B6F2-3CC96810BD06}" destId="{B9F74DB1-8467-460F-840B-7D270E1C815C}" srcOrd="0" destOrd="0" parTransId="{A0199FC3-E6EC-446D-8B99-2741EA518A75}" sibTransId="{102551C7-B37B-4175-866E-C513C270F695}"/>
    <dgm:cxn modelId="{C1872961-2996-42BD-9331-22F3EA5162E6}" type="presOf" srcId="{C9688B67-B598-4747-871E-49E8A626F5D8}" destId="{F774EE42-8822-46DC-8BB8-42992BECE6FB}" srcOrd="0" destOrd="0" presId="urn:microsoft.com/office/officeart/2005/8/layout/chevron2"/>
    <dgm:cxn modelId="{21E131F4-1EDE-4242-9858-3087CCCF601D}" srcId="{8C6D2E55-3FEE-4522-9FC7-0179C25765AE}" destId="{AFF901D5-2CA7-48F1-B6F2-3CC96810BD06}" srcOrd="3" destOrd="0" parTransId="{C5C16240-9C5B-4BDA-8844-EEED190FB03A}" sibTransId="{1610398E-5247-4133-851A-871FF9093094}"/>
    <dgm:cxn modelId="{140C9CEB-D5B3-4A4D-9590-0E1D74E6FEB0}" type="presOf" srcId="{AA146A5A-94AE-4561-B936-7DC40E09AFF0}" destId="{976CD8E8-C18D-4C29-8743-D0CCA246555A}" srcOrd="0" destOrd="0" presId="urn:microsoft.com/office/officeart/2005/8/layout/chevron2"/>
    <dgm:cxn modelId="{29FF017E-D824-4408-BA9B-C9332E59C319}" type="presOf" srcId="{C6219C1E-24CC-48B6-8BE4-EB1D48780E76}" destId="{7FEA6AF7-F8B4-4294-87FA-032BF8BC448D}" srcOrd="0" destOrd="0" presId="urn:microsoft.com/office/officeart/2005/8/layout/chevron2"/>
    <dgm:cxn modelId="{EE2C6139-8712-4D5C-A29B-FBB9BF1E1704}" srcId="{8C6D2E55-3FEE-4522-9FC7-0179C25765AE}" destId="{EA7ED150-C623-47AF-B552-AC13F4C80DB1}" srcOrd="0" destOrd="0" parTransId="{98BD99DD-DC34-4655-A609-1C9323322C11}" sibTransId="{9801CD4F-D770-4BC5-ABA6-7CBC3434A150}"/>
    <dgm:cxn modelId="{D9E52CEF-ABB3-423F-93A9-B81215935243}" srcId="{8C6D2E55-3FEE-4522-9FC7-0179C25765AE}" destId="{64A5B824-4885-4CE6-A5BB-8F71ECE547E4}" srcOrd="4" destOrd="0" parTransId="{06D435FB-0A8F-4810-B35A-45BFA5D62912}" sibTransId="{54CDE7DB-9E04-40F9-9C60-1ABEE926D720}"/>
    <dgm:cxn modelId="{95F0C081-A8E0-4799-B6C6-97E427262F51}" type="presOf" srcId="{8C6D2E55-3FEE-4522-9FC7-0179C25765AE}" destId="{E5F0FD63-CC62-4479-B692-5B59961D29C0}" srcOrd="0" destOrd="0" presId="urn:microsoft.com/office/officeart/2005/8/layout/chevron2"/>
    <dgm:cxn modelId="{AADF4CD1-4C51-4FB4-A143-A79B4E1B99B7}" type="presParOf" srcId="{E5F0FD63-CC62-4479-B692-5B59961D29C0}" destId="{3E22AADC-D3CA-4463-9B95-25016B7CBFC6}" srcOrd="0" destOrd="0" presId="urn:microsoft.com/office/officeart/2005/8/layout/chevron2"/>
    <dgm:cxn modelId="{4366EB05-70E6-4CCE-96CE-FAF73D0FD0D7}" type="presParOf" srcId="{3E22AADC-D3CA-4463-9B95-25016B7CBFC6}" destId="{724A790B-E0D7-4B44-8FCF-F5516A9AC8BE}" srcOrd="0" destOrd="0" presId="urn:microsoft.com/office/officeart/2005/8/layout/chevron2"/>
    <dgm:cxn modelId="{8945E68B-7751-4FB5-9F66-4A4D8C2885D6}" type="presParOf" srcId="{3E22AADC-D3CA-4463-9B95-25016B7CBFC6}" destId="{976CD8E8-C18D-4C29-8743-D0CCA246555A}" srcOrd="1" destOrd="0" presId="urn:microsoft.com/office/officeart/2005/8/layout/chevron2"/>
    <dgm:cxn modelId="{5033E4B4-6481-4DA9-99BC-28D6FA7A7C0E}" type="presParOf" srcId="{E5F0FD63-CC62-4479-B692-5B59961D29C0}" destId="{7367D601-3A34-41C1-9601-9000A258DC97}" srcOrd="1" destOrd="0" presId="urn:microsoft.com/office/officeart/2005/8/layout/chevron2"/>
    <dgm:cxn modelId="{B132049B-81C5-45A0-A118-E2255C9740E2}" type="presParOf" srcId="{E5F0FD63-CC62-4479-B692-5B59961D29C0}" destId="{905A235A-14A5-4A66-BD30-1D17A27DDF52}" srcOrd="2" destOrd="0" presId="urn:microsoft.com/office/officeart/2005/8/layout/chevron2"/>
    <dgm:cxn modelId="{964EBB90-C3AE-4B52-8318-4849FA166C7E}" type="presParOf" srcId="{905A235A-14A5-4A66-BD30-1D17A27DDF52}" destId="{F6A19D2A-E053-4C39-BC6B-1D6A179ED05D}" srcOrd="0" destOrd="0" presId="urn:microsoft.com/office/officeart/2005/8/layout/chevron2"/>
    <dgm:cxn modelId="{37BBF166-407F-4C06-AF71-0B34789549E8}" type="presParOf" srcId="{905A235A-14A5-4A66-BD30-1D17A27DDF52}" destId="{F774EE42-8822-46DC-8BB8-42992BECE6FB}" srcOrd="1" destOrd="0" presId="urn:microsoft.com/office/officeart/2005/8/layout/chevron2"/>
    <dgm:cxn modelId="{6BE2FD6D-5C16-44B7-9A8E-341BB335063D}" type="presParOf" srcId="{E5F0FD63-CC62-4479-B692-5B59961D29C0}" destId="{740819BF-E299-410F-9085-C54CD4269172}" srcOrd="3" destOrd="0" presId="urn:microsoft.com/office/officeart/2005/8/layout/chevron2"/>
    <dgm:cxn modelId="{3C756375-8027-4625-967C-CE25ECEBBDCB}" type="presParOf" srcId="{E5F0FD63-CC62-4479-B692-5B59961D29C0}" destId="{BFCA809A-40B1-43B0-961A-DF2BD6AC7ECC}" srcOrd="4" destOrd="0" presId="urn:microsoft.com/office/officeart/2005/8/layout/chevron2"/>
    <dgm:cxn modelId="{EED5E7F5-D6CA-497F-8EF5-DA4B884658C9}" type="presParOf" srcId="{BFCA809A-40B1-43B0-961A-DF2BD6AC7ECC}" destId="{7FEA6AF7-F8B4-4294-87FA-032BF8BC448D}" srcOrd="0" destOrd="0" presId="urn:microsoft.com/office/officeart/2005/8/layout/chevron2"/>
    <dgm:cxn modelId="{7009A5B7-F423-452C-BFA7-91B00183D9A1}" type="presParOf" srcId="{BFCA809A-40B1-43B0-961A-DF2BD6AC7ECC}" destId="{8933C02E-8D31-4623-A281-FEA46B2A44B8}" srcOrd="1" destOrd="0" presId="urn:microsoft.com/office/officeart/2005/8/layout/chevron2"/>
    <dgm:cxn modelId="{47DEDB1D-7371-49F9-AC99-7B82CBC376E6}" type="presParOf" srcId="{E5F0FD63-CC62-4479-B692-5B59961D29C0}" destId="{0C4A203F-1688-4E16-BD55-8939B35730D2}" srcOrd="5" destOrd="0" presId="urn:microsoft.com/office/officeart/2005/8/layout/chevron2"/>
    <dgm:cxn modelId="{D66A9C04-3E14-423E-ABDA-73598B6F6FB1}" type="presParOf" srcId="{E5F0FD63-CC62-4479-B692-5B59961D29C0}" destId="{94D066EE-9547-4E43-A45F-2F30A05CEAEF}" srcOrd="6" destOrd="0" presId="urn:microsoft.com/office/officeart/2005/8/layout/chevron2"/>
    <dgm:cxn modelId="{770CF160-B574-4483-A5CB-D82BB4AA4122}" type="presParOf" srcId="{94D066EE-9547-4E43-A45F-2F30A05CEAEF}" destId="{0506FC59-43A5-4489-833B-E45B1C2495A1}" srcOrd="0" destOrd="0" presId="urn:microsoft.com/office/officeart/2005/8/layout/chevron2"/>
    <dgm:cxn modelId="{8D41CFD7-4DF3-4AB5-B2CA-BE62CC542D3A}" type="presParOf" srcId="{94D066EE-9547-4E43-A45F-2F30A05CEAEF}" destId="{A45F573B-DFA4-4D44-A0A3-8F028494F029}" srcOrd="1" destOrd="0" presId="urn:microsoft.com/office/officeart/2005/8/layout/chevron2"/>
    <dgm:cxn modelId="{54A78AF3-844F-43B5-9472-52187EEF0748}" type="presParOf" srcId="{E5F0FD63-CC62-4479-B692-5B59961D29C0}" destId="{65CE5295-7D75-42BA-97B6-0098DECDA0B7}" srcOrd="7" destOrd="0" presId="urn:microsoft.com/office/officeart/2005/8/layout/chevron2"/>
    <dgm:cxn modelId="{8579B868-039B-408D-AA7A-C31A9FFF23E4}" type="presParOf" srcId="{E5F0FD63-CC62-4479-B692-5B59961D29C0}" destId="{6FA6ADB6-C1A5-491C-8BE2-3B9FBC35A33D}" srcOrd="8" destOrd="0" presId="urn:microsoft.com/office/officeart/2005/8/layout/chevron2"/>
    <dgm:cxn modelId="{3DBB44D3-1E86-4301-B16E-CA890DC36DB8}" type="presParOf" srcId="{6FA6ADB6-C1A5-491C-8BE2-3B9FBC35A33D}" destId="{176E197E-36B4-4A1A-B817-11B8D45A298A}" srcOrd="0" destOrd="0" presId="urn:microsoft.com/office/officeart/2005/8/layout/chevron2"/>
    <dgm:cxn modelId="{F65B1C71-9BC5-407B-B728-9C43501B2053}" type="presParOf" srcId="{6FA6ADB6-C1A5-491C-8BE2-3B9FBC35A33D}" destId="{0AE72DE1-FF9E-4B9D-8787-9C830ECA864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D0414B-0AA3-4204-986F-A396AD2B62C2}" type="doc">
      <dgm:prSet loTypeId="urn:microsoft.com/office/officeart/2005/8/layout/vProcess5" loCatId="process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DDB9656-7FE2-4548-A049-61713CFEDBE6}">
      <dgm:prSet phldrT="[Текст]"/>
      <dgm:spPr/>
      <dgm:t>
        <a:bodyPr/>
        <a:lstStyle/>
        <a:p>
          <a:pPr algn="l"/>
          <a:r>
            <a:rPr lang="ru-RU" b="1" dirty="0" smtClean="0"/>
            <a:t>Подготовительный</a:t>
          </a:r>
          <a:endParaRPr lang="ru-RU" dirty="0" smtClean="0"/>
        </a:p>
        <a:p>
          <a:pPr algn="ctr"/>
          <a:r>
            <a:rPr lang="en-US" b="1" dirty="0" smtClean="0"/>
            <a:t>Before</a:t>
          </a:r>
          <a:r>
            <a:rPr lang="ru-RU" b="1" dirty="0" smtClean="0"/>
            <a:t> </a:t>
          </a:r>
          <a:r>
            <a:rPr lang="en-US" b="1" dirty="0" smtClean="0"/>
            <a:t>listening</a:t>
          </a:r>
          <a:endParaRPr lang="ru-RU" dirty="0"/>
        </a:p>
      </dgm:t>
    </dgm:pt>
    <dgm:pt modelId="{500B4A8B-320A-4CB7-922C-E6C8FC9DCF0F}" type="parTrans" cxnId="{6506D0D0-FFA3-443B-B1EC-CCAE2E354B02}">
      <dgm:prSet/>
      <dgm:spPr/>
      <dgm:t>
        <a:bodyPr/>
        <a:lstStyle/>
        <a:p>
          <a:endParaRPr lang="ru-RU"/>
        </a:p>
      </dgm:t>
    </dgm:pt>
    <dgm:pt modelId="{C9B739A8-07EC-4F2B-8FC1-5E45061E0529}" type="sibTrans" cxnId="{6506D0D0-FFA3-443B-B1EC-CCAE2E354B02}">
      <dgm:prSet/>
      <dgm:spPr/>
      <dgm:t>
        <a:bodyPr/>
        <a:lstStyle/>
        <a:p>
          <a:endParaRPr lang="ru-RU"/>
        </a:p>
      </dgm:t>
    </dgm:pt>
    <dgm:pt modelId="{42F37594-A9AD-47FA-ADA9-F6C1F9EF8EA7}">
      <dgm:prSet phldrT="[Текст]"/>
      <dgm:spPr/>
      <dgm:t>
        <a:bodyPr/>
        <a:lstStyle/>
        <a:p>
          <a:pPr algn="l"/>
          <a:r>
            <a:rPr lang="ru-RU" b="1" dirty="0" smtClean="0"/>
            <a:t>Прослушивания</a:t>
          </a:r>
        </a:p>
        <a:p>
          <a:pPr algn="ctr"/>
          <a:r>
            <a:rPr lang="en-US" b="1" dirty="0" smtClean="0"/>
            <a:t>While listening</a:t>
          </a:r>
          <a:endParaRPr lang="ru-RU" dirty="0"/>
        </a:p>
      </dgm:t>
    </dgm:pt>
    <dgm:pt modelId="{096E2103-C7CA-4C69-8EFC-EE1C25AACF20}" type="parTrans" cxnId="{C57DA66C-9BEE-465D-8237-22AD6EFC9BD4}">
      <dgm:prSet/>
      <dgm:spPr/>
      <dgm:t>
        <a:bodyPr/>
        <a:lstStyle/>
        <a:p>
          <a:endParaRPr lang="ru-RU"/>
        </a:p>
      </dgm:t>
    </dgm:pt>
    <dgm:pt modelId="{09AA73E8-BEC6-430D-A91D-B17EFD259A12}" type="sibTrans" cxnId="{C57DA66C-9BEE-465D-8237-22AD6EFC9BD4}">
      <dgm:prSet/>
      <dgm:spPr/>
      <dgm:t>
        <a:bodyPr/>
        <a:lstStyle/>
        <a:p>
          <a:endParaRPr lang="ru-RU"/>
        </a:p>
      </dgm:t>
    </dgm:pt>
    <dgm:pt modelId="{C3F01AED-EF84-4AE0-A692-97B331FF74BC}">
      <dgm:prSet phldrT="[Текст]"/>
      <dgm:spPr/>
      <dgm:t>
        <a:bodyPr/>
        <a:lstStyle/>
        <a:p>
          <a:pPr algn="l"/>
          <a:r>
            <a:rPr lang="ru-RU" b="1" dirty="0" smtClean="0"/>
            <a:t>После прослушивания песни</a:t>
          </a:r>
        </a:p>
        <a:p>
          <a:pPr algn="ctr"/>
          <a:r>
            <a:rPr lang="en-US" b="1" dirty="0" smtClean="0"/>
            <a:t>After listening</a:t>
          </a:r>
          <a:endParaRPr lang="ru-RU" dirty="0"/>
        </a:p>
      </dgm:t>
    </dgm:pt>
    <dgm:pt modelId="{9DAC26CE-DE53-4ED1-89C2-9FD492201429}" type="parTrans" cxnId="{F6F6ED9A-612C-48B5-8B8E-704BDCE330F0}">
      <dgm:prSet/>
      <dgm:spPr/>
      <dgm:t>
        <a:bodyPr/>
        <a:lstStyle/>
        <a:p>
          <a:endParaRPr lang="ru-RU"/>
        </a:p>
      </dgm:t>
    </dgm:pt>
    <dgm:pt modelId="{2FFBF16C-E456-44B0-8BEA-555101F4AE4B}" type="sibTrans" cxnId="{F6F6ED9A-612C-48B5-8B8E-704BDCE330F0}">
      <dgm:prSet/>
      <dgm:spPr/>
      <dgm:t>
        <a:bodyPr/>
        <a:lstStyle/>
        <a:p>
          <a:endParaRPr lang="ru-RU"/>
        </a:p>
      </dgm:t>
    </dgm:pt>
    <dgm:pt modelId="{B3602A9B-CF67-441F-A07B-3741B716A85C}" type="pres">
      <dgm:prSet presAssocID="{04D0414B-0AA3-4204-986F-A396AD2B62C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8EE8B8-636B-4D8C-BDDE-5513824C3EBE}" type="pres">
      <dgm:prSet presAssocID="{04D0414B-0AA3-4204-986F-A396AD2B62C2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E330AF5A-BAAA-4C6F-805B-8C5774539261}" type="pres">
      <dgm:prSet presAssocID="{04D0414B-0AA3-4204-986F-A396AD2B62C2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6152D-CBBF-4F5E-81EE-E7C66EF88B33}" type="pres">
      <dgm:prSet presAssocID="{04D0414B-0AA3-4204-986F-A396AD2B62C2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DBE25-2999-4DC6-A15D-F13D833DFD9B}" type="pres">
      <dgm:prSet presAssocID="{04D0414B-0AA3-4204-986F-A396AD2B62C2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1931A9-205A-47CF-9583-FFB076DB39DC}" type="pres">
      <dgm:prSet presAssocID="{04D0414B-0AA3-4204-986F-A396AD2B62C2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47C6D-63AC-4725-9226-17E9C438A5D5}" type="pres">
      <dgm:prSet presAssocID="{04D0414B-0AA3-4204-986F-A396AD2B62C2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1EB8FC-0B7C-4413-9849-39684DDC9C40}" type="pres">
      <dgm:prSet presAssocID="{04D0414B-0AA3-4204-986F-A396AD2B62C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FAB50-754C-4F65-AF57-265F75C036F0}" type="pres">
      <dgm:prSet presAssocID="{04D0414B-0AA3-4204-986F-A396AD2B62C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EFDFFB-CA32-4EB6-8BFD-688A884C45FE}" type="pres">
      <dgm:prSet presAssocID="{04D0414B-0AA3-4204-986F-A396AD2B62C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D2F6C5-814B-42A7-BDE0-35BD3E0B1555}" type="presOf" srcId="{8DDB9656-7FE2-4548-A049-61713CFEDBE6}" destId="{9F1EB8FC-0B7C-4413-9849-39684DDC9C40}" srcOrd="1" destOrd="0" presId="urn:microsoft.com/office/officeart/2005/8/layout/vProcess5"/>
    <dgm:cxn modelId="{02941C60-6568-4694-8771-403245AEB067}" type="presOf" srcId="{09AA73E8-BEC6-430D-A91D-B17EFD259A12}" destId="{55647C6D-63AC-4725-9226-17E9C438A5D5}" srcOrd="0" destOrd="0" presId="urn:microsoft.com/office/officeart/2005/8/layout/vProcess5"/>
    <dgm:cxn modelId="{1A05D6A1-E64C-4B66-AB48-E443455BEC01}" type="presOf" srcId="{04D0414B-0AA3-4204-986F-A396AD2B62C2}" destId="{B3602A9B-CF67-441F-A07B-3741B716A85C}" srcOrd="0" destOrd="0" presId="urn:microsoft.com/office/officeart/2005/8/layout/vProcess5"/>
    <dgm:cxn modelId="{543E1B9C-410D-4E08-9842-4774D5DFE257}" type="presOf" srcId="{C9B739A8-07EC-4F2B-8FC1-5E45061E0529}" destId="{681931A9-205A-47CF-9583-FFB076DB39DC}" srcOrd="0" destOrd="0" presId="urn:microsoft.com/office/officeart/2005/8/layout/vProcess5"/>
    <dgm:cxn modelId="{32A73FE6-902E-449D-B208-F52B0B2E98EF}" type="presOf" srcId="{42F37594-A9AD-47FA-ADA9-F6C1F9EF8EA7}" destId="{6F6FAB50-754C-4F65-AF57-265F75C036F0}" srcOrd="1" destOrd="0" presId="urn:microsoft.com/office/officeart/2005/8/layout/vProcess5"/>
    <dgm:cxn modelId="{C199E14D-370C-4588-9544-564FCE88EB40}" type="presOf" srcId="{42F37594-A9AD-47FA-ADA9-F6C1F9EF8EA7}" destId="{5806152D-CBBF-4F5E-81EE-E7C66EF88B33}" srcOrd="0" destOrd="0" presId="urn:microsoft.com/office/officeart/2005/8/layout/vProcess5"/>
    <dgm:cxn modelId="{6764CB7F-4F4B-42D0-98A8-D154828A5C36}" type="presOf" srcId="{C3F01AED-EF84-4AE0-A692-97B331FF74BC}" destId="{A4CDBE25-2999-4DC6-A15D-F13D833DFD9B}" srcOrd="0" destOrd="0" presId="urn:microsoft.com/office/officeart/2005/8/layout/vProcess5"/>
    <dgm:cxn modelId="{F6F6ED9A-612C-48B5-8B8E-704BDCE330F0}" srcId="{04D0414B-0AA3-4204-986F-A396AD2B62C2}" destId="{C3F01AED-EF84-4AE0-A692-97B331FF74BC}" srcOrd="2" destOrd="0" parTransId="{9DAC26CE-DE53-4ED1-89C2-9FD492201429}" sibTransId="{2FFBF16C-E456-44B0-8BEA-555101F4AE4B}"/>
    <dgm:cxn modelId="{28DF01EC-ACAB-4AAF-AFF8-DE697F9F0590}" type="presOf" srcId="{C3F01AED-EF84-4AE0-A692-97B331FF74BC}" destId="{76EFDFFB-CA32-4EB6-8BFD-688A884C45FE}" srcOrd="1" destOrd="0" presId="urn:microsoft.com/office/officeart/2005/8/layout/vProcess5"/>
    <dgm:cxn modelId="{C57DA66C-9BEE-465D-8237-22AD6EFC9BD4}" srcId="{04D0414B-0AA3-4204-986F-A396AD2B62C2}" destId="{42F37594-A9AD-47FA-ADA9-F6C1F9EF8EA7}" srcOrd="1" destOrd="0" parTransId="{096E2103-C7CA-4C69-8EFC-EE1C25AACF20}" sibTransId="{09AA73E8-BEC6-430D-A91D-B17EFD259A12}"/>
    <dgm:cxn modelId="{085AA5C8-C4D1-4C24-8D18-DF050009B2AC}" type="presOf" srcId="{8DDB9656-7FE2-4548-A049-61713CFEDBE6}" destId="{E330AF5A-BAAA-4C6F-805B-8C5774539261}" srcOrd="0" destOrd="0" presId="urn:microsoft.com/office/officeart/2005/8/layout/vProcess5"/>
    <dgm:cxn modelId="{6506D0D0-FFA3-443B-B1EC-CCAE2E354B02}" srcId="{04D0414B-0AA3-4204-986F-A396AD2B62C2}" destId="{8DDB9656-7FE2-4548-A049-61713CFEDBE6}" srcOrd="0" destOrd="0" parTransId="{500B4A8B-320A-4CB7-922C-E6C8FC9DCF0F}" sibTransId="{C9B739A8-07EC-4F2B-8FC1-5E45061E0529}"/>
    <dgm:cxn modelId="{303C7456-B2B3-4339-8C3F-350F1B6F5C6B}" type="presParOf" srcId="{B3602A9B-CF67-441F-A07B-3741B716A85C}" destId="{6B8EE8B8-636B-4D8C-BDDE-5513824C3EBE}" srcOrd="0" destOrd="0" presId="urn:microsoft.com/office/officeart/2005/8/layout/vProcess5"/>
    <dgm:cxn modelId="{540AFDF5-DBCA-4306-8611-820E6C6383B3}" type="presParOf" srcId="{B3602A9B-CF67-441F-A07B-3741B716A85C}" destId="{E330AF5A-BAAA-4C6F-805B-8C5774539261}" srcOrd="1" destOrd="0" presId="urn:microsoft.com/office/officeart/2005/8/layout/vProcess5"/>
    <dgm:cxn modelId="{90328011-5E8D-42A5-A274-4DE1002FB029}" type="presParOf" srcId="{B3602A9B-CF67-441F-A07B-3741B716A85C}" destId="{5806152D-CBBF-4F5E-81EE-E7C66EF88B33}" srcOrd="2" destOrd="0" presId="urn:microsoft.com/office/officeart/2005/8/layout/vProcess5"/>
    <dgm:cxn modelId="{1328F883-B998-4845-B375-23A0CE2DE279}" type="presParOf" srcId="{B3602A9B-CF67-441F-A07B-3741B716A85C}" destId="{A4CDBE25-2999-4DC6-A15D-F13D833DFD9B}" srcOrd="3" destOrd="0" presId="urn:microsoft.com/office/officeart/2005/8/layout/vProcess5"/>
    <dgm:cxn modelId="{AB1315A3-2FDD-4F91-8FFC-C7FECC7358AF}" type="presParOf" srcId="{B3602A9B-CF67-441F-A07B-3741B716A85C}" destId="{681931A9-205A-47CF-9583-FFB076DB39DC}" srcOrd="4" destOrd="0" presId="urn:microsoft.com/office/officeart/2005/8/layout/vProcess5"/>
    <dgm:cxn modelId="{CF09AABA-3190-4689-8289-A8A327D5EDEE}" type="presParOf" srcId="{B3602A9B-CF67-441F-A07B-3741B716A85C}" destId="{55647C6D-63AC-4725-9226-17E9C438A5D5}" srcOrd="5" destOrd="0" presId="urn:microsoft.com/office/officeart/2005/8/layout/vProcess5"/>
    <dgm:cxn modelId="{6434C631-B10C-4C9C-9FB9-BFFB47D28603}" type="presParOf" srcId="{B3602A9B-CF67-441F-A07B-3741B716A85C}" destId="{9F1EB8FC-0B7C-4413-9849-39684DDC9C40}" srcOrd="6" destOrd="0" presId="urn:microsoft.com/office/officeart/2005/8/layout/vProcess5"/>
    <dgm:cxn modelId="{EA3DA0BA-17AA-4698-8B5B-8076EED9869E}" type="presParOf" srcId="{B3602A9B-CF67-441F-A07B-3741B716A85C}" destId="{6F6FAB50-754C-4F65-AF57-265F75C036F0}" srcOrd="7" destOrd="0" presId="urn:microsoft.com/office/officeart/2005/8/layout/vProcess5"/>
    <dgm:cxn modelId="{092C33EA-814A-4BB6-88E2-069E67486E74}" type="presParOf" srcId="{B3602A9B-CF67-441F-A07B-3741B716A85C}" destId="{76EFDFFB-CA32-4EB6-8BFD-688A884C45F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32E40-0BA6-4100-B16D-B843560ABFF8}">
      <dsp:nvSpPr>
        <dsp:cNvPr id="0" name=""/>
        <dsp:cNvSpPr/>
      </dsp:nvSpPr>
      <dsp:spPr>
        <a:xfrm>
          <a:off x="2031693" y="2962388"/>
          <a:ext cx="3982729" cy="29997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5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endParaRPr lang="ru-RU" sz="2400" b="1" kern="1200" cap="none" spc="50" dirty="0">
            <a:ln w="11430"/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2614950" y="3401684"/>
        <a:ext cx="2816215" cy="2121111"/>
      </dsp:txXfrm>
    </dsp:sp>
    <dsp:sp modelId="{93225E0C-6FB5-483D-97A5-948E83506A43}">
      <dsp:nvSpPr>
        <dsp:cNvPr id="0" name=""/>
        <dsp:cNvSpPr/>
      </dsp:nvSpPr>
      <dsp:spPr>
        <a:xfrm rot="12900000">
          <a:off x="976408" y="2537368"/>
          <a:ext cx="1659114" cy="744894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9360B-6AA0-469B-A944-DE6F7881F977}">
      <dsp:nvSpPr>
        <dsp:cNvPr id="0" name=""/>
        <dsp:cNvSpPr/>
      </dsp:nvSpPr>
      <dsp:spPr>
        <a:xfrm>
          <a:off x="119744" y="2047410"/>
          <a:ext cx="2013375" cy="77318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Для чего?</a:t>
          </a:r>
          <a:endParaRPr lang="ru-RU" sz="2400" b="1" kern="1200" dirty="0"/>
        </a:p>
      </dsp:txBody>
      <dsp:txXfrm>
        <a:off x="142390" y="2070056"/>
        <a:ext cx="1968083" cy="727888"/>
      </dsp:txXfrm>
    </dsp:sp>
    <dsp:sp modelId="{C94CFD49-46B6-455B-B861-AE212C40B85E}">
      <dsp:nvSpPr>
        <dsp:cNvPr id="0" name=""/>
        <dsp:cNvSpPr/>
      </dsp:nvSpPr>
      <dsp:spPr>
        <a:xfrm rot="16200000">
          <a:off x="3060918" y="1515806"/>
          <a:ext cx="1924280" cy="744894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DF489C-6E97-4837-B950-8AC717BA8DC5}">
      <dsp:nvSpPr>
        <dsp:cNvPr id="0" name=""/>
        <dsp:cNvSpPr/>
      </dsp:nvSpPr>
      <dsp:spPr>
        <a:xfrm>
          <a:off x="2781567" y="446619"/>
          <a:ext cx="2482982" cy="95898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Как влияют?</a:t>
          </a:r>
          <a:endParaRPr lang="ru-RU" sz="2400" b="1" kern="1200" dirty="0"/>
        </a:p>
      </dsp:txBody>
      <dsp:txXfrm>
        <a:off x="2809655" y="474707"/>
        <a:ext cx="2426806" cy="902811"/>
      </dsp:txXfrm>
    </dsp:sp>
    <dsp:sp modelId="{F339A5D8-1DF2-403E-9AF2-9E24E956517D}">
      <dsp:nvSpPr>
        <dsp:cNvPr id="0" name=""/>
        <dsp:cNvSpPr/>
      </dsp:nvSpPr>
      <dsp:spPr>
        <a:xfrm rot="19500000">
          <a:off x="5410593" y="2537368"/>
          <a:ext cx="1659114" cy="744894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265180-11C2-409B-ACD9-E7232E6220F0}">
      <dsp:nvSpPr>
        <dsp:cNvPr id="0" name=""/>
        <dsp:cNvSpPr/>
      </dsp:nvSpPr>
      <dsp:spPr>
        <a:xfrm>
          <a:off x="5678193" y="2016224"/>
          <a:ext cx="2482982" cy="835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Методы? </a:t>
          </a:r>
          <a:endParaRPr lang="ru-RU" sz="2400" b="1" kern="1200" dirty="0"/>
        </a:p>
      </dsp:txBody>
      <dsp:txXfrm>
        <a:off x="5702666" y="2040697"/>
        <a:ext cx="2434036" cy="786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EA554F-1FCC-4D20-9157-049D71E8CC03}">
      <dsp:nvSpPr>
        <dsp:cNvPr id="0" name=""/>
        <dsp:cNvSpPr/>
      </dsp:nvSpPr>
      <dsp:spPr>
        <a:xfrm rot="5400000">
          <a:off x="-253337" y="253515"/>
          <a:ext cx="1688918" cy="118224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0" kern="120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31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1" y="591298"/>
        <a:ext cx="1182242" cy="506676"/>
      </dsp:txXfrm>
    </dsp:sp>
    <dsp:sp modelId="{1CC4B672-644A-4A1C-8C10-13FC520F3A95}">
      <dsp:nvSpPr>
        <dsp:cNvPr id="0" name=""/>
        <dsp:cNvSpPr/>
      </dsp:nvSpPr>
      <dsp:spPr>
        <a:xfrm rot="5400000">
          <a:off x="3858646" y="-2676226"/>
          <a:ext cx="1097796" cy="64506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b="1" kern="1200" dirty="0" smtClean="0"/>
            <a:t>c</a:t>
          </a:r>
          <a:r>
            <a:rPr lang="ru-RU" sz="2800" b="1" kern="1200" dirty="0" err="1" smtClean="0"/>
            <a:t>оздают</a:t>
          </a:r>
          <a:r>
            <a:rPr lang="ru-RU" sz="2800" b="1" kern="1200" dirty="0" smtClean="0"/>
            <a:t> прочную мотивацию</a:t>
          </a:r>
          <a:endParaRPr lang="ru-RU" sz="2800" b="1" kern="1200" dirty="0"/>
        </a:p>
      </dsp:txBody>
      <dsp:txXfrm rot="-5400000">
        <a:off x="1182242" y="53768"/>
        <a:ext cx="6397015" cy="990616"/>
      </dsp:txXfrm>
    </dsp:sp>
    <dsp:sp modelId="{6D065620-EAED-4350-AE7F-64B5C8E615BA}">
      <dsp:nvSpPr>
        <dsp:cNvPr id="0" name=""/>
        <dsp:cNvSpPr/>
      </dsp:nvSpPr>
      <dsp:spPr>
        <a:xfrm rot="5400000">
          <a:off x="-253337" y="1749138"/>
          <a:ext cx="1688918" cy="1182242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0" kern="120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31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1" y="2086921"/>
        <a:ext cx="1182242" cy="506676"/>
      </dsp:txXfrm>
    </dsp:sp>
    <dsp:sp modelId="{F7AD54B7-663E-479F-B73F-C58ECBEAB4D4}">
      <dsp:nvSpPr>
        <dsp:cNvPr id="0" name=""/>
        <dsp:cNvSpPr/>
      </dsp:nvSpPr>
      <dsp:spPr>
        <a:xfrm rot="5400000">
          <a:off x="3858646" y="-1180603"/>
          <a:ext cx="1097796" cy="64506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smtClean="0"/>
            <a:t>способствуют установлению контакта между учителем и учениками</a:t>
          </a:r>
          <a:endParaRPr lang="ru-RU" sz="2800" b="1" kern="1200" dirty="0"/>
        </a:p>
      </dsp:txBody>
      <dsp:txXfrm rot="-5400000">
        <a:off x="1182242" y="1549391"/>
        <a:ext cx="6397015" cy="990616"/>
      </dsp:txXfrm>
    </dsp:sp>
    <dsp:sp modelId="{43C99EF2-FE81-43FF-898B-09582B120C4F}">
      <dsp:nvSpPr>
        <dsp:cNvPr id="0" name=""/>
        <dsp:cNvSpPr/>
      </dsp:nvSpPr>
      <dsp:spPr>
        <a:xfrm rot="5400000">
          <a:off x="-253337" y="3244762"/>
          <a:ext cx="1688918" cy="1182242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0" kern="120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31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1" y="3582545"/>
        <a:ext cx="1182242" cy="506676"/>
      </dsp:txXfrm>
    </dsp:sp>
    <dsp:sp modelId="{98E5517C-4643-4865-B64D-D0E8A63BDEB3}">
      <dsp:nvSpPr>
        <dsp:cNvPr id="0" name=""/>
        <dsp:cNvSpPr/>
      </dsp:nvSpPr>
      <dsp:spPr>
        <a:xfrm rot="5400000">
          <a:off x="3858646" y="315020"/>
          <a:ext cx="1097796" cy="64506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smtClean="0"/>
            <a:t>дают возможность работать над всеми видами речевой деятельности</a:t>
          </a:r>
          <a:endParaRPr lang="ru-RU" sz="2800" b="1" kern="1200" dirty="0"/>
        </a:p>
      </dsp:txBody>
      <dsp:txXfrm rot="-5400000">
        <a:off x="1182242" y="3045014"/>
        <a:ext cx="6397015" cy="9906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4A790B-E0D7-4B44-8FCF-F5516A9AC8BE}">
      <dsp:nvSpPr>
        <dsp:cNvPr id="0" name=""/>
        <dsp:cNvSpPr/>
      </dsp:nvSpPr>
      <dsp:spPr>
        <a:xfrm rot="5400000">
          <a:off x="-193045" y="194657"/>
          <a:ext cx="1286967" cy="90087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1" y="452051"/>
        <a:ext cx="900877" cy="386090"/>
      </dsp:txXfrm>
    </dsp:sp>
    <dsp:sp modelId="{976CD8E8-C18D-4C29-8743-D0CCA246555A}">
      <dsp:nvSpPr>
        <dsp:cNvPr id="0" name=""/>
        <dsp:cNvSpPr/>
      </dsp:nvSpPr>
      <dsp:spPr>
        <a:xfrm rot="5400000">
          <a:off x="4100626" y="-3198137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smtClean="0"/>
            <a:t>являются средством более прочного усвоения и расширения лексического запаса</a:t>
          </a:r>
          <a:endParaRPr lang="ru-RU" sz="2500" b="1" kern="1200" dirty="0"/>
        </a:p>
      </dsp:txBody>
      <dsp:txXfrm rot="-5400000">
        <a:off x="900877" y="42448"/>
        <a:ext cx="7195190" cy="754856"/>
      </dsp:txXfrm>
    </dsp:sp>
    <dsp:sp modelId="{F6A19D2A-E053-4C39-BC6B-1D6A179ED05D}">
      <dsp:nvSpPr>
        <dsp:cNvPr id="0" name=""/>
        <dsp:cNvSpPr/>
      </dsp:nvSpPr>
      <dsp:spPr>
        <a:xfrm rot="5400000">
          <a:off x="-193045" y="1366275"/>
          <a:ext cx="1286967" cy="90087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1" y="1623669"/>
        <a:ext cx="900877" cy="386090"/>
      </dsp:txXfrm>
    </dsp:sp>
    <dsp:sp modelId="{F774EE42-8822-46DC-8BB8-42992BECE6FB}">
      <dsp:nvSpPr>
        <dsp:cNvPr id="0" name=""/>
        <dsp:cNvSpPr/>
      </dsp:nvSpPr>
      <dsp:spPr>
        <a:xfrm rot="5400000">
          <a:off x="4100626" y="-2026518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smtClean="0"/>
            <a:t>помогают лучшему  усвоению  и активизации грамматических конструкций</a:t>
          </a:r>
          <a:endParaRPr lang="ru-RU" sz="2500" b="1" kern="1200" dirty="0"/>
        </a:p>
      </dsp:txBody>
      <dsp:txXfrm rot="-5400000">
        <a:off x="900877" y="1214067"/>
        <a:ext cx="7195190" cy="754856"/>
      </dsp:txXfrm>
    </dsp:sp>
    <dsp:sp modelId="{7FEA6AF7-F8B4-4294-87FA-032BF8BC448D}">
      <dsp:nvSpPr>
        <dsp:cNvPr id="0" name=""/>
        <dsp:cNvSpPr/>
      </dsp:nvSpPr>
      <dsp:spPr>
        <a:xfrm rot="5400000">
          <a:off x="-193045" y="2537893"/>
          <a:ext cx="1286967" cy="90087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1" y="2795287"/>
        <a:ext cx="900877" cy="386090"/>
      </dsp:txXfrm>
    </dsp:sp>
    <dsp:sp modelId="{8933C02E-8D31-4623-A281-FEA46B2A44B8}">
      <dsp:nvSpPr>
        <dsp:cNvPr id="0" name=""/>
        <dsp:cNvSpPr/>
      </dsp:nvSpPr>
      <dsp:spPr>
        <a:xfrm rot="5400000">
          <a:off x="4100626" y="-854900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/>
            <a:t>способствуют совершенствованию навыков иноязычного произношения </a:t>
          </a:r>
          <a:endParaRPr lang="ru-RU" sz="2500" b="1" kern="1200" dirty="0"/>
        </a:p>
      </dsp:txBody>
      <dsp:txXfrm rot="-5400000">
        <a:off x="900877" y="2385685"/>
        <a:ext cx="7195190" cy="754856"/>
      </dsp:txXfrm>
    </dsp:sp>
    <dsp:sp modelId="{0506FC59-43A5-4489-833B-E45B1C2495A1}">
      <dsp:nvSpPr>
        <dsp:cNvPr id="0" name=""/>
        <dsp:cNvSpPr/>
      </dsp:nvSpPr>
      <dsp:spPr>
        <a:xfrm rot="5400000">
          <a:off x="-193045" y="3709511"/>
          <a:ext cx="1286967" cy="90087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1" y="3966905"/>
        <a:ext cx="900877" cy="386090"/>
      </dsp:txXfrm>
    </dsp:sp>
    <dsp:sp modelId="{A45F573B-DFA4-4D44-A0A3-8F028494F029}">
      <dsp:nvSpPr>
        <dsp:cNvPr id="0" name=""/>
        <dsp:cNvSpPr/>
      </dsp:nvSpPr>
      <dsp:spPr>
        <a:xfrm rot="5400000">
          <a:off x="4100626" y="316717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smtClean="0"/>
            <a:t>содействуют эстетическому воспитанию учащихся</a:t>
          </a:r>
          <a:endParaRPr lang="ru-RU" sz="2500" b="1" kern="1200" dirty="0"/>
        </a:p>
      </dsp:txBody>
      <dsp:txXfrm rot="-5400000">
        <a:off x="900877" y="3557302"/>
        <a:ext cx="7195190" cy="754856"/>
      </dsp:txXfrm>
    </dsp:sp>
    <dsp:sp modelId="{176E197E-36B4-4A1A-B817-11B8D45A298A}">
      <dsp:nvSpPr>
        <dsp:cNvPr id="0" name=""/>
        <dsp:cNvSpPr/>
      </dsp:nvSpPr>
      <dsp:spPr>
        <a:xfrm rot="5400000">
          <a:off x="-193045" y="4881129"/>
          <a:ext cx="1286967" cy="90087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1" y="5138523"/>
        <a:ext cx="900877" cy="386090"/>
      </dsp:txXfrm>
    </dsp:sp>
    <dsp:sp modelId="{0AE72DE1-FF9E-4B9D-8787-9C830ECA8645}">
      <dsp:nvSpPr>
        <dsp:cNvPr id="0" name=""/>
        <dsp:cNvSpPr/>
      </dsp:nvSpPr>
      <dsp:spPr>
        <a:xfrm rot="5400000">
          <a:off x="4100626" y="1488335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smtClean="0"/>
            <a:t>стимулируют монологические и диалогические высказывания</a:t>
          </a:r>
          <a:endParaRPr lang="ru-RU" sz="2500" b="1" kern="1200" dirty="0"/>
        </a:p>
      </dsp:txBody>
      <dsp:txXfrm rot="-5400000">
        <a:off x="900877" y="4728920"/>
        <a:ext cx="7195190" cy="7548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30AF5A-BAAA-4C6F-805B-8C5774539261}">
      <dsp:nvSpPr>
        <dsp:cNvPr id="0" name=""/>
        <dsp:cNvSpPr/>
      </dsp:nvSpPr>
      <dsp:spPr>
        <a:xfrm>
          <a:off x="0" y="0"/>
          <a:ext cx="5998266" cy="12192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Подготовительный</a:t>
          </a:r>
          <a:endParaRPr lang="ru-RU" sz="2700" kern="1200" dirty="0" smtClean="0"/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smtClean="0"/>
            <a:t>Before</a:t>
          </a:r>
          <a:r>
            <a:rPr lang="ru-RU" sz="2700" b="1" kern="1200" dirty="0" smtClean="0"/>
            <a:t> </a:t>
          </a:r>
          <a:r>
            <a:rPr lang="en-US" sz="2700" b="1" kern="1200" dirty="0" smtClean="0"/>
            <a:t>listening</a:t>
          </a:r>
          <a:endParaRPr lang="ru-RU" sz="2700" kern="1200" dirty="0"/>
        </a:p>
      </dsp:txBody>
      <dsp:txXfrm>
        <a:off x="35709" y="35709"/>
        <a:ext cx="4682654" cy="1147782"/>
      </dsp:txXfrm>
    </dsp:sp>
    <dsp:sp modelId="{5806152D-CBBF-4F5E-81EE-E7C66EF88B33}">
      <dsp:nvSpPr>
        <dsp:cNvPr id="0" name=""/>
        <dsp:cNvSpPr/>
      </dsp:nvSpPr>
      <dsp:spPr>
        <a:xfrm>
          <a:off x="529258" y="1422399"/>
          <a:ext cx="5998266" cy="12192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4533601"/>
                <a:satOff val="2618"/>
                <a:lumOff val="-4804"/>
                <a:alphaOff val="0"/>
                <a:shade val="51000"/>
                <a:satMod val="130000"/>
              </a:schemeClr>
            </a:gs>
            <a:gs pos="80000">
              <a:schemeClr val="accent2">
                <a:hueOff val="-4533601"/>
                <a:satOff val="2618"/>
                <a:lumOff val="-4804"/>
                <a:alphaOff val="0"/>
                <a:shade val="93000"/>
                <a:satMod val="130000"/>
              </a:schemeClr>
            </a:gs>
            <a:gs pos="100000">
              <a:schemeClr val="accent2">
                <a:hueOff val="-4533601"/>
                <a:satOff val="2618"/>
                <a:lumOff val="-48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Прослушивания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smtClean="0"/>
            <a:t>While listening</a:t>
          </a:r>
          <a:endParaRPr lang="ru-RU" sz="2700" kern="1200" dirty="0"/>
        </a:p>
      </dsp:txBody>
      <dsp:txXfrm>
        <a:off x="564967" y="1458108"/>
        <a:ext cx="4605109" cy="1147782"/>
      </dsp:txXfrm>
    </dsp:sp>
    <dsp:sp modelId="{A4CDBE25-2999-4DC6-A15D-F13D833DFD9B}">
      <dsp:nvSpPr>
        <dsp:cNvPr id="0" name=""/>
        <dsp:cNvSpPr/>
      </dsp:nvSpPr>
      <dsp:spPr>
        <a:xfrm>
          <a:off x="1058517" y="2844799"/>
          <a:ext cx="5998266" cy="12192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9067202"/>
                <a:satOff val="5236"/>
                <a:lumOff val="-9607"/>
                <a:alphaOff val="0"/>
                <a:shade val="51000"/>
                <a:satMod val="130000"/>
              </a:schemeClr>
            </a:gs>
            <a:gs pos="80000">
              <a:schemeClr val="accent2">
                <a:hueOff val="-9067202"/>
                <a:satOff val="5236"/>
                <a:lumOff val="-9607"/>
                <a:alphaOff val="0"/>
                <a:shade val="93000"/>
                <a:satMod val="130000"/>
              </a:schemeClr>
            </a:gs>
            <a:gs pos="100000">
              <a:schemeClr val="accent2">
                <a:hueOff val="-9067202"/>
                <a:satOff val="5236"/>
                <a:lumOff val="-96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После прослушивания песни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smtClean="0"/>
            <a:t>After listening</a:t>
          </a:r>
          <a:endParaRPr lang="ru-RU" sz="2700" kern="1200" dirty="0"/>
        </a:p>
      </dsp:txBody>
      <dsp:txXfrm>
        <a:off x="1094226" y="2880508"/>
        <a:ext cx="4605109" cy="1147782"/>
      </dsp:txXfrm>
    </dsp:sp>
    <dsp:sp modelId="{681931A9-205A-47CF-9583-FFB076DB39DC}">
      <dsp:nvSpPr>
        <dsp:cNvPr id="0" name=""/>
        <dsp:cNvSpPr/>
      </dsp:nvSpPr>
      <dsp:spPr>
        <a:xfrm>
          <a:off x="5205786" y="924560"/>
          <a:ext cx="792480" cy="79248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384094" y="924560"/>
        <a:ext cx="435864" cy="596341"/>
      </dsp:txXfrm>
    </dsp:sp>
    <dsp:sp modelId="{55647C6D-63AC-4725-9226-17E9C438A5D5}">
      <dsp:nvSpPr>
        <dsp:cNvPr id="0" name=""/>
        <dsp:cNvSpPr/>
      </dsp:nvSpPr>
      <dsp:spPr>
        <a:xfrm>
          <a:off x="5735045" y="2338832"/>
          <a:ext cx="792480" cy="79248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8695070"/>
            <a:satOff val="-10141"/>
            <a:lumOff val="-1691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8695070"/>
              <a:satOff val="-10141"/>
              <a:lumOff val="-169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913353" y="2338832"/>
        <a:ext cx="435864" cy="5963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61823F2-DA7F-4665-BEDB-E9383706BF45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E090232-6A14-4997-8105-C849FBD9E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8746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241C47-D64D-46F6-9E13-48B4976E088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100010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6050" y="2857496"/>
            <a:ext cx="5715040" cy="17526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 contourW="12700">
              <a:bevelT w="82550" h="38100" prst="coolSlant"/>
              <a:contourClr>
                <a:schemeClr val="tx2">
                  <a:lumMod val="60000"/>
                  <a:lumOff val="40000"/>
                </a:schemeClr>
              </a:contourClr>
            </a:sp3d>
          </a:bodyPr>
          <a:lstStyle>
            <a:lvl1pPr marL="0" indent="0" algn="ctr">
              <a:buNone/>
              <a:defRPr sz="2800" i="1">
                <a:solidFill>
                  <a:schemeClr val="tx2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ABDF0-D124-4589-A277-57E3B7EBC324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4E15D-610C-492C-BE71-BDD2A9B793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4F561-8A4A-4F79-B001-F2668D597D66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14285-9356-4688-BA78-0AD543E6A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4D88C-3153-4F6D-90B6-37AD9E8BBEFC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A6C5E-81C4-41B9-A895-96E34FC009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F96CC-2E03-47F4-B10A-D439BE4147F3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3F7E5-F082-4640-95A1-4A5BCE489B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05826-0A2D-4D43-8BDA-5B2039B0AA55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DCF9-8F5F-44A7-A2EC-BA2126E13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33AF4-7FC2-4262-8A44-9DC14069FC6F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097BD-10D5-4B0B-870F-0018C612B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0E8DF-4167-43EC-9C30-472D7143C2A1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C1036-6F10-44EB-9BF7-A1EA3EF26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8B797-9B73-49E9-A537-8A40F4625FA3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5E341-FB45-42FB-A64F-BABE77A73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56928-04A5-4913-A56E-9D2DB4F0F99E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EDB8C-ECB6-4D0C-B887-440FCF010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50FF5-3C75-497D-8FB7-CE5541231E98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CC1EA-DE79-4989-BAC8-102BF1CE0B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F86DC-ECBB-4488-943F-BC39A0E2853F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21745-4918-4D5B-A924-F04C1E6CA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Образец заголовка</a:t>
            </a:r>
            <a:endParaRPr 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bg1">
              <a:alpha val="59999"/>
            </a:schemeClr>
          </a:solidFill>
          <a:ln w="9525" cap="rnd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E280D7-D553-4EC4-A58A-FDA39414673B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A94147-AB7E-404E-BAAF-762396AD3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800" kern="1200">
          <a:gradFill>
            <a:gsLst>
              <a:gs pos="27000">
                <a:schemeClr val="tx2">
                  <a:lumMod val="75000"/>
                </a:schemeClr>
              </a:gs>
              <a:gs pos="50000">
                <a:schemeClr val="tx2">
                  <a:lumMod val="40000"/>
                  <a:lumOff val="60000"/>
                </a:schemeClr>
              </a:gs>
            </a:gsLst>
            <a:lin ang="5400000" scaled="0"/>
          </a:gradFill>
          <a:effectLst>
            <a:innerShdw blurRad="63500" dist="50800" dir="5400000">
              <a:schemeClr val="accent1">
                <a:lumMod val="50000"/>
                <a:alpha val="50000"/>
              </a:schemeClr>
            </a:innerShdw>
          </a:effectLst>
          <a:latin typeface="Monotype Corsiva" pitchFamily="66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4"/>
        </a:buBlip>
        <a:defRPr sz="2800" i="1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englishteachers.ru/Wares/543.html?backto=V2FyZXM/Y2F0ZWdvcnk9MiZwYWdlPTI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80;&#1085;&#1090;&#1077;&#1088;&#1072;&#1082;&#1090;&#1080;&#1074;&#1085;&#1072;&#1103;%20&#1082;&#1085;&#1080;&#1075;&#1072;_Family%20rap/&#1080;&#1085;&#1090;&#1077;&#1088;&#1072;&#1082;&#1090;&#1080;&#1074;&#1085;&#1072;&#1103;%20&#1082;&#1085;&#1080;&#1075;&#1072;_Family%20rap/zooburst_loader.exe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Somebody....wm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ave%20you%20ever....wm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U4_L1_2_Ex6.mp3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metodisty.ru/m/files/view/-Manners" TargetMode="External"/><Relationship Id="rId13" Type="http://schemas.openxmlformats.org/officeDocument/2006/relationships/hyperlink" Target="http://metodisty.ru/m/files/view/ballada_o_stounhendzhe" TargetMode="External"/><Relationship Id="rId3" Type="http://schemas.openxmlformats.org/officeDocument/2006/relationships/hyperlink" Target="http://metodisty.ru/m/files/view/Worry_11_klass" TargetMode="External"/><Relationship Id="rId7" Type="http://schemas.openxmlformats.org/officeDocument/2006/relationships/hyperlink" Target="http://metodisty.ru/m/files/view/-Summer_Holidays_Are_Gone" TargetMode="External"/><Relationship Id="rId12" Type="http://schemas.openxmlformats.org/officeDocument/2006/relationships/hyperlink" Target="http://metodisty.ru/m/files/view/-Hello-_Doctor_Drew" TargetMode="External"/><Relationship Id="rId17" Type="http://schemas.openxmlformats.org/officeDocument/2006/relationships/hyperlink" Target="http://metodisty.ru/m/files/view/-Time" TargetMode="External"/><Relationship Id="rId2" Type="http://schemas.openxmlformats.org/officeDocument/2006/relationships/hyperlink" Target="http://metodisty.ru/m/files/view/-Leaves_of_Autumn-_slaid-shou_k_pesne_dlya_11klass" TargetMode="External"/><Relationship Id="rId16" Type="http://schemas.openxmlformats.org/officeDocument/2006/relationships/hyperlink" Target="http://metodisty.ru/m/files/view/-My_old_Granny_had_a_hous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todisty.ru/m/files/view/-What_Were_You_Doing" TargetMode="External"/><Relationship Id="rId11" Type="http://schemas.openxmlformats.org/officeDocument/2006/relationships/hyperlink" Target="http://metodisty.ru/m/files/view/Sombody_likes" TargetMode="External"/><Relationship Id="rId5" Type="http://schemas.openxmlformats.org/officeDocument/2006/relationships/hyperlink" Target="http://metodisty.ru/m/files/view/-Nothing_Is_Forever" TargetMode="External"/><Relationship Id="rId15" Type="http://schemas.openxmlformats.org/officeDocument/2006/relationships/hyperlink" Target="http://metodisty.ru/m/files/view/The_ABC_2013_07_20" TargetMode="External"/><Relationship Id="rId10" Type="http://schemas.openxmlformats.org/officeDocument/2006/relationships/hyperlink" Target="http://metodisty.ru/m/files/view/-Charing_Cross" TargetMode="External"/><Relationship Id="rId4" Type="http://schemas.openxmlformats.org/officeDocument/2006/relationships/hyperlink" Target="http://metodisty.ru/m/files/view/-Just_In_My_Dreams-_" TargetMode="External"/><Relationship Id="rId9" Type="http://schemas.openxmlformats.org/officeDocument/2006/relationships/hyperlink" Target="http://metodisty.ru/m/gnews/group/prepodavanie_angliiskogo_yazyka/news/-Have_you_ever/" TargetMode="External"/><Relationship Id="rId14" Type="http://schemas.openxmlformats.org/officeDocument/2006/relationships/hyperlink" Target="http://metodisty.ru/m/files/view/avs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www.englishteachers.ru/uploadedfiles/waresimgs/543.jpg" TargetMode="External"/><Relationship Id="rId7" Type="http://schemas.openxmlformats.org/officeDocument/2006/relationships/image" Target="../media/image11.jpeg"/><Relationship Id="rId2" Type="http://schemas.openxmlformats.org/officeDocument/2006/relationships/hyperlink" Target="https://www.englishteachers.ru/uploadedfiles/waresimgs/54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honeil.net/wp-content/uploads/2010/02/thank-you1.jpg" TargetMode="External"/><Relationship Id="rId5" Type="http://schemas.openxmlformats.org/officeDocument/2006/relationships/hyperlink" Target="http://img3i.spoki.tvnet.lv/upload/articles/36/361395/images/Music-6.jpg" TargetMode="External"/><Relationship Id="rId4" Type="http://schemas.openxmlformats.org/officeDocument/2006/relationships/hyperlink" Target="http://thumbs.slideserve.com/1_6267915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&#1043;&#1048;&#1052;&#1053;/&#1075;&#1080;&#1084;&#1085;.pptx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3.xml"/><Relationship Id="rId7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оты-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3" y="112811"/>
            <a:ext cx="7724230" cy="6357091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259632" y="5301208"/>
            <a:ext cx="7155160" cy="1752600"/>
          </a:xfrm>
          <a:noFill/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700" b="1" dirty="0" err="1" smtClean="0"/>
              <a:t>Митюгина</a:t>
            </a:r>
            <a:r>
              <a:rPr lang="ru-RU" sz="1700" b="1" dirty="0" smtClean="0"/>
              <a:t> Татьяна Геннадьевна,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700" b="1" dirty="0" smtClean="0"/>
              <a:t> учитель английского языка</a:t>
            </a:r>
            <a:endParaRPr lang="en-US" sz="17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sz="1700" b="1" dirty="0" smtClean="0"/>
              <a:t> МБОУ -  </a:t>
            </a:r>
            <a:r>
              <a:rPr lang="ru-RU" sz="1700" b="1" dirty="0" err="1" smtClean="0"/>
              <a:t>Кокинская</a:t>
            </a:r>
            <a:r>
              <a:rPr lang="ru-RU" sz="1700" b="1" dirty="0" smtClean="0"/>
              <a:t> СОШ</a:t>
            </a:r>
            <a:r>
              <a:rPr lang="ru-RU" sz="1700" b="1" dirty="0"/>
              <a:t> </a:t>
            </a:r>
            <a:r>
              <a:rPr lang="ru-RU" sz="1700" b="1" dirty="0" smtClean="0"/>
              <a:t> Брянской области,</a:t>
            </a:r>
            <a:endParaRPr lang="en-US" sz="17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sz="4000" b="1" dirty="0" smtClean="0"/>
              <a:t>   </a:t>
            </a:r>
            <a:endParaRPr lang="ru-RU" dirty="0">
              <a:ea typeface="+mn-ea"/>
            </a:endParaRPr>
          </a:p>
        </p:txBody>
      </p:sp>
      <p:sp>
        <p:nvSpPr>
          <p:cNvPr id="9" name="Title 3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7772400" cy="1470025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английскому языку через песни: методика работы </a:t>
            </a:r>
            <a:b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 авторскими песнями </a:t>
            </a:r>
            <a:b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 УМК  </a:t>
            </a:r>
            <a:r>
              <a:rPr lang="en-US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“Happy English.ru”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К.И.Кауфман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М.Ю.Кауфман</a:t>
            </a:r>
            <a:r>
              <a:rPr lang="en-US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BERKLEY" panose="02000000000000000000" pitchFamily="2" charset="0"/>
              </a:rPr>
              <a:t/>
            </a:r>
            <a:br>
              <a:rPr lang="en-US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BERKLEY" panose="02000000000000000000" pitchFamily="2" charset="0"/>
              </a:rPr>
            </a:br>
            <a: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уроках английского языка</a:t>
            </a:r>
            <a:endParaRPr lang="ru-RU" sz="4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857336"/>
            <a:ext cx="7848872" cy="563231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УМК  </a:t>
            </a:r>
            <a:r>
              <a:rPr lang="en-US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“Happy English.ru</a:t>
            </a:r>
            <a:r>
              <a:rPr lang="en-US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2 по 11 класс входит большое количество авторских песен. Все «…они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 написаны для нестандартной отработки грамматического и лексического материала в логической сюжетной линии.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построены на знакомой учащимся лексике и грамматике,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обобщают в лаконичной форме суть нового материала,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омогают учащимся легче запомнить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его,поскольку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рифмованный текст, положенный на     динамичную основу, способствует непроизвольному запоминанию учебного материала».</a:t>
            </a:r>
            <a:endParaRPr lang="en-US" sz="24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002060"/>
                </a:solidFill>
              </a:rPr>
              <a:t/>
            </a:r>
            <a:br>
              <a:rPr lang="ru-RU" sz="2400" i="1" dirty="0" smtClean="0">
                <a:solidFill>
                  <a:srgbClr val="002060"/>
                </a:solidFill>
              </a:rPr>
            </a:br>
            <a:endParaRPr lang="ru-RU" sz="2400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4008" y="5843316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Из «Книги для учителя» к учебнику для 7 класса «</a:t>
            </a:r>
            <a:r>
              <a:rPr lang="en-US" dirty="0" smtClean="0">
                <a:solidFill>
                  <a:srgbClr val="002060"/>
                </a:solidFill>
              </a:rPr>
              <a:t>Happy English.ru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03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2879070"/>
            <a:ext cx="2695575" cy="3714751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98120"/>
            <a:ext cx="2695575" cy="3695701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1196" y="116632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Можно купить в интернет магазине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124744"/>
            <a:ext cx="6984776" cy="1600438"/>
          </a:xfrm>
          <a:prstGeom prst="rect">
            <a:avLst/>
          </a:prstGeom>
          <a:solidFill>
            <a:srgbClr val="0070C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en-US" sz="1600" b="1" dirty="0">
                <a:hlinkClick r:id="rId4"/>
              </a:rPr>
              <a:t>https://www.englishteachers.ru/Wares/542.html?backto=V2FyZXM/Y2F0ZWdvcnk9MiZwYWdlPTI</a:t>
            </a:r>
            <a:r>
              <a:rPr lang="en-US" sz="1600" b="1" dirty="0" smtClean="0">
                <a:hlinkClick r:id="rId4"/>
              </a:rPr>
              <a:t>=</a:t>
            </a:r>
            <a:endParaRPr lang="ru-RU" sz="1600" b="1" dirty="0" smtClean="0">
              <a:hlinkClick r:id="rId4"/>
            </a:endParaRPr>
          </a:p>
          <a:p>
            <a:r>
              <a:rPr lang="ru-RU" sz="1600" b="1" dirty="0" smtClean="0"/>
              <a:t> </a:t>
            </a:r>
            <a:r>
              <a:rPr lang="en-US" sz="1600" b="1" dirty="0">
                <a:hlinkClick r:id="rId4"/>
              </a:rPr>
              <a:t>https://www.englishteachers.ru/Wares/543.html?backto=V2FyZXM/Y2F0ZWdvcnk9MiZwYWdlPTI</a:t>
            </a:r>
            <a:r>
              <a:rPr lang="en-US" sz="1600" b="1" dirty="0" smtClean="0">
                <a:solidFill>
                  <a:schemeClr val="bg1"/>
                </a:solidFill>
              </a:rPr>
              <a:t>=</a:t>
            </a:r>
            <a:r>
              <a:rPr lang="ru-RU" sz="1600" b="1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110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УМК  </a:t>
            </a:r>
            <a:r>
              <a:rPr lang="en-US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“Happy English.ru</a:t>
            </a:r>
            <a:r>
              <a:rPr lang="en-US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К.И.Кауфман</a:t>
            </a: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М.Ю.Кауфман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класс, уроки 21,22</a:t>
            </a:r>
            <a:r>
              <a:rPr lang="en-US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effectLst>
            <a:softEdge rad="127000"/>
          </a:effectLst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Вводный рассказ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(…Аня открыла окно и услышала…);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Упр.1 стр.79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 рэп и скажи: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1.Что объединяет этих людей? 2.Как зовут мальчика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Упр.2 стр.79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 слова и повтори их за волшебной палочкой;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Упр.3 стр.80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 и прочитай рэп. Попытайся догадаться о значении подчеркнутых слов. Что помогло тебе догадаться?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Упр.4 стр81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рабочей тетради сделай подписи под картинками (члены семьи);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Упр.5 стр.81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 рэп и ответь на вопросы;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Упр.8 стр.83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Попытайся прочитать и исполнить рэп, пользуясь картинками, которые оживила волшебная палочка.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980728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“A Family Rap”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09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298784"/>
            <a:ext cx="8712968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УМК  </a:t>
            </a:r>
            <a:r>
              <a:rPr lang="en-US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“Happy English.ru</a:t>
            </a:r>
            <a:r>
              <a:rPr lang="en-US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К.И.Кауфман</a:t>
            </a: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М.Ю.Кауфман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класс, уроки 21,22</a:t>
            </a:r>
            <a:r>
              <a:rPr lang="en-US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980728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“A Family Rap”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48" y="1844824"/>
            <a:ext cx="7017579" cy="453650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126" y="1392175"/>
            <a:ext cx="905298" cy="905298"/>
          </a:xfrm>
          <a:prstGeom prst="rect">
            <a:avLst/>
          </a:prstGeom>
        </p:spPr>
      </p:pic>
      <p:pic>
        <p:nvPicPr>
          <p:cNvPr id="7" name="Рисунок 6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7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УМК  </a:t>
            </a:r>
            <a:r>
              <a:rPr lang="en-US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“Happy English.ru”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1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К.И.Кауфман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1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М.Ю.Кауфман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 </a:t>
            </a:r>
            <a:r>
              <a:rPr lang="ru-RU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en-US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7, </a:t>
            </a:r>
            <a:r>
              <a:rPr lang="en-US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Lesson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2.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sz="2400" dirty="0"/>
              <a:t>Предварительно следует повторить местоимения</a:t>
            </a:r>
            <a:r>
              <a:rPr lang="ru-RU" sz="2400" b="1" dirty="0"/>
              <a:t> </a:t>
            </a:r>
            <a:r>
              <a:rPr lang="en-US" sz="2400" b="1" dirty="0"/>
              <a:t>some</a:t>
            </a:r>
            <a:r>
              <a:rPr lang="ru-RU" sz="2400" b="1" dirty="0"/>
              <a:t>, </a:t>
            </a:r>
            <a:r>
              <a:rPr lang="en-US" sz="2400" b="1" dirty="0"/>
              <a:t>any</a:t>
            </a:r>
            <a:r>
              <a:rPr lang="ru-RU" sz="2400" b="1" dirty="0"/>
              <a:t>, </a:t>
            </a:r>
            <a:r>
              <a:rPr lang="en-US" sz="2400" b="1" dirty="0"/>
              <a:t>no</a:t>
            </a:r>
            <a:r>
              <a:rPr lang="ru-RU" sz="2400" b="1" dirty="0"/>
              <a:t>.</a:t>
            </a:r>
            <a:endParaRPr lang="ru-RU" sz="2400" dirty="0"/>
          </a:p>
          <a:p>
            <a:r>
              <a:rPr lang="ru-RU" sz="2400" dirty="0"/>
              <a:t>Затем</a:t>
            </a:r>
            <a:r>
              <a:rPr lang="ru-RU" sz="2400" b="1" dirty="0"/>
              <a:t> на уроке 1 </a:t>
            </a:r>
            <a:r>
              <a:rPr lang="ru-RU" sz="2400" dirty="0"/>
              <a:t>по плану авторов УМК</a:t>
            </a:r>
            <a:r>
              <a:rPr lang="ru-RU" sz="2400" b="1" dirty="0"/>
              <a:t> </a:t>
            </a:r>
            <a:r>
              <a:rPr lang="ru-RU" sz="2400" dirty="0"/>
              <a:t>вводятся их производные и закрепляются в серии упражнений, как в учебнике, так и в тетради на печатной основе.</a:t>
            </a:r>
          </a:p>
          <a:p>
            <a:r>
              <a:rPr lang="ru-RU" sz="2400" b="1" dirty="0"/>
              <a:t>На уроке 2 </a:t>
            </a:r>
            <a:r>
              <a:rPr lang="ru-RU" sz="2400" dirty="0"/>
              <a:t>авторы предлагают новые упражнения и в том числе </a:t>
            </a:r>
            <a:r>
              <a:rPr lang="ru-RU" sz="2400" b="1" dirty="0"/>
              <a:t>авторскую</a:t>
            </a:r>
            <a:r>
              <a:rPr lang="ru-RU" sz="2400" dirty="0"/>
              <a:t> песню</a:t>
            </a:r>
            <a:r>
              <a:rPr lang="ru-RU" sz="2400" b="1" dirty="0"/>
              <a:t> “</a:t>
            </a:r>
            <a:r>
              <a:rPr lang="en-US" sz="2400" b="1" dirty="0"/>
              <a:t>Somebody likes</a:t>
            </a:r>
            <a:r>
              <a:rPr lang="ru-RU" sz="2400" b="1" dirty="0"/>
              <a:t>…”</a:t>
            </a:r>
            <a:endParaRPr lang="ru-RU" sz="2400" dirty="0"/>
          </a:p>
          <a:p>
            <a:r>
              <a:rPr lang="ru-RU" sz="2400" b="1" dirty="0"/>
              <a:t>До прослушивания песни следует выполнить упражнения учебника. </a:t>
            </a:r>
            <a:r>
              <a:rPr lang="ru-RU" sz="2400" dirty="0"/>
              <a:t>А только потом предъявить презентацию учащимся для проверки своих ответов.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84782" y="767877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 Somebody likes”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483" y="1316246"/>
            <a:ext cx="905298" cy="905298"/>
          </a:xfrm>
          <a:prstGeom prst="rect">
            <a:avLst/>
          </a:prstGeom>
        </p:spPr>
      </p:pic>
      <p:pic>
        <p:nvPicPr>
          <p:cNvPr id="6" name="Рисунок 5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3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628800"/>
            <a:ext cx="8712968" cy="4525963"/>
          </a:xfrm>
          <a:solidFill>
            <a:schemeClr val="bg1"/>
          </a:solidFill>
          <a:effectLst>
            <a:softEdge rad="63500"/>
          </a:effectLst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Объясняется употребление наречий 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never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с дополнениями от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Мистера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Хелп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.2,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.149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составляем предложения из набора слов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.3,4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.149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задаем свои вопросы по картинкам учебника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Заглядываем в рубрику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узнаем кто такой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Elton John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что такое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Junbo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jet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.150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слушаем и повторяем за диктором новые слова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.6,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.150 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теперь мы готовы послушать текст песни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.7,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.151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находим отрицательные и утвердительные предложения в тексте песни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.8,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.151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выясняем как поняли ее содержание (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information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.9,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.151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заполняем таблицу тремя формами неправильных глаголов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.10,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.151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сопоставляем вопросы мальчиков и ответы Миши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.11,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.151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пересказываем ответы Миши  от третьего лица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.12,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.152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работаем в парах, обсуждая те же самые вопросы применительно к себе</a:t>
            </a:r>
          </a:p>
          <a:p>
            <a:endParaRPr lang="ru-RU" sz="20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УМК  </a:t>
            </a:r>
            <a:r>
              <a:rPr lang="en-US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“Happy English.ru”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1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К.И.Кауфман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1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М.Ю.Кауфман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en-US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7, </a:t>
            </a:r>
            <a:r>
              <a:rPr lang="en-US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Lesson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746528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“Have you ever…”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124" y="1556792"/>
            <a:ext cx="905298" cy="905298"/>
          </a:xfrm>
          <a:prstGeom prst="rect">
            <a:avLst/>
          </a:prstGeom>
        </p:spPr>
      </p:pic>
      <p:pic>
        <p:nvPicPr>
          <p:cNvPr id="8" name="Рисунок 7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70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УМК  </a:t>
            </a:r>
            <a:r>
              <a:rPr lang="en-US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“Happy English.ru”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1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К.И.Кауфман</a:t>
            </a: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1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М.Ю.Кауфман</a:t>
            </a:r>
            <a: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 </a:t>
            </a:r>
            <a:r>
              <a:rPr lang="ru-RU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 , </a:t>
            </a:r>
            <a: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4 Lessons 1,2</a:t>
            </a:r>
            <a:r>
              <a:rPr lang="ru-RU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27981"/>
            <a:ext cx="8568952" cy="4525963"/>
          </a:xfrm>
          <a:solidFill>
            <a:schemeClr val="bg1"/>
          </a:solidFill>
          <a:effectLst>
            <a:softEdge rad="63500"/>
          </a:effectLst>
        </p:spPr>
        <p:txBody>
          <a:bodyPr/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x.4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Listen to the words and expressions and repeat them after the speaker. Which of these expressions are considered typical expressions used by teenagers?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 прослушивания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лексикой)</a:t>
            </a:r>
            <a:endParaRPr lang="en-US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ex.6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a)Read the list of the problems that teenagers may have with their parents. b)Emily’s younger brother, John, has similar problems with their parents.  He has written a song about it and is singing it to Misha, mark and Rob.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to the song and tick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the problems that John mentions. 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прослушивание песни и выполнение задания)</a:t>
            </a:r>
          </a:p>
          <a:p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ex.7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the song and answer the questions.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(после прослушивания)</a:t>
            </a:r>
          </a:p>
          <a:p>
            <a:r>
              <a:rPr 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x.A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(Homework)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of the ideas from the song in your own words. Use the words and phrases.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(повторная работа с текстом песни и лексикой)</a:t>
            </a:r>
            <a:endParaRPr lang="en-US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03914" y="1196752"/>
            <a:ext cx="5816557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“Do your parents understand you?”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92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16" y="362542"/>
            <a:ext cx="7265787" cy="622337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5" name="Рисунок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478" y="394185"/>
            <a:ext cx="905298" cy="905298"/>
          </a:xfrm>
          <a:prstGeom prst="rect">
            <a:avLst/>
          </a:prstGeom>
        </p:spPr>
      </p:pic>
      <p:pic>
        <p:nvPicPr>
          <p:cNvPr id="6" name="Рисунок 5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Презентации к песням</a:t>
            </a: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УМК  </a:t>
            </a:r>
            <a:r>
              <a:rPr lang="en-US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“Happy English.ru</a:t>
            </a:r>
            <a:r>
              <a:rPr lang="en-US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К.И.Кауфман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М.Ю.Кауфман</a:t>
            </a:r>
            <a:r>
              <a:rPr lang="en-US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BERKLEY" panose="02000000000000000000" pitchFamily="2" charset="0"/>
              </a:rPr>
              <a:t/>
            </a:r>
            <a:br>
              <a:rPr lang="en-US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BERKLEY" panose="02000000000000000000" pitchFamily="2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616624"/>
          </a:xfrm>
          <a:solidFill>
            <a:srgbClr val="0070C0">
              <a:alpha val="59999"/>
            </a:srgbClr>
          </a:solidFill>
        </p:spPr>
        <p:txBody>
          <a:bodyPr/>
          <a:lstStyle/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http://metodisty.ru/m/files/view/-Leaves_of_Autumn-_slaid-shou_k_pesne_dlya_11klass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Unit1, Lessons 1,2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://metodisty.ru/m/files/view/Worry_11_klass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4, Lessons 17,18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://metodisty.ru/m/files/view/-Just_In_My_Dreams-_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Unit 5, Lessons 1,2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http://metodisty.ru/m/files/view/-Nothing_Is_Forever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 7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Unit 4, Lesson2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http://metodisty.ru/m/files/view/-What_Were_You_Doing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7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Unit 5, Lesson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r>
              <a:rPr lang="en-U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://metodisty.ru/m/files/view/-Summer_Holidays_Are_Gone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7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Unit 5, Lessons 5-6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http://metodisty.ru/m/files/view/-Manners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7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6, Lesson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http://metodisty.ru/m/gnews/group/prepodavanie_angliiskogo_yazyka/news/-Have_you_ever/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класс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Lesson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  <a:p>
            <a:r>
              <a:rPr lang="en-U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://metodisty.ru/m/files/view/-Charing_Cross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6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Unit 4, Lessons 4,5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http://metodisty.ru/m/files/view/Sombody_likes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6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7, Lesson 2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http://metodisty.ru/m/files/view/-Hello-_Doctor_Drew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6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Unit 11, Lesson 3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http://metodisty.ru/m/files/view/ballada_o_stounhendzhe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6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Unit 12, Lesson 2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http://metodisty.ru/m/files/view/avs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 класс 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://</a:t>
            </a:r>
            <a:r>
              <a:rPr lang="en-US" sz="1600" b="1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metodisty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.</a:t>
            </a:r>
            <a:r>
              <a:rPr lang="en-US" sz="1600" b="1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ru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m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files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view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The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_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ABC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_2013_07_20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АВС  -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Puzzle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://</a:t>
            </a:r>
            <a:r>
              <a:rPr lang="en-US" sz="1600" b="1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metodisty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.</a:t>
            </a:r>
            <a:r>
              <a:rPr lang="en-US" sz="1600" b="1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ru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m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files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view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/-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My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_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old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_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Granny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_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had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_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a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_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house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 класс  Урок 58, (ч.2)стр.98, упр.6</a:t>
            </a:r>
          </a:p>
          <a:p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://</a:t>
            </a:r>
            <a:r>
              <a:rPr lang="en-US" sz="1600" b="1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metodisty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.</a:t>
            </a:r>
            <a:r>
              <a:rPr lang="en-US" sz="1600" b="1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ru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m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files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/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view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/-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Time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5 класс,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Lesson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(первый год обучения)</a:t>
            </a:r>
          </a:p>
          <a:p>
            <a:pPr marL="0" indent="0"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8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Использованные ресурсы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104456"/>
          </a:xfrm>
          <a:solidFill>
            <a:srgbClr val="00B0F0">
              <a:alpha val="59999"/>
            </a:srgbClr>
          </a:solidFill>
          <a:effectLst>
            <a:softEdge rad="63500"/>
          </a:effectLst>
        </p:spPr>
        <p:txBody>
          <a:bodyPr/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УМК 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“Happy English.ru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К.И.Кауфман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М.Ю.Кауфман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Митюгина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Т.Г.,   Соловьева Ж.В. 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«Методические приемы использования песен и музыкальных презентаций на уроках английского языка»  -«Английский язык в школе» №1 (33), 2011 год.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https://www.englishteachers.ru/uploadedfiles/waresimgs/542.jpg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https://www.englishteachers.ru/uploadedfiles/waresimgs/543.jpg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thumbs.slideserve.com/1_6267915.jpg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img3i.spoki.tvnet.lv/upload/articles/36/361395/images/Music-6.jpg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hlinkClick r:id="rId6"/>
              </a:rPr>
              <a:t>http://www.iphoneil.net/wp-content/uploads/2010/02/thank-you1.jpg</a:t>
            </a:r>
            <a:r>
              <a:rPr lang="en-US" sz="2000" dirty="0"/>
              <a:t> </a:t>
            </a:r>
            <a:endParaRPr lang="ru-RU" sz="2000" dirty="0"/>
          </a:p>
          <a:p>
            <a:pPr marL="0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1600" dirty="0" smtClean="0"/>
          </a:p>
          <a:p>
            <a:pPr>
              <a:buNone/>
            </a:pPr>
            <a:r>
              <a:rPr lang="ru-RU" sz="2000" dirty="0" smtClean="0"/>
              <a:t> </a:t>
            </a:r>
            <a:endParaRPr lang="en-US" sz="2000" dirty="0" smtClean="0"/>
          </a:p>
          <a:p>
            <a:endParaRPr lang="ru-RU" sz="1400" dirty="0" smtClean="0"/>
          </a:p>
          <a:p>
            <a:endParaRPr lang="ru-RU" sz="1400" u="sng" dirty="0" smtClean="0"/>
          </a:p>
          <a:p>
            <a:pPr marL="0" indent="0">
              <a:buNone/>
            </a:pPr>
            <a:endParaRPr lang="ru-RU" sz="1400" dirty="0" smtClean="0"/>
          </a:p>
        </p:txBody>
      </p:sp>
      <p:pic>
        <p:nvPicPr>
          <p:cNvPr id="7" name="Рисунок 6" descr="0_1e989_58fd92de_XL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6162" y="3622780"/>
            <a:ext cx="4682061" cy="310576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TextBox 7"/>
          <p:cNvSpPr txBox="1"/>
          <p:nvPr/>
        </p:nvSpPr>
        <p:spPr>
          <a:xfrm rot="21446816">
            <a:off x="547803" y="5597709"/>
            <a:ext cx="6858000" cy="523220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Tatyana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Mityugina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ноты-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71800" y="3429000"/>
            <a:ext cx="3412260" cy="2808312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357817709"/>
              </p:ext>
            </p:extLst>
          </p:nvPr>
        </p:nvGraphicFramePr>
        <p:xfrm>
          <a:off x="467544" y="188640"/>
          <a:ext cx="8280920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 descr="ноты-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76544" y="3212976"/>
            <a:ext cx="3859916" cy="317673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TextBox 7"/>
          <p:cNvSpPr txBox="1"/>
          <p:nvPr/>
        </p:nvSpPr>
        <p:spPr>
          <a:xfrm>
            <a:off x="3181786" y="4221088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 o n g s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478" y="394185"/>
            <a:ext cx="905298" cy="90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7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55761379"/>
              </p:ext>
            </p:extLst>
          </p:nvPr>
        </p:nvGraphicFramePr>
        <p:xfrm>
          <a:off x="899592" y="1772816"/>
          <a:ext cx="7632848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9592" y="332656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Многолетний  опыт  использования  песен  на уроках  показывает, что:</a:t>
            </a:r>
            <a:endParaRPr lang="ru-RU" sz="3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45116396"/>
              </p:ext>
            </p:extLst>
          </p:nvPr>
        </p:nvGraphicFramePr>
        <p:xfrm>
          <a:off x="539552" y="404664"/>
          <a:ext cx="813690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93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622" y="27856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Психологические основы</a:t>
            </a:r>
            <a:endParaRPr lang="ru-RU" sz="4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одержимое 7"/>
          <p:cNvSpPr txBox="1">
            <a:spLocks/>
          </p:cNvSpPr>
          <p:nvPr/>
        </p:nvSpPr>
        <p:spPr bwMode="auto">
          <a:xfrm>
            <a:off x="251520" y="1052736"/>
            <a:ext cx="8587680" cy="5184576"/>
          </a:xfrm>
          <a:prstGeom prst="rect">
            <a:avLst/>
          </a:prstGeom>
          <a:solidFill>
            <a:schemeClr val="bg1"/>
          </a:solidFill>
          <a:ln w="9525" cap="rnd">
            <a:noFill/>
            <a:miter lim="800000"/>
            <a:headEnd/>
            <a:tailEnd/>
          </a:ln>
          <a:effectLst>
            <a:softEdge rad="63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1200" normalizeH="0" baseline="0" noProof="0" dirty="0" smtClean="0"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MoolBoran"/>
                <a:cs typeface="Times New Roman" panose="02020603050405020304" pitchFamily="18" charset="0"/>
              </a:rPr>
              <a:t>В результате музыкального воздействия 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2400" u="none" strike="noStrike" kern="1200" normalizeH="0" baseline="0" noProof="0" dirty="0" smtClean="0">
                <a:uLnTx/>
                <a:uFillTx/>
                <a:latin typeface="Times New Roman" panose="02020603050405020304" pitchFamily="18" charset="0"/>
                <a:ea typeface="MoolBoran"/>
                <a:cs typeface="Times New Roman" panose="02020603050405020304" pitchFamily="18" charset="0"/>
              </a:rPr>
              <a:t>повышается чувствительность не только слуховых, но и зрительных анализаторов;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2400" u="none" strike="noStrike" kern="1200" normalizeH="0" baseline="0" noProof="0" dirty="0" smtClean="0">
                <a:uLnTx/>
                <a:uFillTx/>
                <a:latin typeface="Times New Roman" panose="02020603050405020304" pitchFamily="18" charset="0"/>
                <a:ea typeface="MoolBoran"/>
                <a:cs typeface="Times New Roman" panose="02020603050405020304" pitchFamily="18" charset="0"/>
              </a:rPr>
              <a:t>улучшаются психические процессы внимания, восприятия, запоминания;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2400" u="none" strike="noStrike" kern="1200" normalizeH="0" baseline="0" noProof="0" dirty="0" smtClean="0">
                <a:uLnTx/>
                <a:uFillTx/>
                <a:latin typeface="Times New Roman" panose="02020603050405020304" pitchFamily="18" charset="0"/>
                <a:ea typeface="MoolBoran"/>
                <a:cs typeface="Times New Roman" panose="02020603050405020304" pitchFamily="18" charset="0"/>
              </a:rPr>
              <a:t>происходит улучшение кратковременной вербальной памяти;</a:t>
            </a:r>
            <a:endParaRPr kumimoji="0" lang="en-US" sz="2400" u="none" strike="noStrike" kern="1200" normalizeH="0" baseline="0" noProof="0" dirty="0" smtClean="0">
              <a:uLnTx/>
              <a:uFillTx/>
              <a:latin typeface="Times New Roman" panose="02020603050405020304" pitchFamily="18" charset="0"/>
              <a:ea typeface="MoolBoran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снижается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психоэмоциональное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напряжение;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2400" u="none" strike="noStrike" kern="1200" normalizeH="0" baseline="0" noProof="0" dirty="0" smtClean="0">
                <a:uLnTx/>
                <a:uFillTx/>
                <a:latin typeface="Times New Roman" panose="02020603050405020304" pitchFamily="18" charset="0"/>
                <a:ea typeface="MoolBoran"/>
                <a:cs typeface="Times New Roman" panose="02020603050405020304" pitchFamily="18" charset="0"/>
              </a:rPr>
              <a:t>ускоряется переработка информации;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2400" u="none" strike="noStrike" kern="1200" normalizeH="0" baseline="0" noProof="0" dirty="0" smtClean="0">
                <a:uLnTx/>
                <a:uFillTx/>
                <a:latin typeface="Times New Roman" panose="02020603050405020304" pitchFamily="18" charset="0"/>
                <a:ea typeface="MoolBoran"/>
                <a:cs typeface="Times New Roman" panose="02020603050405020304" pitchFamily="18" charset="0"/>
              </a:rPr>
              <a:t>повышается умственная работоспособность,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normalizeH="0" baseline="0" noProof="0" dirty="0" smtClean="0">
                <a:uLnTx/>
                <a:uFillTx/>
                <a:latin typeface="Times New Roman" panose="02020603050405020304" pitchFamily="18" charset="0"/>
                <a:ea typeface="MoolBoran"/>
                <a:cs typeface="Times New Roman" panose="02020603050405020304" pitchFamily="18" charset="0"/>
              </a:rPr>
              <a:t> </a:t>
            </a:r>
            <a:r>
              <a:rPr kumimoji="0" lang="ru-RU" sz="2400" b="1" u="none" strike="noStrike" kern="1200" normalizeH="0" baseline="0" noProof="0" dirty="0" smtClean="0"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MoolBoran"/>
                <a:cs typeface="Times New Roman" panose="02020603050405020304" pitchFamily="18" charset="0"/>
              </a:rPr>
              <a:t>как результат - повышается способность мозга к обучению.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50" normalizeH="0" baseline="0" noProof="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mbria" pitchFamily="18" charset="0"/>
              <a:ea typeface="MoolBoran"/>
              <a:cs typeface="MoolBoran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ru-RU" sz="20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mbria" pitchFamily="18" charset="0"/>
              <a:ea typeface="MoolBoran"/>
              <a:cs typeface="MoolBoran" pitchFamily="34" charset="0"/>
            </a:endParaRPr>
          </a:p>
        </p:txBody>
      </p:sp>
      <p:pic>
        <p:nvPicPr>
          <p:cNvPr id="7" name="Рисунок 6" descr="93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работы  с песнями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846309934"/>
              </p:ext>
            </p:extLst>
          </p:nvPr>
        </p:nvGraphicFramePr>
        <p:xfrm>
          <a:off x="1115616" y="1397000"/>
          <a:ext cx="70567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Подготовительный этап</a:t>
            </a:r>
            <a: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этапе преподаватель концентрирует внимание учащихся на предстоящей теме, организует фронтальную беседу по теме или  делает краткое вступительное слово о песне и её исполнителе, в котором будет представлена учащимся интересная информация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которую предстоит прослушать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этапе могут быть следующими: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Отработка лексики, встречающейся в песне;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Догадка о содержании песни по названию;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Предварительные вопросы по теме;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названия песни из двух-трех возможных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10" name="Рисунок 9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 прослушивания песни</a:t>
            </a:r>
            <a: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7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323925"/>
            <a:ext cx="8229600" cy="4841379"/>
          </a:xfrm>
          <a:solidFill>
            <a:schemeClr val="bg1"/>
          </a:solidFill>
          <a:effectLst>
            <a:softEdge rad="63500"/>
          </a:effectLst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заданий выполняется при первом прослушивании, а некоторые задания требуют повторного прослушивания. Задания могут быть: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пропуски нужными словами;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Расставить куплеты (строки) по порядку;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Сопоставить текст и картинки (русские эквиваленты выражений);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Закончить предложения;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 на вопросы;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один правильный вариант;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слова по тексту (омонимы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pic>
        <p:nvPicPr>
          <p:cNvPr id="3" name="Рисунок 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420" y="54868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 прослушивания песни</a:t>
            </a:r>
            <a: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7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71834" y="1333196"/>
            <a:ext cx="8229600" cy="4688092"/>
          </a:xfrm>
          <a:solidFill>
            <a:schemeClr val="bg1"/>
          </a:solidFill>
          <a:effectLst>
            <a:softEdge rad="63500"/>
          </a:effectLst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прослушанной песни или музыкальной презентации можно развивать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виды речевой деятельности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 на этом этапе могут быть разнообразными,  творческими, устными и письменными, непосредственно на уроке и как продолжение работы – домашнее задание.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 от целей и задач работы с песенным материалом преподавателем может быть отдельно запланировано проведение заключительной работы с самой песней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ритмичное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текста, завершающее прослушивание и пение песни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endParaRPr lang="ru-RU" sz="2000" dirty="0"/>
          </a:p>
        </p:txBody>
      </p:sp>
      <p:pic>
        <p:nvPicPr>
          <p:cNvPr id="3" name="Рисунок 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pic>
        <p:nvPicPr>
          <p:cNvPr id="4" name="Рисунок 3" descr="93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Другая 15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FFFFFF"/>
      </a:hlink>
      <a:folHlink>
        <a:srgbClr val="FFFF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Ppt0000003</Template>
  <TotalTime>763</TotalTime>
  <Words>1140</Words>
  <Application>Microsoft Office PowerPoint</Application>
  <PresentationFormat>Экран (4:3)</PresentationFormat>
  <Paragraphs>147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Ppt0000003</vt:lpstr>
      <vt:lpstr> Обучение английскому языку через песни: методика работы  с  авторскими песнями  к  УМК  “Happy English.ru” К.И.Кауфман, М.Ю.Кауфман  на уроках английского языка</vt:lpstr>
      <vt:lpstr>Презентация PowerPoint</vt:lpstr>
      <vt:lpstr>   </vt:lpstr>
      <vt:lpstr>Презентация PowerPoint</vt:lpstr>
      <vt:lpstr>Психологические основы</vt:lpstr>
      <vt:lpstr>Этапы работы  с песнями</vt:lpstr>
      <vt:lpstr>Подготовительный этап  </vt:lpstr>
      <vt:lpstr>Этап прослушивания песни  </vt:lpstr>
      <vt:lpstr>После прослушивания песни  </vt:lpstr>
      <vt:lpstr>Презентация PowerPoint</vt:lpstr>
      <vt:lpstr>Можно купить в интернет магазине</vt:lpstr>
      <vt:lpstr>УМК  “Happy English.ru” К.И.Кауфман, М.Ю.Кауфман 3 класс, уроки 21,22   </vt:lpstr>
      <vt:lpstr>УМК  “Happy English.ru” К.И.Кауфман, М.Ю.Кауфман 3 класс, уроки 21,22   </vt:lpstr>
      <vt:lpstr>УМК  “Happy English.ru” К.И.Кауфман, М.Ю.Кауфман 6 класс, Unit 7, Lesson 2. </vt:lpstr>
      <vt:lpstr>УМК  “Happy English.ru” К.И.Кауфман, М.Ю.Кауфман 7 класс, Unit 7, Lesson 5. </vt:lpstr>
      <vt:lpstr>УМК  “Happy English.ru” К.И.Кауфман, М.Ю.Кауфман 9 класс , Unit 4 Lessons 1,2   </vt:lpstr>
      <vt:lpstr>Презентация PowerPoint</vt:lpstr>
      <vt:lpstr>Презентации к песням УМК  “Happy English.ru” К.И.Кауфман, М.Ю.Кауфман   </vt:lpstr>
      <vt:lpstr>Использованные ресурсы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"Методические приемы использования песен и музыкальных презентаций на уроках английского языка".</dc:title>
  <dc:subject>Использование песен</dc:subject>
  <dc:creator>Митюгина Т.Г.</dc:creator>
  <cp:keywords>Корпорация Майкрософт</cp:keywords>
  <dc:description>Корпорация Майкрософт</dc:description>
  <cp:lastModifiedBy>RePack by Diakov</cp:lastModifiedBy>
  <cp:revision>108</cp:revision>
  <dcterms:created xsi:type="dcterms:W3CDTF">2010-05-28T07:31:32Z</dcterms:created>
  <dcterms:modified xsi:type="dcterms:W3CDTF">2017-04-04T17:45:34Z</dcterms:modified>
  <cp:category>Шаблон оформления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TC102881461049</vt:lpwstr>
  </property>
</Properties>
</file>