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58"/>
  </p:notesMasterIdLst>
  <p:sldIdLst>
    <p:sldId id="256" r:id="rId2"/>
    <p:sldId id="337" r:id="rId3"/>
    <p:sldId id="331" r:id="rId4"/>
    <p:sldId id="338" r:id="rId5"/>
    <p:sldId id="339" r:id="rId6"/>
    <p:sldId id="267" r:id="rId7"/>
    <p:sldId id="273" r:id="rId8"/>
    <p:sldId id="274" r:id="rId9"/>
    <p:sldId id="265" r:id="rId10"/>
    <p:sldId id="346" r:id="rId11"/>
    <p:sldId id="347" r:id="rId12"/>
    <p:sldId id="348" r:id="rId13"/>
    <p:sldId id="320" r:id="rId14"/>
    <p:sldId id="321" r:id="rId15"/>
    <p:sldId id="322" r:id="rId16"/>
    <p:sldId id="266" r:id="rId17"/>
    <p:sldId id="268" r:id="rId18"/>
    <p:sldId id="275" r:id="rId19"/>
    <p:sldId id="276" r:id="rId20"/>
    <p:sldId id="315" r:id="rId21"/>
    <p:sldId id="319" r:id="rId22"/>
    <p:sldId id="272" r:id="rId23"/>
    <p:sldId id="350" r:id="rId24"/>
    <p:sldId id="351" r:id="rId25"/>
    <p:sldId id="352" r:id="rId26"/>
    <p:sldId id="354" r:id="rId27"/>
    <p:sldId id="353" r:id="rId28"/>
    <p:sldId id="287" r:id="rId29"/>
    <p:sldId id="349" r:id="rId30"/>
    <p:sldId id="282" r:id="rId31"/>
    <p:sldId id="309" r:id="rId32"/>
    <p:sldId id="310" r:id="rId33"/>
    <p:sldId id="311" r:id="rId34"/>
    <p:sldId id="312" r:id="rId35"/>
    <p:sldId id="314" r:id="rId36"/>
    <p:sldId id="262" r:id="rId37"/>
    <p:sldId id="323" r:id="rId38"/>
    <p:sldId id="326" r:id="rId39"/>
    <p:sldId id="328" r:id="rId40"/>
    <p:sldId id="333" r:id="rId41"/>
    <p:sldId id="329" r:id="rId42"/>
    <p:sldId id="330" r:id="rId43"/>
    <p:sldId id="334" r:id="rId44"/>
    <p:sldId id="335" r:id="rId45"/>
    <p:sldId id="336" r:id="rId46"/>
    <p:sldId id="340" r:id="rId47"/>
    <p:sldId id="341" r:id="rId48"/>
    <p:sldId id="342" r:id="rId49"/>
    <p:sldId id="325" r:id="rId50"/>
    <p:sldId id="355" r:id="rId51"/>
    <p:sldId id="307" r:id="rId52"/>
    <p:sldId id="332" r:id="rId53"/>
    <p:sldId id="271" r:id="rId54"/>
    <p:sldId id="308" r:id="rId55"/>
    <p:sldId id="344" r:id="rId56"/>
    <p:sldId id="345" r:id="rId5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60475-020F-473C-8C2C-4D6093C28BF5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270ED68-D96A-446A-86FD-F8567EFAB504}">
      <dgm:prSet phldrT="[Текст]" custT="1"/>
      <dgm:spPr/>
      <dgm:t>
        <a:bodyPr/>
        <a:lstStyle/>
        <a:p>
          <a:r>
            <a:rPr lang="ru-RU" sz="2800" dirty="0" smtClean="0"/>
            <a:t>Универсальные учебные действия</a:t>
          </a:r>
          <a:endParaRPr lang="ru-RU" sz="2800" dirty="0"/>
        </a:p>
      </dgm:t>
    </dgm:pt>
    <dgm:pt modelId="{CEE44147-F31F-41C4-B7FF-8900A5044E4A}" type="parTrans" cxnId="{3A8BB887-3EC1-431C-8368-61D81977ADAE}">
      <dgm:prSet/>
      <dgm:spPr/>
      <dgm:t>
        <a:bodyPr/>
        <a:lstStyle/>
        <a:p>
          <a:endParaRPr lang="ru-RU"/>
        </a:p>
      </dgm:t>
    </dgm:pt>
    <dgm:pt modelId="{15339AE4-5F52-427C-8070-AEF3B049BF09}" type="sibTrans" cxnId="{3A8BB887-3EC1-431C-8368-61D81977ADAE}">
      <dgm:prSet/>
      <dgm:spPr/>
      <dgm:t>
        <a:bodyPr/>
        <a:lstStyle/>
        <a:p>
          <a:endParaRPr lang="ru-RU"/>
        </a:p>
      </dgm:t>
    </dgm:pt>
    <dgm:pt modelId="{3B2E3381-9C0A-4DDC-B6AF-5E9290F788B1}">
      <dgm:prSet phldrT="[Текст]" custT="1"/>
      <dgm:spPr>
        <a:gradFill rotWithShape="0">
          <a:gsLst>
            <a:gs pos="0">
              <a:schemeClr val="accent6"/>
            </a:gs>
            <a:gs pos="16000">
              <a:schemeClr val="accent6"/>
            </a:gs>
          </a:gsLst>
        </a:gradFill>
      </dgm:spPr>
      <dgm:t>
        <a:bodyPr/>
        <a:lstStyle/>
        <a:p>
          <a:r>
            <a:rPr lang="ru-RU" sz="2800" dirty="0" smtClean="0"/>
            <a:t>Личностные</a:t>
          </a:r>
          <a:endParaRPr lang="ru-RU" sz="2800" dirty="0"/>
        </a:p>
      </dgm:t>
    </dgm:pt>
    <dgm:pt modelId="{513CF99B-382D-49BC-85DA-842744423485}" type="parTrans" cxnId="{3818494D-F695-41B4-9866-1215FB604A5A}">
      <dgm:prSet/>
      <dgm:spPr/>
      <dgm:t>
        <a:bodyPr/>
        <a:lstStyle/>
        <a:p>
          <a:endParaRPr lang="ru-RU"/>
        </a:p>
      </dgm:t>
    </dgm:pt>
    <dgm:pt modelId="{67E17B3C-E73E-4C79-990B-F8AB786183D2}" type="sibTrans" cxnId="{3818494D-F695-41B4-9866-1215FB604A5A}">
      <dgm:prSet/>
      <dgm:spPr/>
      <dgm:t>
        <a:bodyPr/>
        <a:lstStyle/>
        <a:p>
          <a:endParaRPr lang="ru-RU"/>
        </a:p>
      </dgm:t>
    </dgm:pt>
    <dgm:pt modelId="{DC4B2EE3-B86C-4971-A1D6-B6CF06EC80BB}">
      <dgm:prSet phldrT="[Текст]" custT="1"/>
      <dgm:spPr/>
      <dgm:t>
        <a:bodyPr/>
        <a:lstStyle/>
        <a:p>
          <a:r>
            <a:rPr lang="ru-RU" sz="2400" dirty="0" smtClean="0"/>
            <a:t>Познавательные</a:t>
          </a:r>
          <a:endParaRPr lang="ru-RU" sz="2400" dirty="0"/>
        </a:p>
      </dgm:t>
    </dgm:pt>
    <dgm:pt modelId="{83A78CB0-645F-4999-97D5-686CE5219E09}" type="parTrans" cxnId="{B5062A77-AE1D-4D42-B474-25C05D6A565A}">
      <dgm:prSet/>
      <dgm:spPr/>
      <dgm:t>
        <a:bodyPr/>
        <a:lstStyle/>
        <a:p>
          <a:endParaRPr lang="ru-RU"/>
        </a:p>
      </dgm:t>
    </dgm:pt>
    <dgm:pt modelId="{79D7EE6B-6FBD-4452-B541-834F4C3C8C8F}" type="sibTrans" cxnId="{B5062A77-AE1D-4D42-B474-25C05D6A565A}">
      <dgm:prSet/>
      <dgm:spPr/>
      <dgm:t>
        <a:bodyPr/>
        <a:lstStyle/>
        <a:p>
          <a:endParaRPr lang="ru-RU"/>
        </a:p>
      </dgm:t>
    </dgm:pt>
    <dgm:pt modelId="{B81B3DC5-41C0-47E1-B70A-65124AE02364}">
      <dgm:prSet phldrT="[Текст]" custT="1"/>
      <dgm:spPr/>
      <dgm:t>
        <a:bodyPr/>
        <a:lstStyle/>
        <a:p>
          <a:r>
            <a:rPr lang="ru-RU" sz="2400" dirty="0" smtClean="0"/>
            <a:t>Регулятивные</a:t>
          </a:r>
          <a:endParaRPr lang="ru-RU" sz="2400" dirty="0"/>
        </a:p>
      </dgm:t>
    </dgm:pt>
    <dgm:pt modelId="{4C2B08E1-C445-4EE5-A02C-E23EFD3741F4}" type="parTrans" cxnId="{DBC0CE08-ED54-4C9D-871A-494591B39974}">
      <dgm:prSet/>
      <dgm:spPr/>
      <dgm:t>
        <a:bodyPr/>
        <a:lstStyle/>
        <a:p>
          <a:endParaRPr lang="ru-RU"/>
        </a:p>
      </dgm:t>
    </dgm:pt>
    <dgm:pt modelId="{C8ECE296-8CEB-4995-A88A-71A4A0DE6EDA}" type="sibTrans" cxnId="{DBC0CE08-ED54-4C9D-871A-494591B39974}">
      <dgm:prSet/>
      <dgm:spPr/>
      <dgm:t>
        <a:bodyPr/>
        <a:lstStyle/>
        <a:p>
          <a:endParaRPr lang="ru-RU"/>
        </a:p>
      </dgm:t>
    </dgm:pt>
    <dgm:pt modelId="{F8410B25-24AB-45D0-8697-6050F124898A}">
      <dgm:prSet custT="1"/>
      <dgm:spPr/>
      <dgm:t>
        <a:bodyPr/>
        <a:lstStyle/>
        <a:p>
          <a:r>
            <a:rPr lang="ru-RU" sz="2400" dirty="0" smtClean="0"/>
            <a:t>Коммуникативные</a:t>
          </a:r>
          <a:endParaRPr lang="ru-RU" sz="2400" dirty="0"/>
        </a:p>
      </dgm:t>
    </dgm:pt>
    <dgm:pt modelId="{FD96BF07-308C-4953-A6A2-F8D08E867E50}" type="parTrans" cxnId="{BE73C19B-D13F-463B-B541-97A05082D0B0}">
      <dgm:prSet/>
      <dgm:spPr/>
      <dgm:t>
        <a:bodyPr/>
        <a:lstStyle/>
        <a:p>
          <a:endParaRPr lang="ru-RU"/>
        </a:p>
      </dgm:t>
    </dgm:pt>
    <dgm:pt modelId="{9C7F6C1F-F81E-4C15-8F9D-ED25056665A5}" type="sibTrans" cxnId="{BE73C19B-D13F-463B-B541-97A05082D0B0}">
      <dgm:prSet/>
      <dgm:spPr/>
      <dgm:t>
        <a:bodyPr/>
        <a:lstStyle/>
        <a:p>
          <a:endParaRPr lang="ru-RU"/>
        </a:p>
      </dgm:t>
    </dgm:pt>
    <dgm:pt modelId="{B3A2BDDA-F480-4624-B451-6608FB9E2869}" type="asst">
      <dgm:prSet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D2E763BA-5E16-450A-BA6D-AE945FEA513D}" type="parTrans" cxnId="{A54A8821-1C1E-4FD4-8ABE-2C8B866D4F40}">
      <dgm:prSet/>
      <dgm:spPr>
        <a:ln w="12700"/>
      </dgm:spPr>
      <dgm:t>
        <a:bodyPr/>
        <a:lstStyle/>
        <a:p>
          <a:endParaRPr lang="ru-RU"/>
        </a:p>
      </dgm:t>
    </dgm:pt>
    <dgm:pt modelId="{4362B306-3ADD-4F5A-86A7-D4FEB2DBB808}" type="sibTrans" cxnId="{A54A8821-1C1E-4FD4-8ABE-2C8B866D4F40}">
      <dgm:prSet/>
      <dgm:spPr/>
      <dgm:t>
        <a:bodyPr/>
        <a:lstStyle/>
        <a:p>
          <a:endParaRPr lang="ru-RU"/>
        </a:p>
      </dgm:t>
    </dgm:pt>
    <dgm:pt modelId="{2A66995A-6D82-4026-BA62-3761063223FB}" type="pres">
      <dgm:prSet presAssocID="{D3860475-020F-473C-8C2C-4D6093C28B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EA7D7CE-75F5-4F6A-96F8-8601A0DCE286}" type="pres">
      <dgm:prSet presAssocID="{B270ED68-D96A-446A-86FD-F8567EFAB504}" presName="hierRoot1" presStyleCnt="0">
        <dgm:presLayoutVars>
          <dgm:hierBranch val="init"/>
        </dgm:presLayoutVars>
      </dgm:prSet>
      <dgm:spPr/>
    </dgm:pt>
    <dgm:pt modelId="{C4EE023A-442E-4AC6-BA5E-AA76E3C6529D}" type="pres">
      <dgm:prSet presAssocID="{B270ED68-D96A-446A-86FD-F8567EFAB504}" presName="rootComposite1" presStyleCnt="0"/>
      <dgm:spPr/>
    </dgm:pt>
    <dgm:pt modelId="{696CF597-DE62-4C59-8F52-28E9B4D4FAD8}" type="pres">
      <dgm:prSet presAssocID="{B270ED68-D96A-446A-86FD-F8567EFAB504}" presName="rootText1" presStyleLbl="node0" presStyleIdx="0" presStyleCnt="1" custScaleX="206763" custScaleY="174152" custLinFactNeighborX="-6785" custLinFactNeighborY="-47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9C2DE6-FF1A-453F-A490-B4815EDE8CA7}" type="pres">
      <dgm:prSet presAssocID="{B270ED68-D96A-446A-86FD-F8567EFAB50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2011E30-5117-428E-A946-B6F8A5FE0B96}" type="pres">
      <dgm:prSet presAssocID="{B270ED68-D96A-446A-86FD-F8567EFAB504}" presName="hierChild2" presStyleCnt="0"/>
      <dgm:spPr/>
    </dgm:pt>
    <dgm:pt modelId="{EF1F920A-F716-4D2D-8DBE-63EA7931764A}" type="pres">
      <dgm:prSet presAssocID="{513CF99B-382D-49BC-85DA-842744423485}" presName="Name37" presStyleLbl="parChTrans1D2" presStyleIdx="0" presStyleCnt="4"/>
      <dgm:spPr/>
      <dgm:t>
        <a:bodyPr/>
        <a:lstStyle/>
        <a:p>
          <a:endParaRPr lang="ru-RU"/>
        </a:p>
      </dgm:t>
    </dgm:pt>
    <dgm:pt modelId="{0B592DD1-8357-43C3-B2F4-F01036C87059}" type="pres">
      <dgm:prSet presAssocID="{3B2E3381-9C0A-4DDC-B6AF-5E9290F788B1}" presName="hierRoot2" presStyleCnt="0">
        <dgm:presLayoutVars>
          <dgm:hierBranch val="init"/>
        </dgm:presLayoutVars>
      </dgm:prSet>
      <dgm:spPr/>
    </dgm:pt>
    <dgm:pt modelId="{9B595AB0-A1D0-4381-A637-B695229CA297}" type="pres">
      <dgm:prSet presAssocID="{3B2E3381-9C0A-4DDC-B6AF-5E9290F788B1}" presName="rootComposite" presStyleCnt="0"/>
      <dgm:spPr/>
    </dgm:pt>
    <dgm:pt modelId="{DC13B768-0CE8-4408-8C3B-5F49B731D7FE}" type="pres">
      <dgm:prSet presAssocID="{3B2E3381-9C0A-4DDC-B6AF-5E9290F788B1}" presName="rootText" presStyleLbl="node2" presStyleIdx="0" presStyleCnt="4" custScaleX="131330" custLinFactNeighborX="6769" custLinFactNeighborY="-5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0FA213-EDE4-420C-ABFD-8EFAC4F70F88}" type="pres">
      <dgm:prSet presAssocID="{3B2E3381-9C0A-4DDC-B6AF-5E9290F788B1}" presName="rootConnector" presStyleLbl="node2" presStyleIdx="0" presStyleCnt="4"/>
      <dgm:spPr/>
      <dgm:t>
        <a:bodyPr/>
        <a:lstStyle/>
        <a:p>
          <a:endParaRPr lang="ru-RU"/>
        </a:p>
      </dgm:t>
    </dgm:pt>
    <dgm:pt modelId="{283BA326-5AC2-42DD-BC66-8CAAC6C463BF}" type="pres">
      <dgm:prSet presAssocID="{3B2E3381-9C0A-4DDC-B6AF-5E9290F788B1}" presName="hierChild4" presStyleCnt="0"/>
      <dgm:spPr/>
    </dgm:pt>
    <dgm:pt modelId="{3D81BB07-F43D-45B3-AD4F-309EB6CA55CB}" type="pres">
      <dgm:prSet presAssocID="{3B2E3381-9C0A-4DDC-B6AF-5E9290F788B1}" presName="hierChild5" presStyleCnt="0"/>
      <dgm:spPr/>
    </dgm:pt>
    <dgm:pt modelId="{DAE7ABA5-7C9D-4A35-A804-C3E81FA5C604}" type="pres">
      <dgm:prSet presAssocID="{83A78CB0-645F-4999-97D5-686CE5219E09}" presName="Name37" presStyleLbl="parChTrans1D2" presStyleIdx="1" presStyleCnt="4"/>
      <dgm:spPr/>
      <dgm:t>
        <a:bodyPr/>
        <a:lstStyle/>
        <a:p>
          <a:endParaRPr lang="ru-RU"/>
        </a:p>
      </dgm:t>
    </dgm:pt>
    <dgm:pt modelId="{52A62F49-2970-405E-96C1-3B967F64EECF}" type="pres">
      <dgm:prSet presAssocID="{DC4B2EE3-B86C-4971-A1D6-B6CF06EC80BB}" presName="hierRoot2" presStyleCnt="0">
        <dgm:presLayoutVars>
          <dgm:hierBranch val="init"/>
        </dgm:presLayoutVars>
      </dgm:prSet>
      <dgm:spPr/>
    </dgm:pt>
    <dgm:pt modelId="{E2F76E81-32B8-474A-BE4E-54695CF0B28D}" type="pres">
      <dgm:prSet presAssocID="{DC4B2EE3-B86C-4971-A1D6-B6CF06EC80BB}" presName="rootComposite" presStyleCnt="0"/>
      <dgm:spPr/>
    </dgm:pt>
    <dgm:pt modelId="{26B276CA-8EBF-43A2-B69A-20029548BC37}" type="pres">
      <dgm:prSet presAssocID="{DC4B2EE3-B86C-4971-A1D6-B6CF06EC80BB}" presName="rootText" presStyleLbl="node2" presStyleIdx="1" presStyleCnt="4" custScaleX="1564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B4652A-E51C-452F-8B31-B23D83ACF9ED}" type="pres">
      <dgm:prSet presAssocID="{DC4B2EE3-B86C-4971-A1D6-B6CF06EC80BB}" presName="rootConnector" presStyleLbl="node2" presStyleIdx="1" presStyleCnt="4"/>
      <dgm:spPr/>
      <dgm:t>
        <a:bodyPr/>
        <a:lstStyle/>
        <a:p>
          <a:endParaRPr lang="ru-RU"/>
        </a:p>
      </dgm:t>
    </dgm:pt>
    <dgm:pt modelId="{42B7AC51-6F0C-47B5-A2DB-7087DDFCADD1}" type="pres">
      <dgm:prSet presAssocID="{DC4B2EE3-B86C-4971-A1D6-B6CF06EC80BB}" presName="hierChild4" presStyleCnt="0"/>
      <dgm:spPr/>
    </dgm:pt>
    <dgm:pt modelId="{B9EAF077-DC8A-4F00-9C44-4982A9816C27}" type="pres">
      <dgm:prSet presAssocID="{DC4B2EE3-B86C-4971-A1D6-B6CF06EC80BB}" presName="hierChild5" presStyleCnt="0"/>
      <dgm:spPr/>
    </dgm:pt>
    <dgm:pt modelId="{DE411B9D-38F8-4259-837B-F72A2EF488AE}" type="pres">
      <dgm:prSet presAssocID="{4C2B08E1-C445-4EE5-A02C-E23EFD3741F4}" presName="Name37" presStyleLbl="parChTrans1D2" presStyleIdx="2" presStyleCnt="4"/>
      <dgm:spPr/>
      <dgm:t>
        <a:bodyPr/>
        <a:lstStyle/>
        <a:p>
          <a:endParaRPr lang="ru-RU"/>
        </a:p>
      </dgm:t>
    </dgm:pt>
    <dgm:pt modelId="{515AEDB1-C4C6-4291-A413-A69F41824A86}" type="pres">
      <dgm:prSet presAssocID="{B81B3DC5-41C0-47E1-B70A-65124AE02364}" presName="hierRoot2" presStyleCnt="0">
        <dgm:presLayoutVars>
          <dgm:hierBranch val="init"/>
        </dgm:presLayoutVars>
      </dgm:prSet>
      <dgm:spPr/>
    </dgm:pt>
    <dgm:pt modelId="{8819ACFE-9E86-40BC-9E70-45EF8FB9C863}" type="pres">
      <dgm:prSet presAssocID="{B81B3DC5-41C0-47E1-B70A-65124AE02364}" presName="rootComposite" presStyleCnt="0"/>
      <dgm:spPr/>
    </dgm:pt>
    <dgm:pt modelId="{1D54BDC9-E98B-453E-AB70-A6DA5B098BEB}" type="pres">
      <dgm:prSet presAssocID="{B81B3DC5-41C0-47E1-B70A-65124AE02364}" presName="rootText" presStyleLbl="node2" presStyleIdx="2" presStyleCnt="4" custScaleX="127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DDED69-187B-4502-8C12-810E4C77B83F}" type="pres">
      <dgm:prSet presAssocID="{B81B3DC5-41C0-47E1-B70A-65124AE02364}" presName="rootConnector" presStyleLbl="node2" presStyleIdx="2" presStyleCnt="4"/>
      <dgm:spPr/>
      <dgm:t>
        <a:bodyPr/>
        <a:lstStyle/>
        <a:p>
          <a:endParaRPr lang="ru-RU"/>
        </a:p>
      </dgm:t>
    </dgm:pt>
    <dgm:pt modelId="{F6AF92D5-EF70-4FF2-BEBE-7406997EBAD5}" type="pres">
      <dgm:prSet presAssocID="{B81B3DC5-41C0-47E1-B70A-65124AE02364}" presName="hierChild4" presStyleCnt="0"/>
      <dgm:spPr/>
    </dgm:pt>
    <dgm:pt modelId="{683BB151-A342-4D14-B504-290590E66E34}" type="pres">
      <dgm:prSet presAssocID="{B81B3DC5-41C0-47E1-B70A-65124AE02364}" presName="hierChild5" presStyleCnt="0"/>
      <dgm:spPr/>
    </dgm:pt>
    <dgm:pt modelId="{5B82D7F8-0520-482F-8B50-F62FDBB40535}" type="pres">
      <dgm:prSet presAssocID="{FD96BF07-308C-4953-A6A2-F8D08E867E50}" presName="Name37" presStyleLbl="parChTrans1D2" presStyleIdx="3" presStyleCnt="4"/>
      <dgm:spPr/>
      <dgm:t>
        <a:bodyPr/>
        <a:lstStyle/>
        <a:p>
          <a:endParaRPr lang="ru-RU"/>
        </a:p>
      </dgm:t>
    </dgm:pt>
    <dgm:pt modelId="{6DAB77DF-6AFD-46AD-BAC7-4EB6C79D68BF}" type="pres">
      <dgm:prSet presAssocID="{F8410B25-24AB-45D0-8697-6050F124898A}" presName="hierRoot2" presStyleCnt="0">
        <dgm:presLayoutVars>
          <dgm:hierBranch val="init"/>
        </dgm:presLayoutVars>
      </dgm:prSet>
      <dgm:spPr/>
    </dgm:pt>
    <dgm:pt modelId="{AC951E4E-958B-44ED-8B65-676E839AAB87}" type="pres">
      <dgm:prSet presAssocID="{F8410B25-24AB-45D0-8697-6050F124898A}" presName="rootComposite" presStyleCnt="0"/>
      <dgm:spPr/>
    </dgm:pt>
    <dgm:pt modelId="{1594FD2B-2B60-4F15-849B-6145EFDA9731}" type="pres">
      <dgm:prSet presAssocID="{F8410B25-24AB-45D0-8697-6050F124898A}" presName="rootText" presStyleLbl="node2" presStyleIdx="3" presStyleCnt="4" custScaleX="1736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227174-1A3D-4885-842A-F1A219AEC1CC}" type="pres">
      <dgm:prSet presAssocID="{F8410B25-24AB-45D0-8697-6050F124898A}" presName="rootConnector" presStyleLbl="node2" presStyleIdx="3" presStyleCnt="4"/>
      <dgm:spPr/>
      <dgm:t>
        <a:bodyPr/>
        <a:lstStyle/>
        <a:p>
          <a:endParaRPr lang="ru-RU"/>
        </a:p>
      </dgm:t>
    </dgm:pt>
    <dgm:pt modelId="{C6B6E7FB-DDF5-45AD-8543-7FEDE3545F44}" type="pres">
      <dgm:prSet presAssocID="{F8410B25-24AB-45D0-8697-6050F124898A}" presName="hierChild4" presStyleCnt="0"/>
      <dgm:spPr/>
    </dgm:pt>
    <dgm:pt modelId="{CAF6755A-5C60-48B1-AAAB-B0AC6808100F}" type="pres">
      <dgm:prSet presAssocID="{F8410B25-24AB-45D0-8697-6050F124898A}" presName="hierChild5" presStyleCnt="0"/>
      <dgm:spPr/>
    </dgm:pt>
    <dgm:pt modelId="{D1822519-675E-42AE-896E-EFE4B5CECA1D}" type="pres">
      <dgm:prSet presAssocID="{D2E763BA-5E16-450A-BA6D-AE945FEA513D}" presName="Name111" presStyleLbl="parChTrans1D3" presStyleIdx="0" presStyleCnt="1"/>
      <dgm:spPr/>
      <dgm:t>
        <a:bodyPr/>
        <a:lstStyle/>
        <a:p>
          <a:endParaRPr lang="ru-RU"/>
        </a:p>
      </dgm:t>
    </dgm:pt>
    <dgm:pt modelId="{EEA6A936-4990-4F3F-838A-E833F99D08E5}" type="pres">
      <dgm:prSet presAssocID="{B3A2BDDA-F480-4624-B451-6608FB9E2869}" presName="hierRoot3" presStyleCnt="0">
        <dgm:presLayoutVars>
          <dgm:hierBranch val="init"/>
        </dgm:presLayoutVars>
      </dgm:prSet>
      <dgm:spPr/>
    </dgm:pt>
    <dgm:pt modelId="{312A3D60-6E31-460E-95EE-E6C6659EFF2B}" type="pres">
      <dgm:prSet presAssocID="{B3A2BDDA-F480-4624-B451-6608FB9E2869}" presName="rootComposite3" presStyleCnt="0"/>
      <dgm:spPr/>
    </dgm:pt>
    <dgm:pt modelId="{F50F3334-A989-4A19-9958-B2714884B961}" type="pres">
      <dgm:prSet presAssocID="{B3A2BDDA-F480-4624-B451-6608FB9E2869}" presName="rootText3" presStyleLbl="asst2" presStyleIdx="0" presStyleCnt="1" custScaleX="221118" custLinFactNeighborX="-46478" custLinFactNeighborY="181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4179E-0413-4A0A-B08D-67576F44B5A2}" type="pres">
      <dgm:prSet presAssocID="{B3A2BDDA-F480-4624-B451-6608FB9E2869}" presName="rootConnector3" presStyleLbl="asst2" presStyleIdx="0" presStyleCnt="1"/>
      <dgm:spPr/>
      <dgm:t>
        <a:bodyPr/>
        <a:lstStyle/>
        <a:p>
          <a:endParaRPr lang="ru-RU"/>
        </a:p>
      </dgm:t>
    </dgm:pt>
    <dgm:pt modelId="{3622E5F5-E1B3-4E62-8888-6999ADA32419}" type="pres">
      <dgm:prSet presAssocID="{B3A2BDDA-F480-4624-B451-6608FB9E2869}" presName="hierChild6" presStyleCnt="0"/>
      <dgm:spPr/>
    </dgm:pt>
    <dgm:pt modelId="{4F97D0A3-BD3D-4466-9E72-9E2501CB9FA5}" type="pres">
      <dgm:prSet presAssocID="{B3A2BDDA-F480-4624-B451-6608FB9E2869}" presName="hierChild7" presStyleCnt="0"/>
      <dgm:spPr/>
    </dgm:pt>
    <dgm:pt modelId="{73B3AB5E-3839-44B8-8BFF-42CFE70AE91A}" type="pres">
      <dgm:prSet presAssocID="{B270ED68-D96A-446A-86FD-F8567EFAB504}" presName="hierChild3" presStyleCnt="0"/>
      <dgm:spPr/>
    </dgm:pt>
  </dgm:ptLst>
  <dgm:cxnLst>
    <dgm:cxn modelId="{17B8A328-AFA8-4CFD-A668-08B56D0279FD}" type="presOf" srcId="{DC4B2EE3-B86C-4971-A1D6-B6CF06EC80BB}" destId="{67B4652A-E51C-452F-8B31-B23D83ACF9ED}" srcOrd="1" destOrd="0" presId="urn:microsoft.com/office/officeart/2005/8/layout/orgChart1"/>
    <dgm:cxn modelId="{40A1D33D-DC65-4AC6-B0EB-45627F79D17E}" type="presOf" srcId="{513CF99B-382D-49BC-85DA-842744423485}" destId="{EF1F920A-F716-4D2D-8DBE-63EA7931764A}" srcOrd="0" destOrd="0" presId="urn:microsoft.com/office/officeart/2005/8/layout/orgChart1"/>
    <dgm:cxn modelId="{084638DE-38AB-4CFA-8947-02F2E384C511}" type="presOf" srcId="{3B2E3381-9C0A-4DDC-B6AF-5E9290F788B1}" destId="{DC13B768-0CE8-4408-8C3B-5F49B731D7FE}" srcOrd="0" destOrd="0" presId="urn:microsoft.com/office/officeart/2005/8/layout/orgChart1"/>
    <dgm:cxn modelId="{F7ABE564-960A-43E5-B98B-98755CAFD898}" type="presOf" srcId="{FD96BF07-308C-4953-A6A2-F8D08E867E50}" destId="{5B82D7F8-0520-482F-8B50-F62FDBB40535}" srcOrd="0" destOrd="0" presId="urn:microsoft.com/office/officeart/2005/8/layout/orgChart1"/>
    <dgm:cxn modelId="{48D2C65F-64F7-4200-8071-BBF560123FCD}" type="presOf" srcId="{83A78CB0-645F-4999-97D5-686CE5219E09}" destId="{DAE7ABA5-7C9D-4A35-A804-C3E81FA5C604}" srcOrd="0" destOrd="0" presId="urn:microsoft.com/office/officeart/2005/8/layout/orgChart1"/>
    <dgm:cxn modelId="{A54A8821-1C1E-4FD4-8ABE-2C8B866D4F40}" srcId="{F8410B25-24AB-45D0-8697-6050F124898A}" destId="{B3A2BDDA-F480-4624-B451-6608FB9E2869}" srcOrd="0" destOrd="0" parTransId="{D2E763BA-5E16-450A-BA6D-AE945FEA513D}" sibTransId="{4362B306-3ADD-4F5A-86A7-D4FEB2DBB808}"/>
    <dgm:cxn modelId="{58C5E5E3-E843-4FC3-B5D5-F56B31C50F86}" type="presOf" srcId="{B270ED68-D96A-446A-86FD-F8567EFAB504}" destId="{669C2DE6-FF1A-453F-A490-B4815EDE8CA7}" srcOrd="1" destOrd="0" presId="urn:microsoft.com/office/officeart/2005/8/layout/orgChart1"/>
    <dgm:cxn modelId="{0EDF0042-E566-49E8-88E8-512F2C014770}" type="presOf" srcId="{B81B3DC5-41C0-47E1-B70A-65124AE02364}" destId="{1D54BDC9-E98B-453E-AB70-A6DA5B098BEB}" srcOrd="0" destOrd="0" presId="urn:microsoft.com/office/officeart/2005/8/layout/orgChart1"/>
    <dgm:cxn modelId="{B5062A77-AE1D-4D42-B474-25C05D6A565A}" srcId="{B270ED68-D96A-446A-86FD-F8567EFAB504}" destId="{DC4B2EE3-B86C-4971-A1D6-B6CF06EC80BB}" srcOrd="1" destOrd="0" parTransId="{83A78CB0-645F-4999-97D5-686CE5219E09}" sibTransId="{79D7EE6B-6FBD-4452-B541-834F4C3C8C8F}"/>
    <dgm:cxn modelId="{21EABA0F-A411-4A70-A645-FA9A570B977D}" type="presOf" srcId="{D3860475-020F-473C-8C2C-4D6093C28BF5}" destId="{2A66995A-6D82-4026-BA62-3761063223FB}" srcOrd="0" destOrd="0" presId="urn:microsoft.com/office/officeart/2005/8/layout/orgChart1"/>
    <dgm:cxn modelId="{BE73C19B-D13F-463B-B541-97A05082D0B0}" srcId="{B270ED68-D96A-446A-86FD-F8567EFAB504}" destId="{F8410B25-24AB-45D0-8697-6050F124898A}" srcOrd="3" destOrd="0" parTransId="{FD96BF07-308C-4953-A6A2-F8D08E867E50}" sibTransId="{9C7F6C1F-F81E-4C15-8F9D-ED25056665A5}"/>
    <dgm:cxn modelId="{3A8BB887-3EC1-431C-8368-61D81977ADAE}" srcId="{D3860475-020F-473C-8C2C-4D6093C28BF5}" destId="{B270ED68-D96A-446A-86FD-F8567EFAB504}" srcOrd="0" destOrd="0" parTransId="{CEE44147-F31F-41C4-B7FF-8900A5044E4A}" sibTransId="{15339AE4-5F52-427C-8070-AEF3B049BF09}"/>
    <dgm:cxn modelId="{D2A1A12E-903B-4264-ADD9-F4AC2CA4D1B7}" type="presOf" srcId="{3B2E3381-9C0A-4DDC-B6AF-5E9290F788B1}" destId="{5D0FA213-EDE4-420C-ABFD-8EFAC4F70F88}" srcOrd="1" destOrd="0" presId="urn:microsoft.com/office/officeart/2005/8/layout/orgChart1"/>
    <dgm:cxn modelId="{44099F4A-C41A-4CFE-8CD5-1E56B2DAC2FF}" type="presOf" srcId="{F8410B25-24AB-45D0-8697-6050F124898A}" destId="{0E227174-1A3D-4885-842A-F1A219AEC1CC}" srcOrd="1" destOrd="0" presId="urn:microsoft.com/office/officeart/2005/8/layout/orgChart1"/>
    <dgm:cxn modelId="{E97C6217-A1A0-46FD-9817-D5BE4880277F}" type="presOf" srcId="{B3A2BDDA-F480-4624-B451-6608FB9E2869}" destId="{F50F3334-A989-4A19-9958-B2714884B961}" srcOrd="0" destOrd="0" presId="urn:microsoft.com/office/officeart/2005/8/layout/orgChart1"/>
    <dgm:cxn modelId="{0029E14D-F215-4328-A9B6-E9116C6AC1A1}" type="presOf" srcId="{B81B3DC5-41C0-47E1-B70A-65124AE02364}" destId="{7CDDED69-187B-4502-8C12-810E4C77B83F}" srcOrd="1" destOrd="0" presId="urn:microsoft.com/office/officeart/2005/8/layout/orgChart1"/>
    <dgm:cxn modelId="{DBC0CE08-ED54-4C9D-871A-494591B39974}" srcId="{B270ED68-D96A-446A-86FD-F8567EFAB504}" destId="{B81B3DC5-41C0-47E1-B70A-65124AE02364}" srcOrd="2" destOrd="0" parTransId="{4C2B08E1-C445-4EE5-A02C-E23EFD3741F4}" sibTransId="{C8ECE296-8CEB-4995-A88A-71A4A0DE6EDA}"/>
    <dgm:cxn modelId="{DD7E16EA-0369-4385-9F43-2E5E2BEA3959}" type="presOf" srcId="{D2E763BA-5E16-450A-BA6D-AE945FEA513D}" destId="{D1822519-675E-42AE-896E-EFE4B5CECA1D}" srcOrd="0" destOrd="0" presId="urn:microsoft.com/office/officeart/2005/8/layout/orgChart1"/>
    <dgm:cxn modelId="{C8146639-B787-4803-8207-DA9F4E96EEB1}" type="presOf" srcId="{B3A2BDDA-F480-4624-B451-6608FB9E2869}" destId="{E444179E-0413-4A0A-B08D-67576F44B5A2}" srcOrd="1" destOrd="0" presId="urn:microsoft.com/office/officeart/2005/8/layout/orgChart1"/>
    <dgm:cxn modelId="{9F7AE7B7-DE74-40A0-9BA0-D2E301791008}" type="presOf" srcId="{DC4B2EE3-B86C-4971-A1D6-B6CF06EC80BB}" destId="{26B276CA-8EBF-43A2-B69A-20029548BC37}" srcOrd="0" destOrd="0" presId="urn:microsoft.com/office/officeart/2005/8/layout/orgChart1"/>
    <dgm:cxn modelId="{0F462A0B-833A-4CA0-A954-C8CF3BBD031B}" type="presOf" srcId="{4C2B08E1-C445-4EE5-A02C-E23EFD3741F4}" destId="{DE411B9D-38F8-4259-837B-F72A2EF488AE}" srcOrd="0" destOrd="0" presId="urn:microsoft.com/office/officeart/2005/8/layout/orgChart1"/>
    <dgm:cxn modelId="{84A0A5AE-8E30-4E6D-BB37-468E15E434B3}" type="presOf" srcId="{F8410B25-24AB-45D0-8697-6050F124898A}" destId="{1594FD2B-2B60-4F15-849B-6145EFDA9731}" srcOrd="0" destOrd="0" presId="urn:microsoft.com/office/officeart/2005/8/layout/orgChart1"/>
    <dgm:cxn modelId="{9FB26BD3-B217-4EC7-97AB-E3DCE85428A8}" type="presOf" srcId="{B270ED68-D96A-446A-86FD-F8567EFAB504}" destId="{696CF597-DE62-4C59-8F52-28E9B4D4FAD8}" srcOrd="0" destOrd="0" presId="urn:microsoft.com/office/officeart/2005/8/layout/orgChart1"/>
    <dgm:cxn modelId="{3818494D-F695-41B4-9866-1215FB604A5A}" srcId="{B270ED68-D96A-446A-86FD-F8567EFAB504}" destId="{3B2E3381-9C0A-4DDC-B6AF-5E9290F788B1}" srcOrd="0" destOrd="0" parTransId="{513CF99B-382D-49BC-85DA-842744423485}" sibTransId="{67E17B3C-E73E-4C79-990B-F8AB786183D2}"/>
    <dgm:cxn modelId="{60A811B4-F4F3-4626-BE7E-DC7B176446FD}" type="presParOf" srcId="{2A66995A-6D82-4026-BA62-3761063223FB}" destId="{4EA7D7CE-75F5-4F6A-96F8-8601A0DCE286}" srcOrd="0" destOrd="0" presId="urn:microsoft.com/office/officeart/2005/8/layout/orgChart1"/>
    <dgm:cxn modelId="{6BDC3534-F107-41DA-88B2-7BDFE92798B2}" type="presParOf" srcId="{4EA7D7CE-75F5-4F6A-96F8-8601A0DCE286}" destId="{C4EE023A-442E-4AC6-BA5E-AA76E3C6529D}" srcOrd="0" destOrd="0" presId="urn:microsoft.com/office/officeart/2005/8/layout/orgChart1"/>
    <dgm:cxn modelId="{332A6F28-DC4F-4790-92A3-5863D03075C7}" type="presParOf" srcId="{C4EE023A-442E-4AC6-BA5E-AA76E3C6529D}" destId="{696CF597-DE62-4C59-8F52-28E9B4D4FAD8}" srcOrd="0" destOrd="0" presId="urn:microsoft.com/office/officeart/2005/8/layout/orgChart1"/>
    <dgm:cxn modelId="{04B978B6-DAF2-4E54-AB15-6FAB2B8198B6}" type="presParOf" srcId="{C4EE023A-442E-4AC6-BA5E-AA76E3C6529D}" destId="{669C2DE6-FF1A-453F-A490-B4815EDE8CA7}" srcOrd="1" destOrd="0" presId="urn:microsoft.com/office/officeart/2005/8/layout/orgChart1"/>
    <dgm:cxn modelId="{C866E600-4F98-4C86-9FA9-279CDA173891}" type="presParOf" srcId="{4EA7D7CE-75F5-4F6A-96F8-8601A0DCE286}" destId="{A2011E30-5117-428E-A946-B6F8A5FE0B96}" srcOrd="1" destOrd="0" presId="urn:microsoft.com/office/officeart/2005/8/layout/orgChart1"/>
    <dgm:cxn modelId="{C7DFB8FB-7223-4F40-94ED-DFC5F0074CC8}" type="presParOf" srcId="{A2011E30-5117-428E-A946-B6F8A5FE0B96}" destId="{EF1F920A-F716-4D2D-8DBE-63EA7931764A}" srcOrd="0" destOrd="0" presId="urn:microsoft.com/office/officeart/2005/8/layout/orgChart1"/>
    <dgm:cxn modelId="{FA0D1689-9858-4BFE-980C-88E0CA914E6C}" type="presParOf" srcId="{A2011E30-5117-428E-A946-B6F8A5FE0B96}" destId="{0B592DD1-8357-43C3-B2F4-F01036C87059}" srcOrd="1" destOrd="0" presId="urn:microsoft.com/office/officeart/2005/8/layout/orgChart1"/>
    <dgm:cxn modelId="{79618143-B807-46AC-AA7B-E4DD376D065A}" type="presParOf" srcId="{0B592DD1-8357-43C3-B2F4-F01036C87059}" destId="{9B595AB0-A1D0-4381-A637-B695229CA297}" srcOrd="0" destOrd="0" presId="urn:microsoft.com/office/officeart/2005/8/layout/orgChart1"/>
    <dgm:cxn modelId="{93472318-F629-4120-91AD-7196932935A1}" type="presParOf" srcId="{9B595AB0-A1D0-4381-A637-B695229CA297}" destId="{DC13B768-0CE8-4408-8C3B-5F49B731D7FE}" srcOrd="0" destOrd="0" presId="urn:microsoft.com/office/officeart/2005/8/layout/orgChart1"/>
    <dgm:cxn modelId="{98296613-88AE-4B99-B8AE-C6FD7C9A80EC}" type="presParOf" srcId="{9B595AB0-A1D0-4381-A637-B695229CA297}" destId="{5D0FA213-EDE4-420C-ABFD-8EFAC4F70F88}" srcOrd="1" destOrd="0" presId="urn:microsoft.com/office/officeart/2005/8/layout/orgChart1"/>
    <dgm:cxn modelId="{6A9C23C0-D9FD-41DE-A4FD-650168EBC647}" type="presParOf" srcId="{0B592DD1-8357-43C3-B2F4-F01036C87059}" destId="{283BA326-5AC2-42DD-BC66-8CAAC6C463BF}" srcOrd="1" destOrd="0" presId="urn:microsoft.com/office/officeart/2005/8/layout/orgChart1"/>
    <dgm:cxn modelId="{53B63241-9768-4D14-87ED-13C96349F179}" type="presParOf" srcId="{0B592DD1-8357-43C3-B2F4-F01036C87059}" destId="{3D81BB07-F43D-45B3-AD4F-309EB6CA55CB}" srcOrd="2" destOrd="0" presId="urn:microsoft.com/office/officeart/2005/8/layout/orgChart1"/>
    <dgm:cxn modelId="{4393620F-BBAD-4183-97E2-7ADC114FD5DF}" type="presParOf" srcId="{A2011E30-5117-428E-A946-B6F8A5FE0B96}" destId="{DAE7ABA5-7C9D-4A35-A804-C3E81FA5C604}" srcOrd="2" destOrd="0" presId="urn:microsoft.com/office/officeart/2005/8/layout/orgChart1"/>
    <dgm:cxn modelId="{8C87272F-7B74-4A93-8364-2BF226D9C3B9}" type="presParOf" srcId="{A2011E30-5117-428E-A946-B6F8A5FE0B96}" destId="{52A62F49-2970-405E-96C1-3B967F64EECF}" srcOrd="3" destOrd="0" presId="urn:microsoft.com/office/officeart/2005/8/layout/orgChart1"/>
    <dgm:cxn modelId="{9CC84C58-F5E4-45C7-8DC4-2463F883DB81}" type="presParOf" srcId="{52A62F49-2970-405E-96C1-3B967F64EECF}" destId="{E2F76E81-32B8-474A-BE4E-54695CF0B28D}" srcOrd="0" destOrd="0" presId="urn:microsoft.com/office/officeart/2005/8/layout/orgChart1"/>
    <dgm:cxn modelId="{33D443E2-600F-48CD-BB72-B157DB59F9A8}" type="presParOf" srcId="{E2F76E81-32B8-474A-BE4E-54695CF0B28D}" destId="{26B276CA-8EBF-43A2-B69A-20029548BC37}" srcOrd="0" destOrd="0" presId="urn:microsoft.com/office/officeart/2005/8/layout/orgChart1"/>
    <dgm:cxn modelId="{BA2379F0-3BB8-4B85-9EB7-1C657124A2A9}" type="presParOf" srcId="{E2F76E81-32B8-474A-BE4E-54695CF0B28D}" destId="{67B4652A-E51C-452F-8B31-B23D83ACF9ED}" srcOrd="1" destOrd="0" presId="urn:microsoft.com/office/officeart/2005/8/layout/orgChart1"/>
    <dgm:cxn modelId="{ACE542AD-501D-42EC-9540-3F0C2FC51707}" type="presParOf" srcId="{52A62F49-2970-405E-96C1-3B967F64EECF}" destId="{42B7AC51-6F0C-47B5-A2DB-7087DDFCADD1}" srcOrd="1" destOrd="0" presId="urn:microsoft.com/office/officeart/2005/8/layout/orgChart1"/>
    <dgm:cxn modelId="{701F2F74-B6C6-47FD-96EE-E22CACF6E68B}" type="presParOf" srcId="{52A62F49-2970-405E-96C1-3B967F64EECF}" destId="{B9EAF077-DC8A-4F00-9C44-4982A9816C27}" srcOrd="2" destOrd="0" presId="urn:microsoft.com/office/officeart/2005/8/layout/orgChart1"/>
    <dgm:cxn modelId="{5BB35B97-B776-47CB-B0E3-40D60886D369}" type="presParOf" srcId="{A2011E30-5117-428E-A946-B6F8A5FE0B96}" destId="{DE411B9D-38F8-4259-837B-F72A2EF488AE}" srcOrd="4" destOrd="0" presId="urn:microsoft.com/office/officeart/2005/8/layout/orgChart1"/>
    <dgm:cxn modelId="{0EC69E18-5779-4972-A7E6-72486C93A620}" type="presParOf" srcId="{A2011E30-5117-428E-A946-B6F8A5FE0B96}" destId="{515AEDB1-C4C6-4291-A413-A69F41824A86}" srcOrd="5" destOrd="0" presId="urn:microsoft.com/office/officeart/2005/8/layout/orgChart1"/>
    <dgm:cxn modelId="{9D69B66B-6E42-4CA6-B81C-3DEE5DD40FF0}" type="presParOf" srcId="{515AEDB1-C4C6-4291-A413-A69F41824A86}" destId="{8819ACFE-9E86-40BC-9E70-45EF8FB9C863}" srcOrd="0" destOrd="0" presId="urn:microsoft.com/office/officeart/2005/8/layout/orgChart1"/>
    <dgm:cxn modelId="{D4DF0F04-EE24-44ED-A366-EFB2440FAD17}" type="presParOf" srcId="{8819ACFE-9E86-40BC-9E70-45EF8FB9C863}" destId="{1D54BDC9-E98B-453E-AB70-A6DA5B098BEB}" srcOrd="0" destOrd="0" presId="urn:microsoft.com/office/officeart/2005/8/layout/orgChart1"/>
    <dgm:cxn modelId="{7F3D3903-9984-4B02-A891-A613740FB3AD}" type="presParOf" srcId="{8819ACFE-9E86-40BC-9E70-45EF8FB9C863}" destId="{7CDDED69-187B-4502-8C12-810E4C77B83F}" srcOrd="1" destOrd="0" presId="urn:microsoft.com/office/officeart/2005/8/layout/orgChart1"/>
    <dgm:cxn modelId="{93344E2C-B459-4CC9-A000-D49B9E8C225F}" type="presParOf" srcId="{515AEDB1-C4C6-4291-A413-A69F41824A86}" destId="{F6AF92D5-EF70-4FF2-BEBE-7406997EBAD5}" srcOrd="1" destOrd="0" presId="urn:microsoft.com/office/officeart/2005/8/layout/orgChart1"/>
    <dgm:cxn modelId="{F098CEF7-F65E-401F-B75D-00BF43DC9AC1}" type="presParOf" srcId="{515AEDB1-C4C6-4291-A413-A69F41824A86}" destId="{683BB151-A342-4D14-B504-290590E66E34}" srcOrd="2" destOrd="0" presId="urn:microsoft.com/office/officeart/2005/8/layout/orgChart1"/>
    <dgm:cxn modelId="{25B0C7BA-5D44-4BEA-A5CD-DDE8BE972CC6}" type="presParOf" srcId="{A2011E30-5117-428E-A946-B6F8A5FE0B96}" destId="{5B82D7F8-0520-482F-8B50-F62FDBB40535}" srcOrd="6" destOrd="0" presId="urn:microsoft.com/office/officeart/2005/8/layout/orgChart1"/>
    <dgm:cxn modelId="{2540E405-4DA8-4548-91E6-164FD34382D1}" type="presParOf" srcId="{A2011E30-5117-428E-A946-B6F8A5FE0B96}" destId="{6DAB77DF-6AFD-46AD-BAC7-4EB6C79D68BF}" srcOrd="7" destOrd="0" presId="urn:microsoft.com/office/officeart/2005/8/layout/orgChart1"/>
    <dgm:cxn modelId="{5F5F582E-A99C-4623-9057-9BFF0E19AAAE}" type="presParOf" srcId="{6DAB77DF-6AFD-46AD-BAC7-4EB6C79D68BF}" destId="{AC951E4E-958B-44ED-8B65-676E839AAB87}" srcOrd="0" destOrd="0" presId="urn:microsoft.com/office/officeart/2005/8/layout/orgChart1"/>
    <dgm:cxn modelId="{542FF2AB-C787-49BA-98E8-59FF2BE9BE37}" type="presParOf" srcId="{AC951E4E-958B-44ED-8B65-676E839AAB87}" destId="{1594FD2B-2B60-4F15-849B-6145EFDA9731}" srcOrd="0" destOrd="0" presId="urn:microsoft.com/office/officeart/2005/8/layout/orgChart1"/>
    <dgm:cxn modelId="{3F0D7AD1-A003-4CF6-85E9-F13995499748}" type="presParOf" srcId="{AC951E4E-958B-44ED-8B65-676E839AAB87}" destId="{0E227174-1A3D-4885-842A-F1A219AEC1CC}" srcOrd="1" destOrd="0" presId="urn:microsoft.com/office/officeart/2005/8/layout/orgChart1"/>
    <dgm:cxn modelId="{DD9BA8B1-2EAB-4D36-898D-09B4B521DEA2}" type="presParOf" srcId="{6DAB77DF-6AFD-46AD-BAC7-4EB6C79D68BF}" destId="{C6B6E7FB-DDF5-45AD-8543-7FEDE3545F44}" srcOrd="1" destOrd="0" presId="urn:microsoft.com/office/officeart/2005/8/layout/orgChart1"/>
    <dgm:cxn modelId="{E8061385-FB3B-49B6-BEC2-DF454595810B}" type="presParOf" srcId="{6DAB77DF-6AFD-46AD-BAC7-4EB6C79D68BF}" destId="{CAF6755A-5C60-48B1-AAAB-B0AC6808100F}" srcOrd="2" destOrd="0" presId="urn:microsoft.com/office/officeart/2005/8/layout/orgChart1"/>
    <dgm:cxn modelId="{14531E04-C4DA-4174-B7B3-3C2A02874336}" type="presParOf" srcId="{CAF6755A-5C60-48B1-AAAB-B0AC6808100F}" destId="{D1822519-675E-42AE-896E-EFE4B5CECA1D}" srcOrd="0" destOrd="0" presId="urn:microsoft.com/office/officeart/2005/8/layout/orgChart1"/>
    <dgm:cxn modelId="{CC052927-E5FF-42AE-B5F3-865CB9B42487}" type="presParOf" srcId="{CAF6755A-5C60-48B1-AAAB-B0AC6808100F}" destId="{EEA6A936-4990-4F3F-838A-E833F99D08E5}" srcOrd="1" destOrd="0" presId="urn:microsoft.com/office/officeart/2005/8/layout/orgChart1"/>
    <dgm:cxn modelId="{8E8D1CBF-B417-4C40-A512-001ECF8C69D8}" type="presParOf" srcId="{EEA6A936-4990-4F3F-838A-E833F99D08E5}" destId="{312A3D60-6E31-460E-95EE-E6C6659EFF2B}" srcOrd="0" destOrd="0" presId="urn:microsoft.com/office/officeart/2005/8/layout/orgChart1"/>
    <dgm:cxn modelId="{DB78462A-F73F-44C5-891A-5767E5204C4C}" type="presParOf" srcId="{312A3D60-6E31-460E-95EE-E6C6659EFF2B}" destId="{F50F3334-A989-4A19-9958-B2714884B961}" srcOrd="0" destOrd="0" presId="urn:microsoft.com/office/officeart/2005/8/layout/orgChart1"/>
    <dgm:cxn modelId="{A1055CEC-2A0B-4DB5-9864-962906F041FF}" type="presParOf" srcId="{312A3D60-6E31-460E-95EE-E6C6659EFF2B}" destId="{E444179E-0413-4A0A-B08D-67576F44B5A2}" srcOrd="1" destOrd="0" presId="urn:microsoft.com/office/officeart/2005/8/layout/orgChart1"/>
    <dgm:cxn modelId="{42CC8D48-1AA8-4259-8F7E-4CA09894C876}" type="presParOf" srcId="{EEA6A936-4990-4F3F-838A-E833F99D08E5}" destId="{3622E5F5-E1B3-4E62-8888-6999ADA32419}" srcOrd="1" destOrd="0" presId="urn:microsoft.com/office/officeart/2005/8/layout/orgChart1"/>
    <dgm:cxn modelId="{BCF760DA-2260-4317-BE17-CA6ACC3C1F65}" type="presParOf" srcId="{EEA6A936-4990-4F3F-838A-E833F99D08E5}" destId="{4F97D0A3-BD3D-4466-9E72-9E2501CB9FA5}" srcOrd="2" destOrd="0" presId="urn:microsoft.com/office/officeart/2005/8/layout/orgChart1"/>
    <dgm:cxn modelId="{6FCD6102-A9FB-469A-ADAD-4B0A8A13F827}" type="presParOf" srcId="{4EA7D7CE-75F5-4F6A-96F8-8601A0DCE286}" destId="{73B3AB5E-3839-44B8-8BFF-42CFE70AE91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3_2" csCatId="accent3" phldr="1"/>
      <dgm:spPr/>
    </dgm:pt>
    <dgm:pt modelId="{068B6DDA-42F0-4852-952F-529D325092D7}">
      <dgm:prSet phldrT="[Текст]"/>
      <dgm:spPr/>
      <dgm:t>
        <a:bodyPr/>
        <a:lstStyle/>
        <a:p>
          <a:r>
            <a:rPr lang="ru-RU" dirty="0" smtClean="0"/>
            <a:t>воспитательная цель</a:t>
          </a:r>
          <a:endParaRPr lang="ru-RU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/>
      <dgm:spPr/>
      <dgm:t>
        <a:bodyPr/>
        <a:lstStyle/>
        <a:p>
          <a:r>
            <a:rPr lang="ru-RU" dirty="0" smtClean="0"/>
            <a:t>личностные результаты</a:t>
          </a:r>
          <a:endParaRPr lang="ru-RU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C59E0A09-D91B-46B7-A6FB-ACE6445848B3}" type="pres">
      <dgm:prSet presAssocID="{D06787D0-DD74-43E5-9AF0-38B2066478B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A22F1E-762E-4D04-963C-B82A68304055}" type="presOf" srcId="{8A0ED5C1-016A-41AB-A236-6DAE0331BAE1}" destId="{88D9D73F-34EE-4C2D-9542-254D49F8AB13}" srcOrd="0" destOrd="0" presId="urn:microsoft.com/office/officeart/2005/8/layout/process1"/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F228EDB3-8D3F-4C14-8C73-C404074C9633}" type="presOf" srcId="{2412C9CA-BB8B-41F2-97CE-7E5206E5E267}" destId="{3CC03E73-EDCF-4FBD-82D0-69CD36B22D72}" srcOrd="0" destOrd="0" presId="urn:microsoft.com/office/officeart/2005/8/layout/process1"/>
    <dgm:cxn modelId="{EFDB6756-8BBA-43BD-8164-089809CABD94}" type="presOf" srcId="{D06787D0-DD74-43E5-9AF0-38B2066478B0}" destId="{C59E0A09-D91B-46B7-A6FB-ACE6445848B3}" srcOrd="1" destOrd="0" presId="urn:microsoft.com/office/officeart/2005/8/layout/process1"/>
    <dgm:cxn modelId="{350BA802-30BB-4EB4-8C9D-719780530FB6}" type="presOf" srcId="{068B6DDA-42F0-4852-952F-529D325092D7}" destId="{D6A53D65-C074-4052-9570-47CEEB7DCA96}" srcOrd="0" destOrd="0" presId="urn:microsoft.com/office/officeart/2005/8/layout/process1"/>
    <dgm:cxn modelId="{D3CD09B5-E33F-4FE7-B23B-3B91BC5CA105}" type="presOf" srcId="{D06787D0-DD74-43E5-9AF0-38B2066478B0}" destId="{36023ED6-9272-4169-9841-8FE21ABA9AEF}" srcOrd="0" destOrd="0" presId="urn:microsoft.com/office/officeart/2005/8/layout/process1"/>
    <dgm:cxn modelId="{A9652F8A-BF03-45D7-8B72-D7A98D7DA510}" type="presParOf" srcId="{88D9D73F-34EE-4C2D-9542-254D49F8AB13}" destId="{D6A53D65-C074-4052-9570-47CEEB7DCA96}" srcOrd="0" destOrd="0" presId="urn:microsoft.com/office/officeart/2005/8/layout/process1"/>
    <dgm:cxn modelId="{FF6BC11B-A8B6-4451-9B70-24C7014EB525}" type="presParOf" srcId="{88D9D73F-34EE-4C2D-9542-254D49F8AB13}" destId="{36023ED6-9272-4169-9841-8FE21ABA9AEF}" srcOrd="1" destOrd="0" presId="urn:microsoft.com/office/officeart/2005/8/layout/process1"/>
    <dgm:cxn modelId="{6B3BB4B5-16CA-4302-A166-672340104BF6}" type="presParOf" srcId="{36023ED6-9272-4169-9841-8FE21ABA9AEF}" destId="{C59E0A09-D91B-46B7-A6FB-ACE6445848B3}" srcOrd="0" destOrd="0" presId="urn:microsoft.com/office/officeart/2005/8/layout/process1"/>
    <dgm:cxn modelId="{E4A9AA63-8370-42F2-A705-93098C000FEF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068B6DDA-42F0-4852-952F-529D325092D7}">
      <dgm:prSet phldrT="[Текст]" custT="1"/>
      <dgm:spPr/>
      <dgm:t>
        <a:bodyPr/>
        <a:lstStyle/>
        <a:p>
          <a:r>
            <a:rPr lang="ru-RU" sz="3200" dirty="0" smtClean="0"/>
            <a:t>развивающая цель</a:t>
          </a:r>
          <a:endParaRPr lang="ru-RU" sz="3200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C59E0A09-D91B-46B7-A6FB-ACE6445848B3}" type="pres">
      <dgm:prSet presAssocID="{D06787D0-DD74-43E5-9AF0-38B2066478B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7A8CC2-FDCE-487D-8E32-8F66855B5BA5}" type="presOf" srcId="{D06787D0-DD74-43E5-9AF0-38B2066478B0}" destId="{C59E0A09-D91B-46B7-A6FB-ACE6445848B3}" srcOrd="1" destOrd="0" presId="urn:microsoft.com/office/officeart/2005/8/layout/process1"/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A5D9D0DB-E6B1-4F13-B587-98922AFAD6E8}" type="presOf" srcId="{8A0ED5C1-016A-41AB-A236-6DAE0331BAE1}" destId="{88D9D73F-34EE-4C2D-9542-254D49F8AB13}" srcOrd="0" destOrd="0" presId="urn:microsoft.com/office/officeart/2005/8/layout/process1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6183C4CC-C9FB-440C-BC53-0D18B8BB2DD9}" type="presOf" srcId="{2412C9CA-BB8B-41F2-97CE-7E5206E5E267}" destId="{3CC03E73-EDCF-4FBD-82D0-69CD36B22D72}" srcOrd="0" destOrd="0" presId="urn:microsoft.com/office/officeart/2005/8/layout/process1"/>
    <dgm:cxn modelId="{65EBFC64-B4DA-454B-93A0-6225EAA153D7}" type="presOf" srcId="{D06787D0-DD74-43E5-9AF0-38B2066478B0}" destId="{36023ED6-9272-4169-9841-8FE21ABA9AEF}" srcOrd="0" destOrd="0" presId="urn:microsoft.com/office/officeart/2005/8/layout/process1"/>
    <dgm:cxn modelId="{6C067C7E-6C4C-496C-84D7-AA2FA76C2369}" type="presOf" srcId="{068B6DDA-42F0-4852-952F-529D325092D7}" destId="{D6A53D65-C074-4052-9570-47CEEB7DCA96}" srcOrd="0" destOrd="0" presId="urn:microsoft.com/office/officeart/2005/8/layout/process1"/>
    <dgm:cxn modelId="{97A54773-647F-403F-BDC2-8A02897BBC0D}" type="presParOf" srcId="{88D9D73F-34EE-4C2D-9542-254D49F8AB13}" destId="{D6A53D65-C074-4052-9570-47CEEB7DCA96}" srcOrd="0" destOrd="0" presId="urn:microsoft.com/office/officeart/2005/8/layout/process1"/>
    <dgm:cxn modelId="{9A42096A-4BDA-489C-8FD0-F8CE1414EDB6}" type="presParOf" srcId="{88D9D73F-34EE-4C2D-9542-254D49F8AB13}" destId="{36023ED6-9272-4169-9841-8FE21ABA9AEF}" srcOrd="1" destOrd="0" presId="urn:microsoft.com/office/officeart/2005/8/layout/process1"/>
    <dgm:cxn modelId="{4A87E72A-C6F5-4116-A1FB-8DC9833FC63E}" type="presParOf" srcId="{36023ED6-9272-4169-9841-8FE21ABA9AEF}" destId="{C59E0A09-D91B-46B7-A6FB-ACE6445848B3}" srcOrd="0" destOrd="0" presId="urn:microsoft.com/office/officeart/2005/8/layout/process1"/>
    <dgm:cxn modelId="{40281E1A-8C88-48D2-A815-3BEC81F508EE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4_2" csCatId="accent4" phldr="1"/>
      <dgm:spPr/>
    </dgm:pt>
    <dgm:pt modelId="{068B6DDA-42F0-4852-952F-529D325092D7}">
      <dgm:prSet phldrT="[Текст]" custT="1"/>
      <dgm:spPr/>
      <dgm:t>
        <a:bodyPr/>
        <a:lstStyle/>
        <a:p>
          <a:r>
            <a:rPr lang="ru-RU" sz="3000" dirty="0" smtClean="0"/>
            <a:t>образовательная цель</a:t>
          </a:r>
          <a:endParaRPr lang="ru-RU" sz="3000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 custT="1"/>
      <dgm:spPr/>
      <dgm:t>
        <a:bodyPr/>
        <a:lstStyle/>
        <a:p>
          <a:r>
            <a:rPr lang="ru-RU" sz="3200" dirty="0" smtClean="0"/>
            <a:t>предметные результаты</a:t>
          </a:r>
          <a:endParaRPr lang="ru-RU" sz="3200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C59E0A09-D91B-46B7-A6FB-ACE6445848B3}" type="pres">
      <dgm:prSet presAssocID="{D06787D0-DD74-43E5-9AF0-38B2066478B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D384D999-02C5-4925-A17F-9D7729BBC6C5}" type="presOf" srcId="{2412C9CA-BB8B-41F2-97CE-7E5206E5E267}" destId="{3CC03E73-EDCF-4FBD-82D0-69CD36B22D72}" srcOrd="0" destOrd="0" presId="urn:microsoft.com/office/officeart/2005/8/layout/process1"/>
    <dgm:cxn modelId="{6A1691C7-4EE5-4173-8C77-77A872B9D94F}" type="presOf" srcId="{D06787D0-DD74-43E5-9AF0-38B2066478B0}" destId="{36023ED6-9272-4169-9841-8FE21ABA9AEF}" srcOrd="0" destOrd="0" presId="urn:microsoft.com/office/officeart/2005/8/layout/process1"/>
    <dgm:cxn modelId="{8148EFB6-E500-4EBA-B1B1-4BAC2BF86478}" type="presOf" srcId="{068B6DDA-42F0-4852-952F-529D325092D7}" destId="{D6A53D65-C074-4052-9570-47CEEB7DCA96}" srcOrd="0" destOrd="0" presId="urn:microsoft.com/office/officeart/2005/8/layout/process1"/>
    <dgm:cxn modelId="{297CD397-823B-4D46-8FDF-D358FA1F4C68}" type="presOf" srcId="{8A0ED5C1-016A-41AB-A236-6DAE0331BAE1}" destId="{88D9D73F-34EE-4C2D-9542-254D49F8AB13}" srcOrd="0" destOrd="0" presId="urn:microsoft.com/office/officeart/2005/8/layout/process1"/>
    <dgm:cxn modelId="{CCD7489E-D240-48D4-9203-FA06E91A8268}" type="presOf" srcId="{D06787D0-DD74-43E5-9AF0-38B2066478B0}" destId="{C59E0A09-D91B-46B7-A6FB-ACE6445848B3}" srcOrd="1" destOrd="0" presId="urn:microsoft.com/office/officeart/2005/8/layout/process1"/>
    <dgm:cxn modelId="{6885C6D7-8F68-4AFE-BBFD-0522C083FCC2}" type="presParOf" srcId="{88D9D73F-34EE-4C2D-9542-254D49F8AB13}" destId="{D6A53D65-C074-4052-9570-47CEEB7DCA96}" srcOrd="0" destOrd="0" presId="urn:microsoft.com/office/officeart/2005/8/layout/process1"/>
    <dgm:cxn modelId="{908A4D88-8B86-4038-9428-BAB760BBFC51}" type="presParOf" srcId="{88D9D73F-34EE-4C2D-9542-254D49F8AB13}" destId="{36023ED6-9272-4169-9841-8FE21ABA9AEF}" srcOrd="1" destOrd="0" presId="urn:microsoft.com/office/officeart/2005/8/layout/process1"/>
    <dgm:cxn modelId="{E04441FA-391F-49A4-BD82-005097599D1E}" type="presParOf" srcId="{36023ED6-9272-4169-9841-8FE21ABA9AEF}" destId="{C59E0A09-D91B-46B7-A6FB-ACE6445848B3}" srcOrd="0" destOrd="0" presId="urn:microsoft.com/office/officeart/2005/8/layout/process1"/>
    <dgm:cxn modelId="{ADD0DB90-FA4E-4D6A-8936-0124ADD21D6E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822519-675E-42AE-896E-EFE4B5CECA1D}">
      <dsp:nvSpPr>
        <dsp:cNvPr id="0" name=""/>
        <dsp:cNvSpPr/>
      </dsp:nvSpPr>
      <dsp:spPr>
        <a:xfrm>
          <a:off x="8006673" y="3251915"/>
          <a:ext cx="897944" cy="867915"/>
        </a:xfrm>
        <a:custGeom>
          <a:avLst/>
          <a:gdLst/>
          <a:ahLst/>
          <a:cxnLst/>
          <a:rect l="0" t="0" r="0" b="0"/>
          <a:pathLst>
            <a:path>
              <a:moveTo>
                <a:pt x="897944" y="0"/>
              </a:moveTo>
              <a:lnTo>
                <a:pt x="897944" y="867915"/>
              </a:lnTo>
              <a:lnTo>
                <a:pt x="0" y="867915"/>
              </a:lnTo>
            </a:path>
          </a:pathLst>
        </a:custGeom>
        <a:noFill/>
        <a:ln w="1270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2D7F8-0520-482F-8B50-F62FDBB40535}">
      <dsp:nvSpPr>
        <dsp:cNvPr id="0" name=""/>
        <dsp:cNvSpPr/>
      </dsp:nvSpPr>
      <dsp:spPr>
        <a:xfrm>
          <a:off x="5031453" y="1755558"/>
          <a:ext cx="3873165" cy="708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2906"/>
              </a:lnTo>
              <a:lnTo>
                <a:pt x="3873165" y="542906"/>
              </a:lnTo>
              <a:lnTo>
                <a:pt x="3873165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411B9D-38F8-4259-837B-F72A2EF488AE}">
      <dsp:nvSpPr>
        <dsp:cNvPr id="0" name=""/>
        <dsp:cNvSpPr/>
      </dsp:nvSpPr>
      <dsp:spPr>
        <a:xfrm>
          <a:off x="5031453" y="1755558"/>
          <a:ext cx="1172073" cy="708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2906"/>
              </a:lnTo>
              <a:lnTo>
                <a:pt x="1172073" y="542906"/>
              </a:lnTo>
              <a:lnTo>
                <a:pt x="1172073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E7ABA5-7C9D-4A35-A804-C3E81FA5C604}">
      <dsp:nvSpPr>
        <dsp:cNvPr id="0" name=""/>
        <dsp:cNvSpPr/>
      </dsp:nvSpPr>
      <dsp:spPr>
        <a:xfrm>
          <a:off x="3637612" y="1755558"/>
          <a:ext cx="1393841" cy="708381"/>
        </a:xfrm>
        <a:custGeom>
          <a:avLst/>
          <a:gdLst/>
          <a:ahLst/>
          <a:cxnLst/>
          <a:rect l="0" t="0" r="0" b="0"/>
          <a:pathLst>
            <a:path>
              <a:moveTo>
                <a:pt x="1393841" y="0"/>
              </a:moveTo>
              <a:lnTo>
                <a:pt x="1393841" y="542906"/>
              </a:lnTo>
              <a:lnTo>
                <a:pt x="0" y="542906"/>
              </a:lnTo>
              <a:lnTo>
                <a:pt x="0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F920A-F716-4D2D-8DBE-63EA7931764A}">
      <dsp:nvSpPr>
        <dsp:cNvPr id="0" name=""/>
        <dsp:cNvSpPr/>
      </dsp:nvSpPr>
      <dsp:spPr>
        <a:xfrm>
          <a:off x="1145420" y="1755558"/>
          <a:ext cx="3886033" cy="704166"/>
        </a:xfrm>
        <a:custGeom>
          <a:avLst/>
          <a:gdLst/>
          <a:ahLst/>
          <a:cxnLst/>
          <a:rect l="0" t="0" r="0" b="0"/>
          <a:pathLst>
            <a:path>
              <a:moveTo>
                <a:pt x="3886033" y="0"/>
              </a:moveTo>
              <a:lnTo>
                <a:pt x="3886033" y="538691"/>
              </a:lnTo>
              <a:lnTo>
                <a:pt x="0" y="538691"/>
              </a:lnTo>
              <a:lnTo>
                <a:pt x="0" y="70416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6CF597-DE62-4C59-8F52-28E9B4D4FAD8}">
      <dsp:nvSpPr>
        <dsp:cNvPr id="0" name=""/>
        <dsp:cNvSpPr/>
      </dsp:nvSpPr>
      <dsp:spPr>
        <a:xfrm>
          <a:off x="3402212" y="383284"/>
          <a:ext cx="3258481" cy="137227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Универсальные учебные действия</a:t>
          </a:r>
          <a:endParaRPr lang="ru-RU" sz="2800" kern="1200" dirty="0"/>
        </a:p>
      </dsp:txBody>
      <dsp:txXfrm>
        <a:off x="3402212" y="383284"/>
        <a:ext cx="3258481" cy="1372274"/>
      </dsp:txXfrm>
    </dsp:sp>
    <dsp:sp modelId="{DC13B768-0CE8-4408-8C3B-5F49B731D7FE}">
      <dsp:nvSpPr>
        <dsp:cNvPr id="0" name=""/>
        <dsp:cNvSpPr/>
      </dsp:nvSpPr>
      <dsp:spPr>
        <a:xfrm>
          <a:off x="110572" y="2459724"/>
          <a:ext cx="2069695" cy="787975"/>
        </a:xfrm>
        <a:prstGeom prst="rect">
          <a:avLst/>
        </a:prstGeom>
        <a:gradFill rotWithShape="0">
          <a:gsLst>
            <a:gs pos="0">
              <a:schemeClr val="accent6"/>
            </a:gs>
            <a:gs pos="16000">
              <a:schemeClr val="accent6"/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Личностные</a:t>
          </a:r>
          <a:endParaRPr lang="ru-RU" sz="2800" kern="1200" dirty="0"/>
        </a:p>
      </dsp:txBody>
      <dsp:txXfrm>
        <a:off x="110572" y="2459724"/>
        <a:ext cx="2069695" cy="787975"/>
      </dsp:txXfrm>
    </dsp:sp>
    <dsp:sp modelId="{26B276CA-8EBF-43A2-B69A-20029548BC37}">
      <dsp:nvSpPr>
        <dsp:cNvPr id="0" name=""/>
        <dsp:cNvSpPr/>
      </dsp:nvSpPr>
      <dsp:spPr>
        <a:xfrm>
          <a:off x="2404541" y="2463940"/>
          <a:ext cx="2466141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Познавательные</a:t>
          </a:r>
          <a:endParaRPr lang="ru-RU" sz="2400" kern="1200" dirty="0"/>
        </a:p>
      </dsp:txBody>
      <dsp:txXfrm>
        <a:off x="2404541" y="2463940"/>
        <a:ext cx="2466141" cy="787975"/>
      </dsp:txXfrm>
    </dsp:sp>
    <dsp:sp modelId="{1D54BDC9-E98B-453E-AB70-A6DA5B098BEB}">
      <dsp:nvSpPr>
        <dsp:cNvPr id="0" name=""/>
        <dsp:cNvSpPr/>
      </dsp:nvSpPr>
      <dsp:spPr>
        <a:xfrm>
          <a:off x="5201632" y="2463940"/>
          <a:ext cx="2003789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Регулятивные</a:t>
          </a:r>
          <a:endParaRPr lang="ru-RU" sz="2400" kern="1200" dirty="0"/>
        </a:p>
      </dsp:txBody>
      <dsp:txXfrm>
        <a:off x="5201632" y="2463940"/>
        <a:ext cx="2003789" cy="787975"/>
      </dsp:txXfrm>
    </dsp:sp>
    <dsp:sp modelId="{1594FD2B-2B60-4F15-849B-6145EFDA9731}">
      <dsp:nvSpPr>
        <dsp:cNvPr id="0" name=""/>
        <dsp:cNvSpPr/>
      </dsp:nvSpPr>
      <dsp:spPr>
        <a:xfrm>
          <a:off x="7536370" y="2463940"/>
          <a:ext cx="2736495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Коммуникативные</a:t>
          </a:r>
          <a:endParaRPr lang="ru-RU" sz="2400" kern="1200" dirty="0"/>
        </a:p>
      </dsp:txBody>
      <dsp:txXfrm>
        <a:off x="7536370" y="2463940"/>
        <a:ext cx="2736495" cy="787975"/>
      </dsp:txXfrm>
    </dsp:sp>
    <dsp:sp modelId="{F50F3334-A989-4A19-9958-B2714884B961}">
      <dsp:nvSpPr>
        <dsp:cNvPr id="0" name=""/>
        <dsp:cNvSpPr/>
      </dsp:nvSpPr>
      <dsp:spPr>
        <a:xfrm>
          <a:off x="4521964" y="3725843"/>
          <a:ext cx="3484709" cy="78797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Метапредметные результаты</a:t>
          </a:r>
          <a:endParaRPr lang="ru-RU" sz="2800" kern="1200" dirty="0"/>
        </a:p>
      </dsp:txBody>
      <dsp:txXfrm>
        <a:off x="4521964" y="3725843"/>
        <a:ext cx="3484709" cy="7879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воспитательная цель</a:t>
          </a:r>
          <a:endParaRPr lang="ru-RU" sz="3200" kern="1200" dirty="0"/>
        </a:p>
      </dsp:txBody>
      <dsp:txXfrm>
        <a:off x="1587" y="0"/>
        <a:ext cx="3385343" cy="1706880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3725465" y="433657"/>
        <a:ext cx="717692" cy="839565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личностные результаты</a:t>
          </a:r>
          <a:endParaRPr lang="ru-RU" sz="3200" kern="1200" dirty="0"/>
        </a:p>
      </dsp:txBody>
      <dsp:txXfrm>
        <a:off x="4741068" y="0"/>
        <a:ext cx="3385343" cy="17068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развивающая цель</a:t>
          </a:r>
          <a:endParaRPr lang="ru-RU" sz="3200" kern="1200" dirty="0"/>
        </a:p>
      </dsp:txBody>
      <dsp:txXfrm>
        <a:off x="1587" y="0"/>
        <a:ext cx="3385343" cy="1706880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725465" y="433657"/>
        <a:ext cx="717692" cy="839565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метапредметные результаты</a:t>
          </a:r>
          <a:endParaRPr lang="ru-RU" sz="3000" kern="1200" dirty="0"/>
        </a:p>
      </dsp:txBody>
      <dsp:txXfrm>
        <a:off x="4741068" y="0"/>
        <a:ext cx="3385343" cy="170688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образовательная цель</a:t>
          </a:r>
          <a:endParaRPr lang="ru-RU" sz="3000" kern="1200" dirty="0"/>
        </a:p>
      </dsp:txBody>
      <dsp:txXfrm>
        <a:off x="1587" y="0"/>
        <a:ext cx="3385343" cy="1706880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/>
        </a:p>
      </dsp:txBody>
      <dsp:txXfrm>
        <a:off x="3725465" y="433657"/>
        <a:ext cx="717692" cy="839565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предметные результаты</a:t>
          </a:r>
          <a:endParaRPr lang="ru-RU" sz="3200" kern="1200" dirty="0"/>
        </a:p>
      </dsp:txBody>
      <dsp:txXfrm>
        <a:off x="4741068" y="0"/>
        <a:ext cx="3385343" cy="1706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4536A-C88A-43D3-976D-86BB36027FC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4E6BE-527C-4CF4-A1AC-7AD0F1CBC8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275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4E6BE-527C-4CF4-A1AC-7AD0F1CBC83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1879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954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5781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26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647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0730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395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950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42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52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114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63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8469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0010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463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280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001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ACC91-CC48-4C1F-9993-5BF138B2BAB5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8515544-DE32-4531-8BAE-D451BCBE9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25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www.englishteachers.ru/Wares?category=2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.preemstvennost.ru/arkhiv/year-2015/50-nomer-8-04-2015/945-formirovanie-universalnykh-uchebnykh-dejstvij-na-urokakh-inostrannogo-yazyka-v-usloviyakh-realizatsii-fgos" TargetMode="External"/><Relationship Id="rId2" Type="http://schemas.openxmlformats.org/officeDocument/2006/relationships/hyperlink" Target="http://www.ug.ru/method_article/260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www.englishteachers.ru/forum/index.php?app=core&amp;module=attach&amp;section=attach&amp;attach_id=740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7829" y="583929"/>
            <a:ext cx="9220201" cy="353087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Arial" pitchFamily="34" charset="0"/>
                <a:cs typeface="Arial" pitchFamily="34" charset="0"/>
              </a:rPr>
              <a:t>Планирование урока английского языка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с учетом универсальных учебных действий</a:t>
            </a:r>
            <a:br>
              <a:rPr lang="ru-RU" sz="4400" dirty="0" smtClean="0"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(на примерах курса «</a:t>
            </a:r>
            <a:r>
              <a:rPr lang="en-US" sz="3600" i="1" dirty="0" smtClean="0">
                <a:latin typeface="Arial" pitchFamily="34" charset="0"/>
                <a:cs typeface="Arial" pitchFamily="34" charset="0"/>
              </a:rPr>
              <a:t>Happy English.ru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»)</a:t>
            </a:r>
            <a:endParaRPr lang="ru-RU" sz="4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4324" y="5377543"/>
            <a:ext cx="7042244" cy="1241622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pPr algn="ctr"/>
            <a:r>
              <a:rPr lang="ru-RU" sz="16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9808030" y="0"/>
            <a:ext cx="2383970" cy="159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9839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800" y="2753274"/>
            <a:ext cx="11137237" cy="2471869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448" y="402772"/>
            <a:ext cx="8596668" cy="1320800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Примеры познавательных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052736"/>
            <a:ext cx="10972800" cy="5472608"/>
          </a:xfrm>
        </p:spPr>
        <p:txBody>
          <a:bodyPr>
            <a:no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дедуктивное, по аналогии) и делать выводы.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создавать, применять и преобразовывать знаки и символы, модели и схемы для решения учебных и познавательных задач. 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Смысловое чтение.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находить в тексте требуемую информацию (в соответствии с целями своей деятельности);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ориентироваться в содержании текста, понимать целостный смысл текста, структурировать текст;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устанавливать взаимосвязь описанных в тексте событий, явлений, процессов;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резюмировать главную идею текста;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преобразовывать текст, «переводя» его в другую модальность, интерпретировать текст (художественный и нехудожественный – учебный, научно-популярный, информационный, текст non-fiction);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критически оценивать содержание и форму текста.</a:t>
            </a:r>
          </a:p>
          <a:p>
            <a:pPr marL="0" lvl="0" indent="457200"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lvl="0" indent="457200"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160" y="1496549"/>
            <a:ext cx="11214383" cy="2346108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5" y="260648"/>
            <a:ext cx="10972800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Примеры регулятивных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0" y="1578428"/>
            <a:ext cx="11617291" cy="5090931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Умение самостоятельно определять цели обучения, ставить и формулировать новые задачи в учебе и познавательной деятельности, развивать мотивы и интересы своей познавательной деятельности.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анализировать существующие и планировать будущие образовательные результаты;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идентифицировать собственные проблемы и определять главную проблему;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выдвигать версии решения проблемы, формулировать гипотезы, предвосхищать конечный результат;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формулировать учебные задачи как шаги достижения поставленной цели деятельности;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обосновывать целевые ориентиры и приоритеты ссылками на ценности, указывая и обосновывая логическую последовательность шагов.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самостоятельно планировать пути достижения целей, в том числе альтернативные, осознанно выбирать наиболее эффективные способы решения учебных и познавательных задач.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соотносить свои действия с планируемыми результатами, осуществлять контроль своей деятельности в процессе достижения результата, определять способы действий в рамках предложенных условий и требований, корректировать свои действия в соответствии с изменяющейся ситуацией.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оценивать правильность выполнения учебной задачи, собственные возможности ее решения.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5)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Владение основами самоконтроля, самооценки, принятия решений и осуществления осознанного выбора в учебной и познавательной.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1372" y="2928257"/>
            <a:ext cx="11205458" cy="3080657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363" y="272143"/>
            <a:ext cx="8596668" cy="1320800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Примеры коммуникативных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54461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организовывать учебное сотрудничество и совместную деятельность с учителем и сверстниками; работать индивидуально и в группе: находить общее решение и разрешать конфликты на основе согласования позиций и учета интересов; формулировать, аргументировать и отстаивать свое мнение.</a:t>
            </a:r>
          </a:p>
          <a:p>
            <a:pPr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осознанно использовать речевые средства в соответствии с задачей коммуникации для выражения своих чувств, мыслей и потребностей для планирования и регуляции своей деятельности; владение устной и письменной речью, монологической контекстной речью. </a:t>
            </a:r>
          </a:p>
          <a:p>
            <a:pPr lvl="0"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Формирование и развитие компетентности в области использования информационно-коммуникационных технологий (далее – ИКТ). </a:t>
            </a:r>
          </a:p>
          <a:p>
            <a:pPr lvl="0">
              <a:buNone/>
            </a:pP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Обучающийся сможет: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целенаправленно искать и использовать информационные ресурсы, необходимые для решения учебных и практических задач с помощью средств ИКТ;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компьютерные технологии (включая выбор адекватных задаче инструментальных программно-аппаратных средств и сервисов) для решения информационных и коммуникационных учебных задач, в том числе: вычисление, написание писем, сочинений, докладов, рефератов, создание презентаций и др.;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информацию с учетом этических и правовых норм;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создавать информационные ресурсы разного типа и для разных аудиторий, соблюдать информационную гигиену и правила информационной безопасности.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06" y="188686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Учебник и УУД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361" y="1333275"/>
            <a:ext cx="10280953" cy="53142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Проектируя любой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урок,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направленный на формирование у учащихся универсальных учебных действий, необходимо максимально использовать возможности главного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средства обучения – учебника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Так, например, курс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“Happy English.ru”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прошел экспертизу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соответствие требованиям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ФГОС, это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значит, что и в содержании, и в структуре, и в системе заданий заложены идеи, которые позволяют достичь требуемых стандартом результатов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этапе планирования урока необходимо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какие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виды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типы заданий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предлагают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учебника, 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разобраться,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формирование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каких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УУД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они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направлены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27502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638" y="1567739"/>
            <a:ext cx="3401180" cy="512919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Сравнение</a:t>
            </a:r>
          </a:p>
          <a:p>
            <a:endParaRPr lang="ru-RU" sz="3200" dirty="0" smtClean="0"/>
          </a:p>
          <a:p>
            <a:r>
              <a:rPr lang="ru-RU" sz="3200" dirty="0" smtClean="0"/>
              <a:t>Анализ</a:t>
            </a:r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sz="3200" dirty="0" smtClean="0"/>
              <a:t>Смысловое чтение</a:t>
            </a:r>
            <a:endParaRPr lang="ru-RU" sz="3200" dirty="0"/>
          </a:p>
        </p:txBody>
      </p:sp>
      <p:pic>
        <p:nvPicPr>
          <p:cNvPr id="4" name="Picture 2" descr="V:\pubs_new\happy_english.ru\Webinar\Презентация 02.12.13\HEru4SB2_p74.jpg"/>
          <p:cNvPicPr>
            <a:picLocks noChangeAspect="1" noChangeArrowheads="1"/>
          </p:cNvPicPr>
          <p:nvPr/>
        </p:nvPicPr>
        <p:blipFill rotWithShape="1">
          <a:blip r:embed="rId2" cstate="print"/>
          <a:srcRect t="27703" r="11096" b="63317"/>
          <a:stretch/>
        </p:blipFill>
        <p:spPr bwMode="auto">
          <a:xfrm>
            <a:off x="4383314" y="2663069"/>
            <a:ext cx="6777599" cy="941358"/>
          </a:xfrm>
          <a:prstGeom prst="rect">
            <a:avLst/>
          </a:prstGeom>
          <a:noFill/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1136" y="3608190"/>
            <a:ext cx="1780016" cy="1872208"/>
          </a:xfrm>
          <a:prstGeom prst="rect">
            <a:avLst/>
          </a:prstGeom>
          <a:noFill/>
        </p:spPr>
      </p:pic>
      <p:pic>
        <p:nvPicPr>
          <p:cNvPr id="6" name="Picture 2" descr="V:\pubs_new\happy_english.ru\Webinar\2014\18.06\HEru3SB_p110.jpg"/>
          <p:cNvPicPr>
            <a:picLocks noChangeAspect="1" noChangeArrowheads="1"/>
          </p:cNvPicPr>
          <p:nvPr/>
        </p:nvPicPr>
        <p:blipFill>
          <a:blip r:embed="rId4" cstate="print"/>
          <a:srcRect t="21930" b="50361"/>
          <a:stretch>
            <a:fillRect/>
          </a:stretch>
        </p:blipFill>
        <p:spPr bwMode="auto">
          <a:xfrm>
            <a:off x="6043027" y="190003"/>
            <a:ext cx="5989952" cy="2282338"/>
          </a:xfrm>
          <a:prstGeom prst="rect">
            <a:avLst/>
          </a:prstGeom>
          <a:noFill/>
        </p:spPr>
      </p:pic>
      <p:pic>
        <p:nvPicPr>
          <p:cNvPr id="7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86348" y="190003"/>
            <a:ext cx="1847441" cy="1817881"/>
          </a:xfrm>
          <a:prstGeom prst="rect">
            <a:avLst/>
          </a:prstGeom>
          <a:noFill/>
        </p:spPr>
      </p:pic>
      <p:pic>
        <p:nvPicPr>
          <p:cNvPr id="8" name="Picture 2" descr="V:\pubs_new\happy_english.ru\Webinar\Презентация 02.12.13\HEru4SB_p21.jpg"/>
          <p:cNvPicPr>
            <a:picLocks noChangeAspect="1" noChangeArrowheads="1"/>
          </p:cNvPicPr>
          <p:nvPr/>
        </p:nvPicPr>
        <p:blipFill rotWithShape="1">
          <a:blip r:embed="rId6" cstate="print"/>
          <a:srcRect t="10795" b="45211"/>
          <a:stretch/>
        </p:blipFill>
        <p:spPr bwMode="auto">
          <a:xfrm>
            <a:off x="6845049" y="3679826"/>
            <a:ext cx="4984729" cy="3017108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>
            <a:off x="3578652" y="2007884"/>
            <a:ext cx="2925537" cy="190728"/>
          </a:xfrm>
          <a:prstGeom prst="straightConnector1">
            <a:avLst/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920545" y="3079662"/>
            <a:ext cx="2120875" cy="54086"/>
          </a:xfrm>
          <a:prstGeom prst="straightConnector1">
            <a:avLst/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261404" y="5646434"/>
            <a:ext cx="3429682" cy="14137"/>
          </a:xfrm>
          <a:prstGeom prst="straightConnector1">
            <a:avLst/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1630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8015" y="1117600"/>
            <a:ext cx="3488266" cy="5228562"/>
          </a:xfrm>
        </p:spPr>
        <p:txBody>
          <a:bodyPr/>
          <a:lstStyle/>
          <a:p>
            <a:r>
              <a:rPr lang="ru-RU" sz="2400" dirty="0">
                <a:cs typeface="Times New Roman" pitchFamily="18" charset="0"/>
              </a:rPr>
              <a:t>Работа со схемой </a:t>
            </a:r>
          </a:p>
          <a:p>
            <a:pPr marL="0" indent="0">
              <a:buNone/>
            </a:pPr>
            <a:r>
              <a:rPr lang="ru-RU" sz="2400" dirty="0">
                <a:cs typeface="Times New Roman" pitchFamily="18" charset="0"/>
              </a:rPr>
              <a:t>(изображение времени </a:t>
            </a:r>
            <a:r>
              <a:rPr lang="ru-RU" sz="2400" dirty="0" smtClean="0">
                <a:cs typeface="Times New Roman" pitchFamily="18" charset="0"/>
              </a:rPr>
              <a:t>дано </a:t>
            </a:r>
            <a:r>
              <a:rPr lang="ru-RU" sz="2400" dirty="0">
                <a:cs typeface="Times New Roman" pitchFamily="18" charset="0"/>
              </a:rPr>
              <a:t>не словами, </a:t>
            </a:r>
            <a:r>
              <a:rPr lang="ru-RU" sz="2400" dirty="0" smtClean="0">
                <a:cs typeface="Times New Roman" pitchFamily="18" charset="0"/>
              </a:rPr>
              <a:t>а циферблатом).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2400" dirty="0" smtClean="0"/>
              <a:t>Работа </a:t>
            </a:r>
            <a:r>
              <a:rPr lang="ru-RU" sz="2400" dirty="0"/>
              <a:t>с </a:t>
            </a:r>
            <a:r>
              <a:rPr lang="ru-RU" sz="2400" dirty="0" smtClean="0"/>
              <a:t>инструкцией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 др.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953"/>
          <a:stretch/>
        </p:blipFill>
        <p:spPr bwMode="auto">
          <a:xfrm>
            <a:off x="4577737" y="0"/>
            <a:ext cx="5074264" cy="6911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6027" y="348298"/>
            <a:ext cx="1995088" cy="2743245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3875314" y="1451429"/>
            <a:ext cx="1306286" cy="508000"/>
          </a:xfrm>
          <a:prstGeom prst="straightConnector1">
            <a:avLst/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114968" y="3251200"/>
            <a:ext cx="2066632" cy="710867"/>
          </a:xfrm>
          <a:prstGeom prst="straightConnector1">
            <a:avLst/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6019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728154179"/>
              </p:ext>
            </p:extLst>
          </p:nvPr>
        </p:nvGraphicFramePr>
        <p:xfrm>
          <a:off x="889000" y="62484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31659982"/>
              </p:ext>
            </p:extLst>
          </p:nvPr>
        </p:nvGraphicFramePr>
        <p:xfrm>
          <a:off x="904240" y="254508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506554272"/>
              </p:ext>
            </p:extLst>
          </p:nvPr>
        </p:nvGraphicFramePr>
        <p:xfrm>
          <a:off x="904240" y="449580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2941527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16" y="241110"/>
            <a:ext cx="4667532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500" dirty="0" smtClean="0"/>
              <a:t>Воспитательная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955343"/>
            <a:ext cx="4667535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реализуется </a:t>
            </a:r>
            <a:r>
              <a:rPr lang="ru-RU" dirty="0"/>
              <a:t>через отношение обучающегося к языку и культуре его носителей и предполагает решение задач, обеспечивающих формирование:</a:t>
            </a:r>
          </a:p>
          <a:p>
            <a:pPr marL="0" indent="0">
              <a:buNone/>
            </a:pPr>
            <a:r>
              <a:rPr lang="ru-RU" dirty="0" smtClean="0"/>
              <a:t>- уважительного </a:t>
            </a:r>
            <a:r>
              <a:rPr lang="ru-RU" dirty="0"/>
              <a:t>и доброжелательного отношения к народу изучаемого языка;</a:t>
            </a:r>
          </a:p>
          <a:p>
            <a:pPr marL="0" indent="0">
              <a:buNone/>
            </a:pPr>
            <a:r>
              <a:rPr lang="ru-RU" dirty="0" smtClean="0"/>
              <a:t>- системы </a:t>
            </a:r>
            <a:r>
              <a:rPr lang="ru-RU" dirty="0"/>
              <a:t>моральных ценностей;</a:t>
            </a:r>
          </a:p>
          <a:p>
            <a:pPr marL="0" indent="0">
              <a:buNone/>
            </a:pPr>
            <a:r>
              <a:rPr lang="ru-RU" dirty="0" smtClean="0"/>
              <a:t>- понимания </a:t>
            </a:r>
            <a:r>
              <a:rPr lang="ru-RU" dirty="0"/>
              <a:t>важности изучения иностранного языка;</a:t>
            </a:r>
          </a:p>
          <a:p>
            <a:pPr marL="0" indent="0">
              <a:buNone/>
            </a:pPr>
            <a:r>
              <a:rPr lang="ru-RU" dirty="0" smtClean="0"/>
              <a:t>- чувства </a:t>
            </a:r>
            <a:r>
              <a:rPr lang="ru-RU" dirty="0"/>
              <a:t>справедливости, осознанного отношения к нравственным </a:t>
            </a:r>
            <a:r>
              <a:rPr lang="ru-RU" dirty="0" smtClean="0"/>
              <a:t>поступкам.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воспитательной цели могут быть:</a:t>
            </a:r>
          </a:p>
          <a:p>
            <a:r>
              <a:rPr lang="ru-RU" dirty="0"/>
              <a:t>«Воспитывать умение общаться с одноклассниками»</a:t>
            </a:r>
          </a:p>
          <a:p>
            <a:r>
              <a:rPr lang="ru-RU" dirty="0"/>
              <a:t>«Развивать умение отстаивать свою точку зрения»</a:t>
            </a:r>
          </a:p>
          <a:p>
            <a:r>
              <a:rPr lang="ru-RU" dirty="0"/>
              <a:t>«Прививать любовь к животным» и др.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199796" y="232011"/>
            <a:ext cx="4858603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tx1"/>
                </a:solidFill>
              </a:rPr>
              <a:t>Личностные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199795" y="932596"/>
            <a:ext cx="4858603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Реализуются как система </a:t>
            </a:r>
            <a:r>
              <a:rPr lang="ru-RU" sz="1700" dirty="0">
                <a:solidFill>
                  <a:schemeClr val="tx1"/>
                </a:solidFill>
              </a:rPr>
              <a:t>ценностных отношений обучающихся – к себе, другим участникам образовательного процесса, самому образовательному процессу и его результатам, сформированные в образовательном процессе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7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700" u="sng" dirty="0" smtClean="0">
                <a:solidFill>
                  <a:schemeClr val="tx1"/>
                </a:solidFill>
              </a:rPr>
              <a:t>Примерами формулировок личностных результатов могут быть: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«Готовность и способность к образованию, в том числе самообразованию»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«Осознанный выбор будущей профессии и возможностей реализации собственных жизненных планов»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«Российская гражданская идентичность, патриотизм, уважение к своему народу»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6482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85" y="232011"/>
            <a:ext cx="4790364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500" dirty="0" smtClean="0"/>
              <a:t>Развивающая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785" y="932596"/>
            <a:ext cx="4790364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связана </a:t>
            </a:r>
            <a:r>
              <a:rPr lang="ru-RU" dirty="0"/>
              <a:t>с развитием психических функций учащихся (памяти, мышления, внимания, воображения), эмоциональной сферы, а также с формированием навыков и умений межличностного общения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</a:t>
            </a:r>
            <a:r>
              <a:rPr lang="ru-RU" u="sng" dirty="0" smtClean="0"/>
              <a:t>развивающей цели </a:t>
            </a:r>
            <a:r>
              <a:rPr lang="ru-RU" u="sng" dirty="0"/>
              <a:t>могут быть</a:t>
            </a:r>
            <a:r>
              <a:rPr lang="ru-RU" u="sng" dirty="0" smtClean="0"/>
              <a:t>:</a:t>
            </a:r>
          </a:p>
          <a:p>
            <a:r>
              <a:rPr lang="ru-RU" dirty="0"/>
              <a:t>«Развивать механизм языковой догадки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 </a:t>
            </a:r>
            <a:r>
              <a:rPr lang="ru-RU" dirty="0"/>
              <a:t>Развивать способности вступать в иноязычное общение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 </a:t>
            </a:r>
            <a:r>
              <a:rPr lang="ru-RU" dirty="0"/>
              <a:t>Развивать способности логичного изложения мыслей</a:t>
            </a:r>
            <a:r>
              <a:rPr lang="ru-RU" dirty="0" smtClean="0"/>
              <a:t>» и др.</a:t>
            </a:r>
            <a:endParaRPr lang="ru-RU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27340" y="232011"/>
            <a:ext cx="5759356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tx1"/>
                </a:solidFill>
              </a:rPr>
              <a:t>Метапредметные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27339" y="932596"/>
            <a:ext cx="5759357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Это способы </a:t>
            </a:r>
            <a:r>
              <a:rPr lang="ru-RU" sz="1700" dirty="0">
                <a:solidFill>
                  <a:schemeClr val="tx1"/>
                </a:solidFill>
              </a:rPr>
              <a:t>деятельности, применимые как в рамках образовательного процесса, так и при решении проблем в реальных жизненных ситуациях, освоенные обучающимися на базе одного, нескольких или всех учебных </a:t>
            </a:r>
            <a:r>
              <a:rPr lang="ru-RU" sz="1700" dirty="0" smtClean="0">
                <a:solidFill>
                  <a:schemeClr val="tx1"/>
                </a:solidFill>
              </a:rPr>
              <a:t>предметов.</a:t>
            </a:r>
            <a:endParaRPr lang="ru-RU" sz="17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700" u="sng" dirty="0" smtClean="0">
                <a:solidFill>
                  <a:schemeClr val="tx1"/>
                </a:solidFill>
              </a:rPr>
              <a:t>Примерами формулировок метапредметных результатов могут быть: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«Умение организовывать учебное сотрудничество и совместную деятельность с учителем и сверстниками»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«Готовность к самостоятельной информационно-познавательной деятельности, включая умение ориентироваться в различных источниках информации»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«Умение определять понятия, создавать обобщения, устанавливать аналогии, классифицировать»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8457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1" y="232011"/>
            <a:ext cx="5063320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500" dirty="0" smtClean="0"/>
              <a:t>Образовательная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012" y="932596"/>
            <a:ext cx="5063319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предполагает использование языка для повышения общей культуры, расширения кругозора, знаний о стране изучаемого языка. Данная цель достигается в процессе анализа используемых на занятиях текстов, бесед, обсуждения актуальных проблем и др. Достижение образовательной цели предусматривает приобретение учащимися страноведческих и </a:t>
            </a:r>
            <a:r>
              <a:rPr lang="ru-RU" dirty="0" smtClean="0"/>
              <a:t>лингвострановедческих </a:t>
            </a:r>
            <a:r>
              <a:rPr lang="ru-RU" dirty="0"/>
              <a:t>знаний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</a:t>
            </a:r>
            <a:r>
              <a:rPr lang="ru-RU" u="sng" dirty="0" smtClean="0"/>
              <a:t>образовательной цели могут </a:t>
            </a:r>
            <a:r>
              <a:rPr lang="ru-RU" u="sng" dirty="0"/>
              <a:t>быть</a:t>
            </a:r>
            <a:r>
              <a:rPr lang="ru-RU" u="sng" dirty="0" smtClean="0"/>
              <a:t>:</a:t>
            </a:r>
          </a:p>
          <a:p>
            <a:r>
              <a:rPr lang="ru-RU" dirty="0" smtClean="0"/>
              <a:t>«Познакомиться с обычаями и культурой страны изучаемого языка»</a:t>
            </a:r>
          </a:p>
          <a:p>
            <a:r>
              <a:rPr lang="ru-RU" dirty="0" smtClean="0"/>
              <a:t>«Привить интерес к чтению литературы на изучаемом языке»</a:t>
            </a:r>
          </a:p>
          <a:p>
            <a:r>
              <a:rPr lang="ru-RU" dirty="0" smtClean="0"/>
              <a:t>«Познакомить с достопримечательностями Лондона» и др.</a:t>
            </a:r>
            <a:endParaRPr lang="ru-RU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27340" y="232011"/>
            <a:ext cx="5390870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Предметные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27340" y="932596"/>
            <a:ext cx="5390870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конкретные </a:t>
            </a:r>
            <a:r>
              <a:rPr lang="ru-RU" dirty="0">
                <a:solidFill>
                  <a:schemeClr val="tx1"/>
                </a:solidFill>
              </a:rPr>
              <a:t>элементы социального опыта – знания, умения и навыки, опыт решения проблем, опыт творческой деятельности, освоенные обучающимися в рамках отдельного учебного предмета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chemeClr val="tx1"/>
                </a:solidFill>
              </a:rPr>
              <a:t>Примерами формулировок предметных результатов могут быть: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представлений о роли языка в жизни человека, общества, государства»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устойчивого интереса к чтению как средству познания других культур, уважительного отношения к ним»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умений написания несложных текстов разных жанров на английском языке»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умений говорения»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890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8479" y="1188131"/>
            <a:ext cx="7363581" cy="388077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dirty="0" smtClean="0"/>
              <a:t>«В учении и творчестве все правила ни хороши, ни плохи – важен результат»</a:t>
            </a:r>
          </a:p>
          <a:p>
            <a:pPr marL="0" indent="0" algn="r">
              <a:buNone/>
            </a:pPr>
            <a:r>
              <a:rPr lang="ru-RU" sz="3200" i="1" dirty="0" smtClean="0"/>
              <a:t>А. де Сент-Экзюпери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1721761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554" y="101601"/>
            <a:ext cx="8596668" cy="449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УУД в процессе урока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1875390"/>
              </p:ext>
            </p:extLst>
          </p:nvPr>
        </p:nvGraphicFramePr>
        <p:xfrm>
          <a:off x="391887" y="700750"/>
          <a:ext cx="10740570" cy="6019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2170"/>
                <a:gridCol w="4354286"/>
                <a:gridCol w="3164114"/>
              </a:tblGrid>
              <a:tr h="78513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46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Объявление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темы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 </a:t>
                      </a:r>
                      <a:r>
                        <a:rPr lang="ru-RU" sz="180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темы)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 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57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Сообщение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целей и задач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учащиеся, определив границы знания и незнания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целей и задач)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</a:p>
                  </a:txBody>
                  <a:tcPr/>
                </a:tc>
              </a:tr>
              <a:tr h="1046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 учащимися способов достижения намеченной цели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помогает, советует)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57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Практическая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учащихся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8118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7558151"/>
              </p:ext>
            </p:extLst>
          </p:nvPr>
        </p:nvGraphicFramePr>
        <p:xfrm>
          <a:off x="174173" y="618284"/>
          <a:ext cx="11350169" cy="60209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2862"/>
                <a:gridCol w="4876987"/>
                <a:gridCol w="3190320"/>
              </a:tblGrid>
              <a:tr h="567779">
                <a:tc>
                  <a:txBody>
                    <a:bodyPr/>
                    <a:lstStyle/>
                    <a:p>
                      <a:pPr algn="ctr"/>
                      <a:r>
                        <a:rPr lang="ru-RU" sz="16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65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65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65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65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  <a:tr h="1028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контроля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контроль (применяются формы самоконтроля, взаимоконтроля</a:t>
                      </a:r>
                      <a:r>
                        <a:rPr lang="ru-RU" sz="165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(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  <a:tr h="1079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коррекции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консультирует, советует, помогает)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Коммуникативные, </a:t>
                      </a:r>
                      <a:r>
                        <a:rPr lang="ru-RU" sz="16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6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  <a:tr h="13049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Оценивание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учащихся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дают оценку деятельности по её результатам (</a:t>
                      </a:r>
                      <a:r>
                        <a:rPr lang="ru-RU" sz="165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самооценивание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оценивание результатов деятельности товарищей</a:t>
                      </a:r>
                      <a:r>
                        <a:rPr lang="ru-RU" sz="165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(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  <a:tr h="1011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урока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Проводится рефлексия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  <a:tr h="1011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Домашнее</a:t>
                      </a: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задание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  <a:endParaRPr lang="ru-RU" sz="16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553" y="101601"/>
            <a:ext cx="10830389" cy="449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УУД в процессе урока (продолжение)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8028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Компоненты учебной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51407"/>
            <a:ext cx="9681317" cy="388077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Учебные мотивы</a:t>
            </a:r>
            <a:r>
              <a:rPr lang="en-US" sz="2800" dirty="0" smtClean="0"/>
              <a:t> </a:t>
            </a:r>
            <a:r>
              <a:rPr lang="en-US" sz="2800" i="1" dirty="0" smtClean="0"/>
              <a:t>(</a:t>
            </a:r>
            <a:r>
              <a:rPr lang="ru-RU" sz="2800" i="1" dirty="0" smtClean="0"/>
              <a:t>Зачем?</a:t>
            </a:r>
            <a:r>
              <a:rPr lang="en-US" sz="2800" i="1" dirty="0" smtClean="0"/>
              <a:t>)</a:t>
            </a:r>
            <a:endParaRPr lang="ru-RU" sz="2800" i="1" dirty="0" smtClean="0"/>
          </a:p>
          <a:p>
            <a:r>
              <a:rPr lang="ru-RU" sz="2800" dirty="0" smtClean="0"/>
              <a:t>Учебная цель </a:t>
            </a:r>
            <a:r>
              <a:rPr lang="ru-RU" sz="2800" i="1" dirty="0" smtClean="0"/>
              <a:t>(Что?)</a:t>
            </a:r>
          </a:p>
          <a:p>
            <a:r>
              <a:rPr lang="ru-RU" sz="2800" dirty="0" smtClean="0"/>
              <a:t>Учебная задача </a:t>
            </a:r>
            <a:r>
              <a:rPr lang="ru-RU" sz="2800" i="1" dirty="0" smtClean="0"/>
              <a:t>(Как?)</a:t>
            </a:r>
          </a:p>
          <a:p>
            <a:r>
              <a:rPr lang="ru-RU" sz="2800" dirty="0" smtClean="0"/>
              <a:t>Учебные действия и операции </a:t>
            </a:r>
            <a:r>
              <a:rPr lang="ru-RU" sz="2800" i="1" dirty="0" smtClean="0"/>
              <a:t>(ориентировка, преобразование материала, контроль и оценка)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1642811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9239065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На любом этапе развития образования определенные шаги при разработке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урока остаются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прежними.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А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именно: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971" y="1992086"/>
            <a:ext cx="9938658" cy="4517572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None/>
            </a:pPr>
            <a:r>
              <a:rPr lang="ru-RU" sz="2400" u="sng" dirty="0" smtClean="0">
                <a:solidFill>
                  <a:schemeClr val="tx2">
                    <a:lumMod val="75000"/>
                  </a:schemeClr>
                </a:solidFill>
              </a:rPr>
              <a:t>До урока: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тип урока (множество типологий, единой нет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Вывести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 помощью учащихся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тему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(о чем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будет урок?)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Четко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поставить целевую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установку,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замотивировать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учащихся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(зачем нужен данный урок?)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Здесь же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(для себя) определяете, какие будут формироваться УУД.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Выделить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задачи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(что планируется изучать на уроке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Обозначить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ТСО для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(какое необходимо оборудование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Обозначить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краткую структуру занятия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(краткий план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формы контроля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(проверка усвоенного)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формы рефлексии (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инквейн? Заполнение читательского дневника? И др.)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Придумать подводку для учащихся, наталкивающую на итоги урока.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440" y="33156"/>
            <a:ext cx="10972800" cy="803557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Типы уроков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184" y="1045026"/>
            <a:ext cx="10972800" cy="5410202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400" b="1" u="sng" dirty="0" err="1" smtClean="0">
                <a:solidFill>
                  <a:schemeClr val="tx2">
                    <a:lumMod val="75000"/>
                  </a:schemeClr>
                </a:solidFill>
              </a:rPr>
              <a:t>Е.И.Пассову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уроки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формирования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речевых умений и навыков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 уроки совершенствования речевых навыков;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 уроки развития речевых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умений.</a:t>
            </a:r>
          </a:p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400" b="1" u="sng" dirty="0" err="1" smtClean="0">
                <a:solidFill>
                  <a:schemeClr val="tx2">
                    <a:lumMod val="75000"/>
                  </a:schemeClr>
                </a:solidFill>
              </a:rPr>
              <a:t>А.А.Миролюбову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уроки речевые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уроки комбинированные речевые</a:t>
            </a:r>
          </a:p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400" b="1" u="sng" dirty="0" err="1" smtClean="0">
                <a:solidFill>
                  <a:schemeClr val="tx2">
                    <a:lumMod val="75000"/>
                  </a:schemeClr>
                </a:solidFill>
              </a:rPr>
              <a:t>В.С.Цетлин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урок развития умений и навыков чтения и понимания текстов;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урок развития умений и навыков устной речи;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урок развития обеих групп умений и навыков (устной речи и чтения)</a:t>
            </a:r>
          </a:p>
        </p:txBody>
      </p:sp>
    </p:spTree>
    <p:extLst>
      <p:ext uri="{BB962C8B-B14F-4D97-AF65-F5344CB8AC3E}">
        <p14:creationId xmlns:p14="http://schemas.microsoft.com/office/powerpoint/2010/main" xmlns="" val="315314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1243" y="1243676"/>
            <a:ext cx="10561173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Уроки деятельностной направленности по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елеполаганию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Уроки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«открытия» нового знания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Уроки отработки умений и рефлексии</a:t>
            </a:r>
          </a:p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Уроки общеметодологической направленности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9239065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На любом этапе развития образования определенные шаги при разработке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урока остаются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прежними.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А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именно: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971" y="1992086"/>
            <a:ext cx="9938658" cy="4517572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None/>
            </a:pPr>
            <a:r>
              <a:rPr lang="ru-RU" sz="2400" u="sng" dirty="0" smtClean="0">
                <a:solidFill>
                  <a:schemeClr val="tx2">
                    <a:lumMod val="75000"/>
                  </a:schemeClr>
                </a:solidFill>
              </a:rPr>
              <a:t>До урока: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тип урока (множество типологий, единой нет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Вывести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 помощью учащихся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тему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(о чем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будет урок?)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Четко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поставить целевую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установку,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замотивировать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учащихся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(зачем нужен данный урок?)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Здесь же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(для себя) определяете, какие будут формироваться УУД.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Выделить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задачи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(что планируется изучать на уроке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Обозначить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ТСО для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(какое необходимо оборудование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Обозначить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краткую структуру занятия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(краткий план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формы контроля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(проверка усвоенного)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Определить формы рефлексии (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инквейн? Заполнение читательского дневника? И др.)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Придумать подводку для учащихся, наталкивающую на итоги урока.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24542" y="783771"/>
            <a:ext cx="9481458" cy="5192486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На уроке: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Вывести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 помощью учащихся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тему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урока/проблему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(о чем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будет урок?)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Четко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поставить целевую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установку,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замотивировать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учащихся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(зачем нужен данный урок?)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Выделить задачи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(что планируется сделать, чтобы достигнуть поставленной цели?)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Распланировать этапы урока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(что нужно сделать, чтобы достигнуть цели и решить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проблему?)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Проверить, что поставленные задачи решены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(контроль/самоконтроль/взаимоконтроль)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Провести рефлексию.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Натолкнуть учащихся на подведение итога урока.</a:t>
            </a:r>
          </a:p>
          <a:p>
            <a:pPr marL="457200" indent="-457200">
              <a:buAutoNum type="arabicPeriod"/>
            </a:pP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843" y="541360"/>
            <a:ext cx="8889747" cy="2324669"/>
          </a:xfrm>
        </p:spPr>
        <p:txBody>
          <a:bodyPr>
            <a:normAutofit/>
          </a:bodyPr>
          <a:lstStyle/>
          <a:p>
            <a:r>
              <a:rPr lang="ru-RU" dirty="0" smtClean="0"/>
              <a:t>Почему важно использовать Рабочую программу курса и Книгу для учителя при составлении плана-конспекта урока?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33855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3598001"/>
              </p:ext>
            </p:extLst>
          </p:nvPr>
        </p:nvGraphicFramePr>
        <p:xfrm>
          <a:off x="381000" y="337458"/>
          <a:ext cx="11375571" cy="62502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827941"/>
                <a:gridCol w="6547630"/>
              </a:tblGrid>
              <a:tr h="63307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Пункт конспекта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Источник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6909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Тема урока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УМК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/ </a:t>
                      </a: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Книга для учителя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6625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Цель урока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Книга для учителя / УМК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634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Задачи урока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Книга для учителя / Рабочая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программа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54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Оборудование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Исходя из цели</a:t>
                      </a:r>
                      <a:r>
                        <a:rPr lang="ru-RU" sz="2000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и задач </a:t>
                      </a:r>
                      <a:r>
                        <a:rPr lang="ru-RU" sz="20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урока</a:t>
                      </a:r>
                      <a:endParaRPr lang="ru-RU" sz="2000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1028754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Планируемые результаты обучения: </a:t>
                      </a:r>
                    </a:p>
                    <a:p>
                      <a:pPr algn="l">
                        <a:buNone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/личностные, метапредметные, предметные/ 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Упражнения </a:t>
                      </a: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УМК,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Рабочая 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программа</a:t>
                      </a:r>
                    </a:p>
                    <a:p>
                      <a:pPr algn="l"/>
                      <a:endParaRPr lang="ru-RU" sz="20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l"/>
                      <a:endParaRPr lang="ru-RU" sz="20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71701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Формируемые УУД</a:t>
                      </a:r>
                    </a:p>
                    <a:p>
                      <a:pPr algn="l">
                        <a:buNone/>
                      </a:pP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Упражнения УМК, КДУ</a:t>
                      </a:r>
                      <a:endParaRPr lang="ru-RU" sz="20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l"/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  <a:tr h="13404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План урока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(структура занятия)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Перечисление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этапов работы (с указанием упражнений, страниц / времени на этап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)</a:t>
                      </a:r>
                      <a:endParaRPr lang="en-US" sz="20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ru-RU" sz="2000" u="sng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Как вариант </a:t>
                      </a:r>
                      <a:r>
                        <a:rPr lang="ru-RU" sz="2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– можно прописать какие УУД формируются в каждом упражнении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104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Черты современного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Новые требования к результатам образования (три группы результатов: личностные, метапредметные, предметные).</a:t>
            </a:r>
          </a:p>
          <a:p>
            <a:r>
              <a:rPr lang="ru-RU" sz="2800" dirty="0" smtClean="0"/>
              <a:t>Обучающимся не сообщаются готовые знания, педагог учит их добывать (ФГОС – системно-деятельностный подход - деятельностный характер уроков).</a:t>
            </a:r>
          </a:p>
          <a:p>
            <a:r>
              <a:rPr lang="ru-RU" sz="2800" dirty="0" smtClean="0"/>
              <a:t>Рамочный характер стандартов позволяет каждому ребенку учиться на уровне своих возможностей.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384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8609" y="112939"/>
            <a:ext cx="6243122" cy="6643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6" y="362857"/>
            <a:ext cx="2460695" cy="333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715657" y="2002971"/>
            <a:ext cx="6284686" cy="55154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5657" y="4796971"/>
            <a:ext cx="6284686" cy="154577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50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5347" y="0"/>
            <a:ext cx="7319124" cy="6858000"/>
          </a:xfrm>
          <a:prstGeom prst="rect">
            <a:avLst/>
          </a:prstGeom>
        </p:spPr>
      </p:pic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062" y="188685"/>
            <a:ext cx="2043447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0967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1756" y="870857"/>
            <a:ext cx="9470479" cy="4978400"/>
          </a:xfrm>
          <a:prstGeom prst="rect">
            <a:avLst/>
          </a:prstGeom>
        </p:spPr>
      </p:pic>
      <p:pic>
        <p:nvPicPr>
          <p:cNvPr id="5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062" y="188685"/>
            <a:ext cx="2043447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91761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4509" y="1938624"/>
            <a:ext cx="9914305" cy="4288006"/>
          </a:xfrm>
          <a:prstGeom prst="rect">
            <a:avLst/>
          </a:prstGeom>
        </p:spPr>
      </p:pic>
      <p:pic>
        <p:nvPicPr>
          <p:cNvPr id="3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062" y="188685"/>
            <a:ext cx="2043447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9312" y="319314"/>
            <a:ext cx="7097487" cy="1320800"/>
          </a:xfrm>
        </p:spPr>
        <p:txBody>
          <a:bodyPr/>
          <a:lstStyle/>
          <a:p>
            <a:r>
              <a:rPr lang="ru-RU" dirty="0" smtClean="0"/>
              <a:t>Метапредметные результаты (продолжение)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1358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797628" y="-1480546"/>
            <a:ext cx="6858000" cy="9819092"/>
          </a:xfrm>
          <a:prstGeom prst="rect">
            <a:avLst/>
          </a:prstGeom>
        </p:spPr>
      </p:pic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063" y="188685"/>
            <a:ext cx="1540610" cy="209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88964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033" y="3759200"/>
            <a:ext cx="1136952" cy="1320800"/>
          </a:xfrm>
        </p:spPr>
        <p:txBody>
          <a:bodyPr/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062" y="188685"/>
            <a:ext cx="2043447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678011" y="1023937"/>
            <a:ext cx="6838950" cy="4791075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2752985" y="1814286"/>
            <a:ext cx="2181872" cy="2061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752985" y="2452914"/>
            <a:ext cx="2283472" cy="1494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752985" y="2670629"/>
            <a:ext cx="2312501" cy="13933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752985" y="2960914"/>
            <a:ext cx="2283472" cy="1233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796528" y="3744686"/>
            <a:ext cx="2210901" cy="417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52985" y="4194629"/>
            <a:ext cx="2283472" cy="18723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752985" y="4296229"/>
            <a:ext cx="2181872" cy="1944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687671" y="4318000"/>
            <a:ext cx="2178243" cy="20936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862943" y="3907972"/>
            <a:ext cx="2202543" cy="272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949134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englishteachers.ru/uploadedfiles/waresimgs/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746" y="382133"/>
            <a:ext cx="216217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8386" y="942521"/>
            <a:ext cx="7504877" cy="512309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483428" y="4405085"/>
            <a:ext cx="7387771" cy="67491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08461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746" y="382133"/>
            <a:ext cx="216217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4632" y="0"/>
            <a:ext cx="54324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1416" y="3629025"/>
            <a:ext cx="9039225" cy="322897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558971" y="4586514"/>
            <a:ext cx="2481943" cy="14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558970" y="5000171"/>
            <a:ext cx="2481943" cy="14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58970" y="5243512"/>
            <a:ext cx="2481943" cy="14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384433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3501008"/>
            <a:ext cx="3384376" cy="1143000"/>
          </a:xfrm>
        </p:spPr>
        <p:txBody>
          <a:bodyPr>
            <a:noAutofit/>
          </a:bodyPr>
          <a:lstStyle/>
          <a:p>
            <a:r>
              <a:rPr lang="ru-RU" sz="2000" b="1" dirty="0"/>
              <a:t>Сравнение</a:t>
            </a:r>
            <a:r>
              <a:rPr lang="ru-RU" sz="2000" dirty="0"/>
              <a:t> языковых явлений русского и английского языков на уровне звуков, букв, слов, словосочетаний, простых предложений</a:t>
            </a:r>
          </a:p>
        </p:txBody>
      </p:sp>
      <p:pic>
        <p:nvPicPr>
          <p:cNvPr id="4" name="Picture 2" descr="V:\pubs_new\happy_english.ru\Webinar\Презентация 02.12.13\HEru2SB_p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96" y="0"/>
            <a:ext cx="4989738" cy="6858000"/>
          </a:xfrm>
          <a:prstGeom prst="rect">
            <a:avLst/>
          </a:prstGeom>
          <a:noFill/>
        </p:spPr>
      </p:pic>
      <p:pic>
        <p:nvPicPr>
          <p:cNvPr id="4098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913" y="319269"/>
            <a:ext cx="1675823" cy="2304256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4799856" y="2420888"/>
            <a:ext cx="151216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4889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Презентация 02.12.13\HEru3SB2_p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929" y="-1"/>
            <a:ext cx="5011637" cy="6895019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75520" y="3284984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Поисковое чтение, дотекстовые вопросы</a:t>
            </a:r>
          </a:p>
        </p:txBody>
      </p:sp>
      <p:pic>
        <p:nvPicPr>
          <p:cNvPr id="6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2" y="260649"/>
            <a:ext cx="2381250" cy="2343151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4655840" y="1196752"/>
            <a:ext cx="1368152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158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и метапредметные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Это синонимы?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5797900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9817" y="1132"/>
            <a:ext cx="4986011" cy="685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Y:\Titul-OKT\Конобеев\Страницы учебников для вебинаров и презентаций\HEru\HEru3S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625" y="304056"/>
            <a:ext cx="1916796" cy="264234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47430" y="3429000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Проектная работа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755741" y="3164114"/>
            <a:ext cx="1222659" cy="898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4113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Презентация 02.12.13\HEru3SB_p62-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666"/>
          <a:stretch>
            <a:fillRect/>
          </a:stretch>
        </p:blipFill>
        <p:spPr bwMode="auto">
          <a:xfrm>
            <a:off x="5519936" y="0"/>
            <a:ext cx="5017984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75520" y="3284984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Анализ информации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935760" y="692696"/>
            <a:ext cx="2232248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58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2" y="260649"/>
            <a:ext cx="2381250" cy="23431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11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Презентация 02.12.13\HEru4SB_p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1" y="0"/>
            <a:ext cx="4984729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847528" y="2780928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Анализ информации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75520" y="4221088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Классификация понятий</a:t>
            </a:r>
          </a:p>
        </p:txBody>
      </p:sp>
      <p:pic>
        <p:nvPicPr>
          <p:cNvPr id="7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3" y="260648"/>
            <a:ext cx="2390775" cy="2514600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4583832" y="836712"/>
            <a:ext cx="1512168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727848" y="2564904"/>
            <a:ext cx="1368152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1991544" y="5517232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Сравнение языковых явлений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4943872" y="3933056"/>
            <a:ext cx="1152128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77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91302" y="0"/>
            <a:ext cx="4979992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0834" y="2081109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Самопроверка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309257" y="1857830"/>
            <a:ext cx="1698172" cy="7947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/>
          <p:cNvSpPr txBox="1">
            <a:spLocks/>
          </p:cNvSpPr>
          <p:nvPr/>
        </p:nvSpPr>
        <p:spPr>
          <a:xfrm>
            <a:off x="868377" y="2923059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Рефлексия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3606800" y="2255219"/>
            <a:ext cx="1705429" cy="12393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460" y="138008"/>
            <a:ext cx="1927112" cy="2026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03238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52257" y="47625"/>
            <a:ext cx="5029200" cy="681037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45153" y="3068202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Работа с иллюстрациями, нелинейным текстом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3831771" y="2322286"/>
            <a:ext cx="1291772" cy="13174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460" y="138008"/>
            <a:ext cx="1927112" cy="2026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41949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8956" y="1"/>
            <a:ext cx="5213628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94580" y="2980994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Нахождение соответствий, установление аналогий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3410857" y="478972"/>
            <a:ext cx="972457" cy="28012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460" y="138008"/>
            <a:ext cx="1927112" cy="2026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21480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8998" y="168537"/>
            <a:ext cx="8229600" cy="988831"/>
          </a:xfrm>
        </p:spPr>
        <p:txBody>
          <a:bodyPr>
            <a:normAutofit/>
          </a:bodyPr>
          <a:lstStyle/>
          <a:p>
            <a:r>
              <a:rPr lang="ru-RU" dirty="0"/>
              <a:t>Умение анализа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7509" y="874884"/>
            <a:ext cx="6372200" cy="260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9441" y="3624603"/>
            <a:ext cx="5796136" cy="303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17" y="662952"/>
            <a:ext cx="2195281" cy="25394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379404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050370" y="51077"/>
            <a:ext cx="8229600" cy="635000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Развитие памяти и внимания</a:t>
            </a:r>
          </a:p>
        </p:txBody>
      </p:sp>
      <p:pic>
        <p:nvPicPr>
          <p:cNvPr id="32771" name="Picture 2" descr="C:\Documents and Settings\alexeyvk\Рабочий стол\Развивающее обучение\Паямть и догадка ХЕРУ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81"/>
          <a:stretch/>
        </p:blipFill>
        <p:spPr>
          <a:xfrm>
            <a:off x="4007768" y="776791"/>
            <a:ext cx="4536504" cy="6109572"/>
          </a:xfrm>
          <a:noFill/>
        </p:spPr>
      </p:pic>
      <p:pic>
        <p:nvPicPr>
          <p:cNvPr id="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700" y="776791"/>
            <a:ext cx="2277032" cy="2619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28095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3215680" y="115888"/>
            <a:ext cx="7006233" cy="1143000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Вероятностное прогнозирование</a:t>
            </a:r>
          </a:p>
        </p:txBody>
      </p:sp>
      <p:pic>
        <p:nvPicPr>
          <p:cNvPr id="33795" name="Picture 2" descr="C:\Documents and Settings\alexeyvk\Рабочий стол\Развивающее обучение\Догаджка ХЕРУ4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4006" y="642844"/>
            <a:ext cx="5416214" cy="6278284"/>
          </a:xfrm>
          <a:noFill/>
        </p:spPr>
      </p:pic>
      <p:pic>
        <p:nvPicPr>
          <p:cNvPr id="33796" name="Picture 3" descr="C:\Documents and Settings\alexeyvk\Рабочий стол\Развивающее обучение\Догадка ХЕРУ4-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19"/>
          <a:stretch/>
        </p:blipFill>
        <p:spPr>
          <a:xfrm>
            <a:off x="6965539" y="642844"/>
            <a:ext cx="4674918" cy="6215156"/>
          </a:xfrm>
          <a:noFill/>
        </p:spPr>
      </p:pic>
      <p:pic>
        <p:nvPicPr>
          <p:cNvPr id="5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731" y="228463"/>
            <a:ext cx="2040963" cy="23695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141393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8436"/>
          <a:stretch>
            <a:fillRect/>
          </a:stretch>
        </p:blipFill>
        <p:spPr bwMode="auto">
          <a:xfrm>
            <a:off x="5179970" y="0"/>
            <a:ext cx="514731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3" y="260648"/>
            <a:ext cx="2390775" cy="25146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03512" y="3429000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ИКТ-компетенция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4439816" y="1844824"/>
            <a:ext cx="144016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172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и метапредметные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Это синонимы?</a:t>
            </a:r>
          </a:p>
          <a:p>
            <a:r>
              <a:rPr lang="ru-RU" sz="3600" dirty="0" smtClean="0"/>
              <a:t>Что шире, УУД или метапредметные результаты?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2165855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791" y="326571"/>
            <a:ext cx="8596668" cy="674914"/>
          </a:xfrm>
        </p:spPr>
        <p:txBody>
          <a:bodyPr/>
          <a:lstStyle/>
          <a:p>
            <a:r>
              <a:rPr lang="ru-RU" dirty="0" smtClean="0"/>
              <a:t>Использование ИКТ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68477" y="974046"/>
            <a:ext cx="8596668" cy="745897"/>
          </a:xfrm>
        </p:spPr>
        <p:txBody>
          <a:bodyPr/>
          <a:lstStyle/>
          <a:p>
            <a:r>
              <a:rPr lang="ru-RU" dirty="0" smtClean="0"/>
              <a:t>Полный перечень ОКП к курсу </a:t>
            </a:r>
            <a:r>
              <a:rPr lang="en-US" dirty="0" smtClean="0"/>
              <a:t>“Happy English.ru” - 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www.englishteachers.ru/Wares?category=25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4065" t="5724" r="14959" b="13496"/>
          <a:stretch>
            <a:fillRect/>
          </a:stretch>
        </p:blipFill>
        <p:spPr bwMode="auto">
          <a:xfrm>
            <a:off x="1034143" y="1632184"/>
            <a:ext cx="7162800" cy="509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0748" y="566058"/>
            <a:ext cx="1869168" cy="1869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9657"/>
            <a:ext cx="8596668" cy="1320800"/>
          </a:xfrm>
        </p:spPr>
        <p:txBody>
          <a:bodyPr/>
          <a:lstStyle/>
          <a:p>
            <a:r>
              <a:rPr lang="ru-RU" dirty="0" smtClean="0"/>
              <a:t>При составлении плана-конспекта урока вам помогут: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029" y="1480457"/>
            <a:ext cx="9434285" cy="52541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ФГОС</a:t>
            </a:r>
            <a:r>
              <a:rPr lang="en-US" sz="2000" dirty="0" smtClean="0"/>
              <a:t>;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Примерная программа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r>
              <a:rPr lang="ru-RU" sz="2000" dirty="0" smtClean="0"/>
              <a:t>Авторская (рабочая) программа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r>
              <a:rPr lang="ru-RU" sz="2000" dirty="0" smtClean="0"/>
              <a:t>Книга для учителя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r>
              <a:rPr lang="ru-RU" sz="2000" dirty="0" smtClean="0"/>
              <a:t>Методическая брошюра к УМК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r>
              <a:rPr lang="ru-RU" sz="2000" dirty="0" smtClean="0"/>
              <a:t>УМК</a:t>
            </a:r>
            <a:r>
              <a:rPr lang="en-US" sz="2000" dirty="0" smtClean="0"/>
              <a:t>;</a:t>
            </a:r>
            <a:endParaRPr lang="ru-RU" sz="2000" dirty="0" smtClean="0"/>
          </a:p>
          <a:p>
            <a:r>
              <a:rPr lang="ru-RU" sz="2000" dirty="0" smtClean="0"/>
              <a:t>Доп.литература по новым стандартам («Как проектировать УУД в начальной школе», «Фундаментальное ядро содержания образования» и др.)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В данных документах есть полный перечень всех УУД, которые необходимы для грамотного оформления конспекта урока.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5148798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Не учитель – приложение ко всем книгам, пособиям, рекомендациям,  программам, стандартам, разработкам и т.д., а они все – приложение к педагогу.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9377781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Полезные ссылки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677" y="1698171"/>
            <a:ext cx="8596668" cy="434319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+mj-lt"/>
                <a:hlinkClick r:id="rId2"/>
              </a:rPr>
              <a:t>http://</a:t>
            </a:r>
            <a:r>
              <a:rPr lang="en-US" sz="2000" dirty="0" smtClean="0">
                <a:latin typeface="+mj-lt"/>
                <a:hlinkClick r:id="rId2"/>
              </a:rPr>
              <a:t>www.ug.ru/method_article/260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Проектирование урока с позиции формирования универсальных учебных действий</a:t>
            </a:r>
          </a:p>
          <a:p>
            <a:r>
              <a:rPr lang="en-US" sz="2000" dirty="0">
                <a:latin typeface="+mj-lt"/>
                <a:hlinkClick r:id="rId3"/>
              </a:rPr>
              <a:t>http://</a:t>
            </a:r>
            <a:r>
              <a:rPr lang="en-US" sz="2000" dirty="0" smtClean="0">
                <a:latin typeface="+mj-lt"/>
                <a:hlinkClick r:id="rId3"/>
              </a:rPr>
              <a:t>journal.preemstvennost.ru/arkhiv/year-2015/50-nomer-8-04-2015/945-formirovanie-universalnykh-uchebnykh-dejstvij-na-urokakh-inostrannogo-yazyka-v-usloviyakh-realizatsii-fgos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«ФОРМИРОВАНИЕ УНИВЕРСАЛЬНЫХ УЧЕБНЫХ ДЕЙСТВИЙ НА УРОКАХ ИНОСТРАННОГО ЯЗЫКА В УСЛОВИЯХ РЕАЛИЗАЦИИ ФГОС</a:t>
            </a:r>
            <a:r>
              <a:rPr lang="ru-RU" sz="2000" dirty="0" smtClean="0">
                <a:latin typeface="+mj-lt"/>
              </a:rPr>
              <a:t>»</a:t>
            </a:r>
          </a:p>
          <a:p>
            <a:r>
              <a:rPr lang="ru-RU" sz="2000" dirty="0">
                <a:latin typeface="+mj-lt"/>
              </a:rPr>
              <a:t>Как проектировать универсальные учебные действия в начальной школе: от действия к мысли: пособие для учителя / [А.Г. </a:t>
            </a:r>
            <a:r>
              <a:rPr lang="ru-RU" sz="2000" dirty="0" err="1">
                <a:latin typeface="+mj-lt"/>
              </a:rPr>
              <a:t>Асмолов</a:t>
            </a:r>
            <a:r>
              <a:rPr lang="ru-RU" sz="2000" dirty="0">
                <a:latin typeface="+mj-lt"/>
              </a:rPr>
              <a:t>, Г.В. </a:t>
            </a:r>
            <a:r>
              <a:rPr lang="ru-RU" sz="2000" dirty="0" err="1">
                <a:latin typeface="+mj-lt"/>
              </a:rPr>
              <a:t>Бурменская</a:t>
            </a:r>
            <a:r>
              <a:rPr lang="ru-RU" sz="2000" dirty="0">
                <a:latin typeface="+mj-lt"/>
              </a:rPr>
              <a:t>, И.А. Володарская и др.]; под ред. А.Г. </a:t>
            </a:r>
            <a:r>
              <a:rPr lang="ru-RU" sz="2000" dirty="0" err="1" smtClean="0">
                <a:latin typeface="+mj-lt"/>
              </a:rPr>
              <a:t>Асмолова</a:t>
            </a:r>
            <a:r>
              <a:rPr lang="ru-RU" sz="2000" dirty="0" smtClean="0">
                <a:latin typeface="+mj-lt"/>
              </a:rPr>
              <a:t> </a:t>
            </a:r>
          </a:p>
          <a:p>
            <a:r>
              <a:rPr lang="ru-RU" sz="2000" dirty="0" err="1" smtClean="0">
                <a:latin typeface="+mj-lt"/>
              </a:rPr>
              <a:t>М.М.Поташник</a:t>
            </a:r>
            <a:r>
              <a:rPr lang="ru-RU" sz="2000" dirty="0" smtClean="0">
                <a:latin typeface="+mj-lt"/>
              </a:rPr>
              <a:t>, </a:t>
            </a:r>
            <a:r>
              <a:rPr lang="ru-RU" sz="2000" dirty="0" err="1" smtClean="0">
                <a:latin typeface="+mj-lt"/>
              </a:rPr>
              <a:t>М.В.Левит</a:t>
            </a:r>
            <a:r>
              <a:rPr lang="ru-RU" sz="2000" dirty="0" smtClean="0">
                <a:latin typeface="+mj-lt"/>
              </a:rPr>
              <a:t> «Как помочь учителю в освоении ФГОС», 2015. – 320 с. </a:t>
            </a:r>
            <a:endParaRPr lang="ru-RU" sz="2000" dirty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22292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nglishteachers.ru/download/banners/banner_menu/2017-03-2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183" y="870857"/>
            <a:ext cx="9606302" cy="480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95663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96686" y="836712"/>
            <a:ext cx="9719795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5373216"/>
            <a:ext cx="8856984" cy="1485870"/>
          </a:xfrm>
        </p:spPr>
        <p:txBody>
          <a:bodyPr>
            <a:noAutofit/>
          </a:bodyPr>
          <a:lstStyle/>
          <a:p>
            <a:r>
              <a:rPr lang="ru-RU" sz="2400" dirty="0"/>
              <a:t>Заявки на очную форму участия – до 27 марта, на заочную форму – до 30 марта. Подробнее здесь - </a:t>
            </a:r>
            <a:r>
              <a:rPr lang="en-US" sz="2000" dirty="0">
                <a:hlinkClick r:id="rId2"/>
              </a:rPr>
              <a:t>https://www.englishteachers.ru/forum/index.php?app=core&amp;module=attach&amp;section=attach&amp;attach_id=7408</a:t>
            </a:r>
            <a:r>
              <a:rPr lang="ru-RU" sz="2000" dirty="0"/>
              <a:t> </a:t>
            </a:r>
            <a:endParaRPr lang="ru-RU" sz="2800" dirty="0"/>
          </a:p>
        </p:txBody>
      </p:sp>
      <p:pic>
        <p:nvPicPr>
          <p:cNvPr id="1026" name="Picture 2" descr="https://pp.userapi.com/c637927/v637927419/3cfa1/gHfGVlHOIt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5298" y="116632"/>
            <a:ext cx="7253413" cy="516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893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968" y="1669270"/>
            <a:ext cx="8987399" cy="388077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«… обобщенные способы действий, открывающие возможность широкой ориентации учащихся как в различных предметных областях, так и в строении самой учебной деятельности, включая осознание учащимися её целей, ценностно-смысловых и операционных характеристик».</a:t>
            </a:r>
          </a:p>
          <a:p>
            <a:pPr marL="0" indent="0" algn="r">
              <a:buNone/>
            </a:pPr>
            <a:r>
              <a:rPr lang="ru-RU" sz="2000" i="1" dirty="0" smtClean="0"/>
              <a:t>(выдержка из Фундаментального ядра </a:t>
            </a:r>
          </a:p>
          <a:p>
            <a:pPr marL="0" indent="0" algn="r">
              <a:buNone/>
            </a:pPr>
            <a:r>
              <a:rPr lang="ru-RU" sz="2000" i="1" dirty="0" smtClean="0"/>
              <a:t>содержания общего образования)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93980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55009"/>
            <a:ext cx="8596668" cy="1320800"/>
          </a:xfrm>
        </p:spPr>
        <p:txBody>
          <a:bodyPr/>
          <a:lstStyle/>
          <a:p>
            <a:r>
              <a:rPr lang="ru-RU" dirty="0" smtClean="0"/>
              <a:t>В широком значении 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107" y="2501783"/>
            <a:ext cx="8596668" cy="388077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…умение учиться.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031147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узком значении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«…совокупность способов действий учащегося (…), обеспечивающих самостоятельное усвоение новых знаний, формирование умений, включая организацию этого процесса».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(Как проектировать универсальные учебные действия в начальной школе)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068464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3810413" y="3247702"/>
            <a:ext cx="1853408" cy="91943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785258" y="217714"/>
            <a:ext cx="6847114" cy="6422571"/>
          </a:xfrm>
          <a:prstGeom prst="ellipse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10987992"/>
              </p:ext>
            </p:extLst>
          </p:nvPr>
        </p:nvGraphicFramePr>
        <p:xfrm>
          <a:off x="150127" y="0"/>
          <a:ext cx="10276763" cy="5131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H="1">
            <a:off x="6414448" y="3261360"/>
            <a:ext cx="1592" cy="464479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8321" y="5013959"/>
            <a:ext cx="3566159" cy="111285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dirty="0" smtClean="0"/>
              <a:t>Предметные результаты</a:t>
            </a:r>
            <a:endParaRPr lang="ru-RU" sz="2800" dirty="0"/>
          </a:p>
        </p:txBody>
      </p:sp>
      <p:sp>
        <p:nvSpPr>
          <p:cNvPr id="15" name="Плюс 14"/>
          <p:cNvSpPr/>
          <p:nvPr/>
        </p:nvSpPr>
        <p:spPr>
          <a:xfrm>
            <a:off x="1203961" y="5296067"/>
            <a:ext cx="594360" cy="548640"/>
          </a:xfrm>
          <a:prstGeom prst="mathPl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680834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1072</TotalTime>
  <Words>2281</Words>
  <Application>Microsoft Office PowerPoint</Application>
  <PresentationFormat>Произвольный</PresentationFormat>
  <Paragraphs>292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Грань</vt:lpstr>
      <vt:lpstr>Планирование урока английского языка с учетом универсальных учебных действий (на примерах курса «Happy English.ru»)</vt:lpstr>
      <vt:lpstr>Слайд 2</vt:lpstr>
      <vt:lpstr>Черты современного урока</vt:lpstr>
      <vt:lpstr>УУД и метапредметные результаты</vt:lpstr>
      <vt:lpstr>УУД и метапредметные результаты</vt:lpstr>
      <vt:lpstr>УУД – это…</vt:lpstr>
      <vt:lpstr>В широком значении  УУД – это…</vt:lpstr>
      <vt:lpstr>В узком значении УУД – это…</vt:lpstr>
      <vt:lpstr>Слайд 9</vt:lpstr>
      <vt:lpstr>Примеры познавательных УУД </vt:lpstr>
      <vt:lpstr>Примеры регулятивных УУД </vt:lpstr>
      <vt:lpstr>Примеры коммуникативных УУД </vt:lpstr>
      <vt:lpstr>Учебник и УУД</vt:lpstr>
      <vt:lpstr>Слайд 14</vt:lpstr>
      <vt:lpstr>Слайд 15</vt:lpstr>
      <vt:lpstr>Слайд 16</vt:lpstr>
      <vt:lpstr>Воспитательная цель</vt:lpstr>
      <vt:lpstr>Развивающая цель</vt:lpstr>
      <vt:lpstr>Образовательная цель</vt:lpstr>
      <vt:lpstr>Формирование УУД в процессе урока</vt:lpstr>
      <vt:lpstr>Формирование УУД в процессе урока (продолжение)</vt:lpstr>
      <vt:lpstr>Компоненты учебной деятельности</vt:lpstr>
      <vt:lpstr>На любом этапе развития образования определенные шаги при разработке урока остаются прежними.  А именно: </vt:lpstr>
      <vt:lpstr>Типы уроков</vt:lpstr>
      <vt:lpstr>Слайд 25</vt:lpstr>
      <vt:lpstr>На любом этапе развития образования определенные шаги при разработке урока остаются прежними.  А именно: </vt:lpstr>
      <vt:lpstr>Слайд 27</vt:lpstr>
      <vt:lpstr>Почему важно использовать Рабочую программу курса и Книгу для учителя при составлении плана-конспекта урока?</vt:lpstr>
      <vt:lpstr>Слайд 29</vt:lpstr>
      <vt:lpstr>Слайд 30</vt:lpstr>
      <vt:lpstr>Слайд 31</vt:lpstr>
      <vt:lpstr>Слайд 32</vt:lpstr>
      <vt:lpstr>Метапредметные результаты (продолжение)</vt:lpstr>
      <vt:lpstr>Слайд 34</vt:lpstr>
      <vt:lpstr>УУД</vt:lpstr>
      <vt:lpstr>Слайд 36</vt:lpstr>
      <vt:lpstr>Слайд 37</vt:lpstr>
      <vt:lpstr>Сравнение языковых явлений русского и английского языков на уровне звуков, букв, слов, словосочетаний, простых предложений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Умение анализа</vt:lpstr>
      <vt:lpstr>Развитие памяти и внимания</vt:lpstr>
      <vt:lpstr>Вероятностное прогнозирование</vt:lpstr>
      <vt:lpstr>Слайд 49</vt:lpstr>
      <vt:lpstr>Использование ИКТ</vt:lpstr>
      <vt:lpstr>При составлении плана-конспекта урока вам помогут:</vt:lpstr>
      <vt:lpstr>Слайд 52</vt:lpstr>
      <vt:lpstr>Полезные ссылки</vt:lpstr>
      <vt:lpstr>Слайд 54</vt:lpstr>
      <vt:lpstr>Слайд 55</vt:lpstr>
      <vt:lpstr>Заявки на очную форму участия – до 27 марта, на заочную форму – до 30 марта. Подробнее здесь - https://www.englishteachers.ru/forum/index.php?app=core&amp;module=attach&amp;section=attach&amp;attach_id=7408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урока английского языка с учетом универсальных учебных действий</dc:title>
  <dc:creator>Алена Казеичева</dc:creator>
  <cp:lastModifiedBy>bae</cp:lastModifiedBy>
  <cp:revision>106</cp:revision>
  <dcterms:created xsi:type="dcterms:W3CDTF">2014-06-19T06:00:05Z</dcterms:created>
  <dcterms:modified xsi:type="dcterms:W3CDTF">2017-03-30T07:21:35Z</dcterms:modified>
</cp:coreProperties>
</file>