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4" r:id="rId4"/>
    <p:sldId id="288" r:id="rId5"/>
    <p:sldId id="289" r:id="rId6"/>
    <p:sldId id="262" r:id="rId7"/>
    <p:sldId id="263" r:id="rId8"/>
    <p:sldId id="286" r:id="rId9"/>
    <p:sldId id="274" r:id="rId10"/>
    <p:sldId id="272" r:id="rId11"/>
    <p:sldId id="275" r:id="rId12"/>
    <p:sldId id="276" r:id="rId13"/>
    <p:sldId id="282" r:id="rId14"/>
    <p:sldId id="283" r:id="rId15"/>
    <p:sldId id="265" r:id="rId16"/>
    <p:sldId id="270" r:id="rId17"/>
    <p:sldId id="267" r:id="rId18"/>
    <p:sldId id="271" r:id="rId19"/>
    <p:sldId id="273" r:id="rId20"/>
    <p:sldId id="277" r:id="rId21"/>
    <p:sldId id="278" r:id="rId22"/>
    <p:sldId id="279" r:id="rId23"/>
    <p:sldId id="280" r:id="rId24"/>
    <p:sldId id="281" r:id="rId25"/>
    <p:sldId id="284" r:id="rId26"/>
    <p:sldId id="285" r:id="rId27"/>
    <p:sldId id="26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>
      <p:cViewPr>
        <p:scale>
          <a:sx n="90" d="100"/>
          <a:sy n="90" d="100"/>
        </p:scale>
        <p:origin x="-60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1470025"/>
          </a:xfrm>
        </p:spPr>
        <p:txBody>
          <a:bodyPr>
            <a:normAutofit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5373216"/>
            <a:ext cx="5392688" cy="1320552"/>
          </a:xfrm>
        </p:spPr>
        <p:txBody>
          <a:bodyPr>
            <a:normAutofit fontScale="47500" lnSpcReduction="20000"/>
          </a:bodyPr>
          <a:lstStyle/>
          <a:p>
            <a:pPr algn="r"/>
            <a:r>
              <a:rPr lang="ru-RU" sz="5900" dirty="0" smtClean="0">
                <a:solidFill>
                  <a:schemeClr val="tx1"/>
                </a:solidFill>
              </a:rPr>
              <a:t>Буров Илья Михайлович</a:t>
            </a:r>
            <a:r>
              <a:rPr lang="ru-RU" dirty="0" smtClean="0">
                <a:solidFill>
                  <a:schemeClr val="tx1"/>
                </a:solidFill>
              </a:rPr>
              <a:t>,</a:t>
            </a:r>
            <a:endParaRPr lang="en-US" dirty="0" smtClean="0">
              <a:solidFill>
                <a:schemeClr val="tx1"/>
              </a:solidFill>
            </a:endParaRPr>
          </a:p>
          <a:p>
            <a:pPr algn="r"/>
            <a:r>
              <a:rPr lang="ru-RU" sz="4200" dirty="0" smtClean="0">
                <a:solidFill>
                  <a:schemeClr val="tx1"/>
                </a:solidFill>
              </a:rPr>
              <a:t> ведущий методист издательства </a:t>
            </a:r>
            <a:r>
              <a:rPr lang="ru-RU" dirty="0" smtClean="0">
                <a:solidFill>
                  <a:schemeClr val="tx1"/>
                </a:solidFill>
              </a:rPr>
              <a:t>«Титул», аспирант Университета Российской Академии Образования кафедры методики преподавания иностранных языков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9940" y="908720"/>
            <a:ext cx="85689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/>
              <a:t>Подготовка дошкольников к праздникам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tx2"/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0"/>
                <a:tileRect/>
              </a:gradFill>
              <a:effectLst/>
            </a:endParaRPr>
          </a:p>
        </p:txBody>
      </p:sp>
      <p:pic>
        <p:nvPicPr>
          <p:cNvPr id="1026" name="Picture 2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068960"/>
            <a:ext cx="2844353" cy="17306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7215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07" y="263931"/>
            <a:ext cx="7293496" cy="61414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Использование ресурса поделок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98" y="878072"/>
            <a:ext cx="4362450" cy="596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7" y="860204"/>
            <a:ext cx="4362450" cy="599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Picture 2" descr="https://www.englishteachers.ru/uploadedfiles/waresimgs/5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1"/>
            <a:ext cx="1043608" cy="14381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662201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367240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Маски для сценок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-1"/>
            <a:ext cx="4957564" cy="6854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2" descr="https://www.englishteachers.ru/uploadedfiles/waresimgs/5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28800"/>
            <a:ext cx="2695575" cy="37147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63170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65" y="764704"/>
            <a:ext cx="8677275" cy="598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s://www.englishteachers.ru/uploadedfiles/waresimgs/4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3" y="0"/>
            <a:ext cx="1403648" cy="1931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971951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922" b="3116"/>
          <a:stretch/>
        </p:blipFill>
        <p:spPr bwMode="auto">
          <a:xfrm>
            <a:off x="3995936" y="89785"/>
            <a:ext cx="4896543" cy="6787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s://www.englishteachers.ru/uploadedfiles/waresimgs/4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1706699" cy="23488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7014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Привлечение родительского потенциала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Внеклассное </a:t>
            </a:r>
            <a:r>
              <a:rPr lang="ru-RU" dirty="0"/>
              <a:t>мероприятие имеет широкие возможности для привлечения социального опыта </a:t>
            </a:r>
            <a:r>
              <a:rPr lang="ru-RU" dirty="0" smtClean="0"/>
              <a:t>родителей.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787165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объединить учебные задачи с детским праздником?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Использовать:</a:t>
            </a:r>
          </a:p>
          <a:p>
            <a:r>
              <a:rPr lang="ru-RU" dirty="0" smtClean="0"/>
              <a:t>стихи и загадки;</a:t>
            </a:r>
          </a:p>
          <a:p>
            <a:r>
              <a:rPr lang="ru-RU" dirty="0" smtClean="0"/>
              <a:t>ставить сценки описанные в курсах и пособиях;</a:t>
            </a:r>
          </a:p>
          <a:p>
            <a:r>
              <a:rPr lang="ru-RU" dirty="0" smtClean="0"/>
              <a:t>Выполнять развивающие задания...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014773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27" y="116632"/>
            <a:ext cx="7211144" cy="612754"/>
          </a:xfrm>
        </p:spPr>
        <p:txBody>
          <a:bodyPr>
            <a:normAutofit fontScale="90000"/>
          </a:bodyPr>
          <a:lstStyle/>
          <a:p>
            <a:r>
              <a:rPr lang="ru-RU" dirty="0"/>
              <a:t>Использование стихов и загадок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7" y="729386"/>
            <a:ext cx="440055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977" y="761934"/>
            <a:ext cx="4371975" cy="607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s://www.englishteachers.ru/uploadedfiles/waresimgs/4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8907" y="0"/>
            <a:ext cx="1445093" cy="1988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338128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10" y="260648"/>
            <a:ext cx="6619719" cy="363856"/>
          </a:xfrm>
        </p:spPr>
        <p:txBody>
          <a:bodyPr>
            <a:noAutofit/>
          </a:bodyPr>
          <a:lstStyle/>
          <a:p>
            <a:r>
              <a:rPr lang="ru-RU" sz="3600" dirty="0" smtClean="0"/>
              <a:t>Использование стихов и загадок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738" y="890914"/>
            <a:ext cx="4383182" cy="5967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22" b="-1"/>
          <a:stretch/>
        </p:blipFill>
        <p:spPr bwMode="auto">
          <a:xfrm>
            <a:off x="7074" y="890914"/>
            <a:ext cx="4461664" cy="5967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08191" y="0"/>
            <a:ext cx="1235809" cy="1700808"/>
          </a:xfrm>
          <a:prstGeom prst="rect">
            <a:avLst/>
          </a:prstGeom>
          <a:noFill/>
        </p:spPr>
      </p:pic>
      <p:pic>
        <p:nvPicPr>
          <p:cNvPr id="7" name="Picture 2" descr="https://www.englishteachers.ru/uploadedfiles/waresimgs/4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08190" y="0"/>
            <a:ext cx="1235809" cy="17008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735691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63" y="0"/>
            <a:ext cx="5126601" cy="819735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Праздничные занятия в курсе</a:t>
            </a: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25" y="828863"/>
            <a:ext cx="4364311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636" y="819735"/>
            <a:ext cx="4410501" cy="599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 descr="https://www.englishteachers.ru/uploadedfiles/waresimgs/4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0"/>
            <a:ext cx="1043608" cy="14150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184909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165" y="111729"/>
            <a:ext cx="5399947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Разыгрывание сценок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7820"/>
            <a:ext cx="4457303" cy="6040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798883"/>
            <a:ext cx="4433028" cy="6059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https://www.englishteachers.ru/uploadedfiles/waresimgs/4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0"/>
            <a:ext cx="1043608" cy="14150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340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dirty="0"/>
              <a:t>Цель</a:t>
            </a:r>
            <a:r>
              <a:rPr lang="ru-RU" dirty="0"/>
              <a:t> </a:t>
            </a:r>
            <a:r>
              <a:rPr lang="ru-RU" dirty="0" smtClean="0"/>
              <a:t>организации праздников </a:t>
            </a:r>
            <a:r>
              <a:rPr lang="ru-RU" dirty="0"/>
              <a:t>– обеспечение всестороннего и </a:t>
            </a:r>
            <a:r>
              <a:rPr lang="ru-RU" dirty="0" smtClean="0"/>
              <a:t>гармони</a:t>
            </a:r>
            <a:r>
              <a:rPr lang="ru-RU" dirty="0" smtClean="0"/>
              <a:t>чного</a:t>
            </a:r>
            <a:r>
              <a:rPr lang="ru-RU" dirty="0" smtClean="0"/>
              <a:t> </a:t>
            </a:r>
            <a:r>
              <a:rPr lang="ru-RU" dirty="0"/>
              <a:t>развития </a:t>
            </a:r>
            <a:r>
              <a:rPr lang="ru-RU" dirty="0" smtClean="0"/>
              <a:t>дошкольников. </a:t>
            </a:r>
            <a:r>
              <a:rPr lang="ru-RU" dirty="0"/>
              <a:t>Это требование отвечает основной идее воспитания – воспитать человека, гармонически сочетающего в себе духовное богатство, моральную чистоту и физическое совершенство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7751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Игра: Что нужно для нового года, а что нет?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7128792" cy="5198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https://www.englishteachers.ru/uploadedfiles/waresimgs/5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1730" y="5085184"/>
            <a:ext cx="2442270" cy="17728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291247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Игра: Что нужно для нового года, а что нет?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7109725" cy="5108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 descr="https://www.englishteachers.ru/uploadedfiles/waresimgs/5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5055063"/>
            <a:ext cx="2483768" cy="18029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57986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Игра: Что нужно для нового года, а что нет?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7575947" cy="5193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https://www.englishteachers.ru/uploadedfiles/waresimgs/5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836713"/>
            <a:ext cx="2051720" cy="1489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350325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Игра: Что нужно для нового года, а что нет?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8391"/>
            <a:ext cx="7236123" cy="5199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https://www.englishteachers.ru/uploadedfiles/waresimgs/5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1340768"/>
            <a:ext cx="1979712" cy="14370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9577099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6984776" cy="981075"/>
          </a:xfrm>
        </p:spPr>
        <p:txBody>
          <a:bodyPr/>
          <a:lstStyle/>
          <a:p>
            <a:r>
              <a:rPr lang="ru-RU" dirty="0" smtClean="0"/>
              <a:t>Возможности поделок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1075"/>
            <a:ext cx="8686800" cy="587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https://www.englishteachers.ru/uploadedfiles/waresimgs/4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4264" y="0"/>
            <a:ext cx="1549735" cy="21328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667254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" y="116632"/>
            <a:ext cx="7362403" cy="632325"/>
          </a:xfrm>
        </p:spPr>
        <p:txBody>
          <a:bodyPr>
            <a:normAutofit fontScale="90000"/>
          </a:bodyPr>
          <a:lstStyle/>
          <a:p>
            <a:r>
              <a:rPr lang="ru-RU" dirty="0"/>
              <a:t>Возможности поделок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62842"/>
            <a:ext cx="4276725" cy="597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44308"/>
            <a:ext cx="4104456" cy="5713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69797" y="0"/>
            <a:ext cx="974203" cy="13407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398762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43924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Использовать карточки и игрушки</a:t>
            </a: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148"/>
          <a:stretch/>
        </p:blipFill>
        <p:spPr bwMode="auto">
          <a:xfrm>
            <a:off x="4355670" y="16977"/>
            <a:ext cx="4808787" cy="6652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060848"/>
            <a:ext cx="2809875" cy="381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046393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Подводя итоги встречи: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/>
              <a:t>Детские праздники:</a:t>
            </a:r>
          </a:p>
          <a:p>
            <a:r>
              <a:rPr lang="ru-RU" dirty="0" smtClean="0"/>
              <a:t>интересная творческая работа;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/>
              <a:t>ф</a:t>
            </a:r>
            <a:r>
              <a:rPr lang="ru-RU" dirty="0" smtClean="0"/>
              <a:t>орм проведения огромное количество;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/>
              <a:t>п</a:t>
            </a:r>
            <a:r>
              <a:rPr lang="ru-RU" dirty="0" smtClean="0"/>
              <a:t>озволяют раскрыть творческий потенциал, как педагога, так и детей.</a:t>
            </a:r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endParaRPr lang="ru-RU" sz="3600" dirty="0" smtClean="0"/>
          </a:p>
        </p:txBody>
      </p:sp>
    </p:spTree>
    <p:extLst>
      <p:ext uri="{BB962C8B-B14F-4D97-AF65-F5344CB8AC3E}">
        <p14:creationId xmlns="" xmlns:p14="http://schemas.microsoft.com/office/powerpoint/2010/main" val="131435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Обсудим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Какие праздники Вам больше всего нравится организовывать?</a:t>
            </a:r>
          </a:p>
        </p:txBody>
      </p:sp>
    </p:spTree>
    <p:extLst>
      <p:ext uri="{BB962C8B-B14F-4D97-AF65-F5344CB8AC3E}">
        <p14:creationId xmlns="" xmlns:p14="http://schemas.microsoft.com/office/powerpoint/2010/main" val="1135519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Обсудим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Какие праздники Вам больше всего нравится организовывать?</a:t>
            </a:r>
          </a:p>
          <a:p>
            <a:r>
              <a:rPr lang="ru-RU" dirty="0" smtClean="0"/>
              <a:t>С какими трудностями Вы сталкиваетесь?</a:t>
            </a:r>
          </a:p>
        </p:txBody>
      </p:sp>
    </p:spTree>
    <p:extLst>
      <p:ext uri="{BB962C8B-B14F-4D97-AF65-F5344CB8AC3E}">
        <p14:creationId xmlns="" xmlns:p14="http://schemas.microsoft.com/office/powerpoint/2010/main" val="3528164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Обсудим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Какие праздники Вам больше всего нравится организовывать?</a:t>
            </a:r>
          </a:p>
          <a:p>
            <a:r>
              <a:rPr lang="ru-RU" dirty="0" smtClean="0"/>
              <a:t>С какими трудностями Вы сталкиваетесь?</a:t>
            </a:r>
          </a:p>
          <a:p>
            <a:r>
              <a:rPr lang="ru-RU" dirty="0" smtClean="0"/>
              <a:t>Что больше всего нравится детям делать на празднике?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18109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может включать детский праздник?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base"/>
            <a:r>
              <a:rPr lang="ru-RU" dirty="0" smtClean="0"/>
              <a:t>Конкурс; </a:t>
            </a:r>
            <a:endParaRPr lang="ru-RU" dirty="0"/>
          </a:p>
          <a:p>
            <a:pPr fontAlgn="base"/>
            <a:r>
              <a:rPr lang="ru-RU" dirty="0" smtClean="0"/>
              <a:t>Викторину;</a:t>
            </a:r>
            <a:endParaRPr lang="ru-RU" dirty="0"/>
          </a:p>
          <a:p>
            <a:pPr fontAlgn="base"/>
            <a:r>
              <a:rPr lang="ru-RU" dirty="0" smtClean="0"/>
              <a:t>Сценки;</a:t>
            </a:r>
          </a:p>
          <a:p>
            <a:pPr fontAlgn="base"/>
            <a:r>
              <a:rPr lang="ru-RU" dirty="0" smtClean="0"/>
              <a:t>Песни;</a:t>
            </a:r>
          </a:p>
          <a:p>
            <a:pPr fontAlgn="base"/>
            <a:r>
              <a:rPr lang="ru-RU" dirty="0" smtClean="0"/>
              <a:t>Чтение стихов;</a:t>
            </a:r>
          </a:p>
          <a:p>
            <a:pPr fontAlgn="base"/>
            <a:r>
              <a:rPr lang="ru-RU" dirty="0" smtClean="0"/>
              <a:t>Загадки</a:t>
            </a:r>
            <a:r>
              <a:rPr lang="ru-RU" dirty="0" smtClean="0"/>
              <a:t>;</a:t>
            </a:r>
          </a:p>
          <a:p>
            <a:pPr fontAlgn="base"/>
            <a:r>
              <a:rPr lang="ru-RU" dirty="0" smtClean="0"/>
              <a:t>Танцы;</a:t>
            </a:r>
          </a:p>
          <a:p>
            <a:pPr fontAlgn="base"/>
            <a:r>
              <a:rPr lang="ru-RU" dirty="0" smtClean="0"/>
              <a:t>Ярмарки;</a:t>
            </a:r>
          </a:p>
          <a:p>
            <a:pPr fontAlgn="base"/>
            <a:r>
              <a:rPr lang="ru-RU" dirty="0" smtClean="0"/>
              <a:t>Фестивали...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445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Этапы разработки детского праздника: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5472608"/>
          </a:xfrm>
        </p:spPr>
        <p:txBody>
          <a:bodyPr>
            <a:normAutofit fontScale="85000" lnSpcReduction="10000"/>
          </a:bodyPr>
          <a:lstStyle/>
          <a:p>
            <a:pPr fontAlgn="base"/>
            <a:r>
              <a:rPr lang="ru-RU" b="1" dirty="0" smtClean="0"/>
              <a:t>Постановка целей:</a:t>
            </a:r>
            <a:r>
              <a:rPr lang="ru-RU" dirty="0" smtClean="0"/>
              <a:t> </a:t>
            </a:r>
          </a:p>
          <a:p>
            <a:pPr fontAlgn="base">
              <a:buNone/>
            </a:pPr>
            <a:r>
              <a:rPr lang="ru-RU" dirty="0" smtClean="0"/>
              <a:t>На </a:t>
            </a:r>
            <a:r>
              <a:rPr lang="ru-RU" dirty="0"/>
              <a:t>этом этапе необходимо определить </a:t>
            </a:r>
            <a:r>
              <a:rPr lang="ru-RU" dirty="0" smtClean="0"/>
              <a:t>тематику праздника, продумать какие учебные цели можно достичь и </a:t>
            </a:r>
            <a:r>
              <a:rPr lang="ru-RU" dirty="0"/>
              <a:t>согласно ей сформулировать цели. </a:t>
            </a:r>
          </a:p>
          <a:p>
            <a:pPr fontAlgn="base"/>
            <a:r>
              <a:rPr lang="ru-RU" b="1" dirty="0"/>
              <a:t>Разработка </a:t>
            </a:r>
            <a:r>
              <a:rPr lang="ru-RU" b="1" dirty="0" smtClean="0"/>
              <a:t>задач</a:t>
            </a:r>
            <a:r>
              <a:rPr lang="ru-RU" dirty="0"/>
              <a:t>:</a:t>
            </a:r>
            <a:endParaRPr lang="ru-RU" dirty="0" smtClean="0"/>
          </a:p>
          <a:p>
            <a:pPr fontAlgn="base">
              <a:buNone/>
            </a:pPr>
            <a:r>
              <a:rPr lang="ru-RU" dirty="0" smtClean="0"/>
              <a:t>Достижение </a:t>
            </a:r>
            <a:r>
              <a:rPr lang="ru-RU" dirty="0"/>
              <a:t>каждой цели происходит с помощью решения конкретных задач. Для одной цели должно быть разработано как минимум 2-3 задачи. Такая структуризация работы поможет определить дальнейший ход мероприятия.</a:t>
            </a:r>
          </a:p>
          <a:p>
            <a:pPr fontAlgn="base"/>
            <a:r>
              <a:rPr lang="ru-RU" b="1" dirty="0"/>
              <a:t>Формирование сценария</a:t>
            </a:r>
            <a:r>
              <a:rPr lang="ru-RU" dirty="0"/>
              <a:t> или приблизительного хода проведения мероприятия.</a:t>
            </a:r>
          </a:p>
          <a:p>
            <a:pPr fontAlgn="base"/>
            <a:r>
              <a:rPr lang="ru-RU" b="1" dirty="0" smtClean="0"/>
              <a:t>Продумать подведение </a:t>
            </a:r>
            <a:r>
              <a:rPr lang="ru-RU" b="1" dirty="0"/>
              <a:t>итогов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63049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проблемы возникают при организации детского праздника?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2"/>
            <a:ext cx="8507288" cy="4968552"/>
          </a:xfrm>
        </p:spPr>
        <p:txBody>
          <a:bodyPr>
            <a:normAutofit fontScale="55000" lnSpcReduction="20000"/>
          </a:bodyPr>
          <a:lstStyle/>
          <a:p>
            <a:r>
              <a:rPr lang="ru-RU" sz="4400" dirty="0" smtClean="0"/>
              <a:t>Это </a:t>
            </a:r>
            <a:r>
              <a:rPr lang="ru-RU" sz="4400" dirty="0"/>
              <a:t>обувь и наряды детей</a:t>
            </a:r>
            <a:r>
              <a:rPr lang="ru-RU" sz="4400" dirty="0" smtClean="0"/>
              <a:t>.</a:t>
            </a:r>
            <a:r>
              <a:rPr lang="ru-RU" sz="4400" dirty="0"/>
              <a:t> </a:t>
            </a:r>
            <a:endParaRPr lang="ru-RU" sz="4400" dirty="0" smtClean="0"/>
          </a:p>
          <a:p>
            <a:pPr marL="0" indent="0">
              <a:buNone/>
            </a:pPr>
            <a:r>
              <a:rPr lang="ru-RU" sz="4400" dirty="0" smtClean="0"/>
              <a:t>Поскольку </a:t>
            </a:r>
            <a:r>
              <a:rPr lang="ru-RU" sz="4400" dirty="0"/>
              <a:t>на музыкальную деятельность 50% времени отводится движениям, детям нужна удобная обувь: мягкая, гибкая, лёгкая – во всех отношениях комфортная. Самый распространенный вариант – чешки и балетки. На праздниках – туфельки</a:t>
            </a:r>
            <a:r>
              <a:rPr lang="ru-RU" sz="4400" dirty="0" smtClean="0"/>
              <a:t>.</a:t>
            </a:r>
            <a:endParaRPr lang="ru-RU" sz="4400" dirty="0"/>
          </a:p>
          <a:p>
            <a:r>
              <a:rPr lang="ru-RU" sz="4400" dirty="0" smtClean="0"/>
              <a:t>Количество </a:t>
            </a:r>
            <a:r>
              <a:rPr lang="ru-RU" sz="4400" dirty="0"/>
              <a:t>и качество стихов, исполняемых детьми на утренниках.</a:t>
            </a:r>
          </a:p>
          <a:p>
            <a:r>
              <a:rPr lang="ru-RU" sz="4400" dirty="0" smtClean="0"/>
              <a:t>Непонимания своей роли на праздниках </a:t>
            </a:r>
            <a:r>
              <a:rPr lang="ru-RU" sz="4400" dirty="0" smtClean="0"/>
              <a:t>родителями</a:t>
            </a:r>
            <a:r>
              <a:rPr lang="ru-RU" sz="4400" dirty="0" smtClean="0"/>
              <a:t> </a:t>
            </a:r>
            <a:r>
              <a:rPr lang="ru-RU" sz="4400" dirty="0" smtClean="0"/>
              <a:t>– </a:t>
            </a:r>
            <a:r>
              <a:rPr lang="ru-RU" sz="4400" dirty="0"/>
              <a:t>обиды родителей по поводу распределения стихов, участия в индивидуальных танцах. </a:t>
            </a:r>
            <a:endParaRPr lang="ru-RU" sz="4400" dirty="0" smtClean="0"/>
          </a:p>
          <a:p>
            <a:r>
              <a:rPr lang="ru-RU" sz="4400" dirty="0" smtClean="0"/>
              <a:t>Предложите с</a:t>
            </a:r>
            <a:r>
              <a:rPr lang="ru-RU" sz="4400" dirty="0" smtClean="0"/>
              <a:t>просить их </a:t>
            </a:r>
            <a:r>
              <a:rPr lang="ru-RU" sz="4400" dirty="0"/>
              <a:t>ребёнка, что ему больше хочется – играть, петь, плясать или сидеть и слушать стихи. Некоторые родители выпускают из виду, что они пришли на праздник для детей, а не на представление для родителей.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95109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509120"/>
            <a:ext cx="388843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Праздничные задания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752" y="2945"/>
            <a:ext cx="4971798" cy="6855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 descr="https://www.englishteachers.ru/uploadedfiles/waresimgs/5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627783" cy="36213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611194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442</Words>
  <Application>Microsoft Office PowerPoint</Application>
  <PresentationFormat>Экран (4:3)</PresentationFormat>
  <Paragraphs>67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 </vt:lpstr>
      <vt:lpstr>Слайд 2</vt:lpstr>
      <vt:lpstr>Обсудим</vt:lpstr>
      <vt:lpstr>Обсудим</vt:lpstr>
      <vt:lpstr>Обсудим</vt:lpstr>
      <vt:lpstr>Что может включать детский праздник?</vt:lpstr>
      <vt:lpstr>Этапы разработки детского праздника: </vt:lpstr>
      <vt:lpstr>Какие проблемы возникают при организации детского праздника?</vt:lpstr>
      <vt:lpstr>Праздничные задания</vt:lpstr>
      <vt:lpstr>Использование ресурса поделок</vt:lpstr>
      <vt:lpstr>Маски для сценок</vt:lpstr>
      <vt:lpstr>Слайд 12</vt:lpstr>
      <vt:lpstr>Слайд 13</vt:lpstr>
      <vt:lpstr>Привлечение родительского потенциала</vt:lpstr>
      <vt:lpstr>Как объединить учебные задачи с детским праздником?</vt:lpstr>
      <vt:lpstr>Использование стихов и загадок</vt:lpstr>
      <vt:lpstr>Использование стихов и загадок</vt:lpstr>
      <vt:lpstr>Праздничные занятия в курсе</vt:lpstr>
      <vt:lpstr>Разыгрывание сценок </vt:lpstr>
      <vt:lpstr>Игра: Что нужно для нового года, а что нет?</vt:lpstr>
      <vt:lpstr>Игра: Что нужно для нового года, а что нет?</vt:lpstr>
      <vt:lpstr>Игра: Что нужно для нового года, а что нет?</vt:lpstr>
      <vt:lpstr>Игра: Что нужно для нового года, а что нет?</vt:lpstr>
      <vt:lpstr>Возможности поделок</vt:lpstr>
      <vt:lpstr>Возможности поделок</vt:lpstr>
      <vt:lpstr>Использовать карточки и игрушки</vt:lpstr>
      <vt:lpstr>Подводя итоги встречи: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Ilya</dc:creator>
  <cp:lastModifiedBy>bim</cp:lastModifiedBy>
  <cp:revision>15</cp:revision>
  <dcterms:created xsi:type="dcterms:W3CDTF">2015-12-08T16:48:00Z</dcterms:created>
  <dcterms:modified xsi:type="dcterms:W3CDTF">2015-12-09T09:06:25Z</dcterms:modified>
</cp:coreProperties>
</file>