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04.06.2015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04.06.2015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04.06.2015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04.06.2015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04.06.2015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04.06.2015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642556"/>
            <a:ext cx="1075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b="1" dirty="0" smtClean="0">
                <a:solidFill>
                  <a:schemeClr val="bg1"/>
                </a:solidFill>
                <a:latin typeface="Comic Sans MS" pitchFamily="66" charset="0"/>
              </a:rPr>
              <a:t>Беньковская</a:t>
            </a:r>
            <a:r>
              <a:rPr lang="ru-RU" sz="800" b="1" baseline="0" dirty="0" smtClean="0">
                <a:solidFill>
                  <a:schemeClr val="bg1"/>
                </a:solidFill>
                <a:latin typeface="Comic Sans MS" pitchFamily="66" charset="0"/>
              </a:rPr>
              <a:t> А.И.</a:t>
            </a:r>
            <a:endParaRPr lang="ru-RU" sz="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png"/><Relationship Id="rId3" Type="http://schemas.openxmlformats.org/officeDocument/2006/relationships/image" Target="../media/image5.jpe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11" Type="http://schemas.openxmlformats.org/officeDocument/2006/relationships/image" Target="../media/image20.png"/><Relationship Id="rId5" Type="http://schemas.openxmlformats.org/officeDocument/2006/relationships/image" Target="../media/image14.jpeg"/><Relationship Id="rId15" Type="http://schemas.openxmlformats.org/officeDocument/2006/relationships/image" Target="../media/image24.jpeg"/><Relationship Id="rId10" Type="http://schemas.openxmlformats.org/officeDocument/2006/relationships/image" Target="../media/image19.pn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lip-art-playing-children-558545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8500" y="188640"/>
            <a:ext cx="2703283" cy="1296144"/>
          </a:xfrm>
          <a:prstGeom prst="rect">
            <a:avLst/>
          </a:prstGeom>
        </p:spPr>
      </p:pic>
      <p:pic>
        <p:nvPicPr>
          <p:cNvPr id="2" name="Рисунок 1" descr="441036-Royalty-Free-RF-Clip-Art-Illustration-Of-A-Cartoon-Bored-Boy-Sitting-On-Step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698"/>
          <a:stretch>
            <a:fillRect/>
          </a:stretch>
        </p:blipFill>
        <p:spPr>
          <a:xfrm>
            <a:off x="7092280" y="1340768"/>
            <a:ext cx="1728192" cy="1528865"/>
          </a:xfrm>
          <a:prstGeom prst="rect">
            <a:avLst/>
          </a:prstGeom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79512" y="908720"/>
            <a:ext cx="5940152" cy="864096"/>
          </a:xfrm>
          <a:prstGeom prst="wedgeRoundRectCallout">
            <a:avLst>
              <a:gd name="adj1" fmla="val 69321"/>
              <a:gd name="adj2" fmla="val 5283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2060"/>
                </a:solidFill>
                <a:latin typeface="Comic Sans MS" pitchFamily="66" charset="0"/>
              </a:rPr>
              <a:t>They are playing such an interesting game! Why am I sitting here? What am I waiting for?</a:t>
            </a:r>
            <a:endParaRPr lang="ru-RU" sz="20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wjb-cpa.typepad.com/.a/6a00d8354c0d2669e20120a7ff2dc8970b-pi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79512" y="4941168"/>
            <a:ext cx="1440160" cy="1549665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2987824" y="5445224"/>
            <a:ext cx="5760640" cy="648072"/>
          </a:xfrm>
          <a:prstGeom prst="wedgeRoundRectCallout">
            <a:avLst>
              <a:gd name="adj1" fmla="val -63685"/>
              <a:gd name="adj2" fmla="val -5386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323528" y="2492896"/>
            <a:ext cx="5742097" cy="893892"/>
            <a:chOff x="251520" y="2564904"/>
            <a:chExt cx="5742097" cy="893892"/>
          </a:xfrm>
        </p:grpSpPr>
        <p:sp>
          <p:nvSpPr>
            <p:cNvPr id="7" name="TextBox 6"/>
            <p:cNvSpPr txBox="1"/>
            <p:nvPr/>
          </p:nvSpPr>
          <p:spPr>
            <a:xfrm>
              <a:off x="251520" y="2852936"/>
              <a:ext cx="52565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mic Sans MS" pitchFamily="66" charset="0"/>
                </a:rPr>
                <a:t>All people feel          when they first  </a:t>
              </a:r>
              <a:endPara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endParaRPr>
            </a:p>
          </p:txBody>
        </p:sp>
        <p:pic>
          <p:nvPicPr>
            <p:cNvPr id="1028" name="Picture 4" descr="http://www.wpclipart.com/holiday/wedding/funny/nervous_groom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39752" y="2564904"/>
              <a:ext cx="648072" cy="893892"/>
            </a:xfrm>
            <a:prstGeom prst="rect">
              <a:avLst/>
            </a:prstGeom>
            <a:noFill/>
          </p:spPr>
        </p:pic>
        <p:pic>
          <p:nvPicPr>
            <p:cNvPr id="1030" name="Picture 6" descr="http://www.gamesareforchildren.com/uploads/likability.gif"/>
            <p:cNvPicPr>
              <a:picLocks noChangeAspect="1" noChangeArrowheads="1"/>
            </p:cNvPicPr>
            <p:nvPr/>
          </p:nvPicPr>
          <p:blipFill>
            <a:blip r:embed="rId6" cstate="print"/>
            <a:srcRect b="8965"/>
            <a:stretch>
              <a:fillRect/>
            </a:stretch>
          </p:blipFill>
          <p:spPr bwMode="auto">
            <a:xfrm>
              <a:off x="5292080" y="2636912"/>
              <a:ext cx="701537" cy="792088"/>
            </a:xfrm>
            <a:prstGeom prst="rect">
              <a:avLst/>
            </a:prstGeom>
            <a:noFill/>
          </p:spPr>
        </p:pic>
      </p:grpSp>
      <p:grpSp>
        <p:nvGrpSpPr>
          <p:cNvPr id="18" name="Группа 17"/>
          <p:cNvGrpSpPr/>
          <p:nvPr/>
        </p:nvGrpSpPr>
        <p:grpSpPr>
          <a:xfrm>
            <a:off x="323528" y="3573016"/>
            <a:ext cx="8549340" cy="905244"/>
            <a:chOff x="323528" y="3573016"/>
            <a:chExt cx="8549340" cy="905244"/>
          </a:xfrm>
        </p:grpSpPr>
        <p:pic>
          <p:nvPicPr>
            <p:cNvPr id="1032" name="Picture 8" descr="http://previews.123rf.com/images/gurbi4/gurbi41110/gurbi4111000005/10789872-Water-droplets-on-the-print-palm-On-a-white-background--Stock-Vector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770" t="6577" b="3532"/>
            <a:stretch>
              <a:fillRect/>
            </a:stretch>
          </p:blipFill>
          <p:spPr bwMode="auto">
            <a:xfrm>
              <a:off x="323528" y="3727606"/>
              <a:ext cx="720080" cy="709505"/>
            </a:xfrm>
            <a:prstGeom prst="rect">
              <a:avLst/>
            </a:prstGeom>
            <a:noFill/>
          </p:spPr>
        </p:pic>
        <p:pic>
          <p:nvPicPr>
            <p:cNvPr id="12" name="Picture 4" descr="http://upload.wikimedia.org/wikipedia/commons/thumb/4/4d/Face-blush.svg/200px-Face-blush.svg.png"/>
            <p:cNvPicPr>
              <a:picLocks noChangeAspect="1" noChangeArrowheads="1"/>
            </p:cNvPicPr>
            <p:nvPr/>
          </p:nvPicPr>
          <p:blipFill>
            <a:blip r:embed="rId8" cstate="print"/>
            <a:srcRect l="11340" t="3780" r="9281" b="9281"/>
            <a:stretch>
              <a:fillRect/>
            </a:stretch>
          </p:blipFill>
          <p:spPr bwMode="auto">
            <a:xfrm>
              <a:off x="1619672" y="3768466"/>
              <a:ext cx="648072" cy="709794"/>
            </a:xfrm>
            <a:prstGeom prst="rect">
              <a:avLst/>
            </a:prstGeom>
            <a:noFill/>
          </p:spPr>
        </p:pic>
        <p:pic>
          <p:nvPicPr>
            <p:cNvPr id="13" name="Picture 6" descr="http://us.cdn4.123rf.com/168nwm/panicattack/panicattack1406/panicattack140600041/29494250-beautiful-young-worried-woman-looking-away-easy-editable-layered-vector-illustration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000" b="46001"/>
            <a:stretch>
              <a:fillRect/>
            </a:stretch>
          </p:blipFill>
          <p:spPr bwMode="auto">
            <a:xfrm>
              <a:off x="2843808" y="3861048"/>
              <a:ext cx="1080120" cy="486047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1115616" y="3933056"/>
              <a:ext cx="77572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mic Sans MS" pitchFamily="66" charset="0"/>
                </a:rPr>
                <a:t>,           ,            ; to start a         you need to        </a:t>
              </a:r>
              <a:endPara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endParaRPr>
            </a:p>
          </p:txBody>
        </p:sp>
        <p:pic>
          <p:nvPicPr>
            <p:cNvPr id="15" name="Picture 8" descr="http://previews.123rf.com/images/limbi007/limbi0071304/limbi007130400088/18987389-Two-orange-cartoon-characters-with-speech-bubbles-White-background--Stock-Photo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0922" r="10438" b="3885"/>
            <a:stretch>
              <a:fillRect/>
            </a:stretch>
          </p:blipFill>
          <p:spPr bwMode="auto">
            <a:xfrm>
              <a:off x="5580112" y="3573016"/>
              <a:ext cx="648072" cy="792088"/>
            </a:xfrm>
            <a:prstGeom prst="rect">
              <a:avLst/>
            </a:prstGeom>
            <a:noFill/>
          </p:spPr>
        </p:pic>
        <p:pic>
          <p:nvPicPr>
            <p:cNvPr id="1034" name="Picture 10" descr="http://photos.gograph.com/thumbs/CSP/CSP636/k6369196.jp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7956376" y="3717032"/>
              <a:ext cx="792088" cy="70822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41036-Royalty-Free-RF-Clip-Art-Illustration-Of-A-Cartoon-Bored-Boy-Sitting-On-Steps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698"/>
          <a:stretch>
            <a:fillRect/>
          </a:stretch>
        </p:blipFill>
        <p:spPr>
          <a:xfrm>
            <a:off x="7236296" y="188640"/>
            <a:ext cx="1728192" cy="1528865"/>
          </a:xfrm>
          <a:prstGeom prst="rect">
            <a:avLst/>
          </a:prstGeom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971600" y="404664"/>
            <a:ext cx="5184576" cy="648072"/>
          </a:xfrm>
          <a:prstGeom prst="wedgeRoundRectCallout">
            <a:avLst>
              <a:gd name="adj1" fmla="val 69098"/>
              <a:gd name="adj2" fmla="val 8182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2060"/>
                </a:solidFill>
                <a:latin typeface="Comic Sans MS" pitchFamily="66" charset="0"/>
              </a:rPr>
              <a:t>What should I do to break the ice? </a:t>
            </a:r>
            <a:endParaRPr lang="ru-RU" sz="20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wjb-cpa.typepad.com/.a/6a00d8354c0d2669e20120a7ff2dc8970b-pi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79512" y="4941168"/>
            <a:ext cx="1440160" cy="1549665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2915816" y="5733256"/>
            <a:ext cx="5760640" cy="648072"/>
          </a:xfrm>
          <a:prstGeom prst="wedgeRoundRectCallout">
            <a:avLst>
              <a:gd name="adj1" fmla="val -63685"/>
              <a:gd name="adj2" fmla="val -5386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395536" y="2492896"/>
            <a:ext cx="6696744" cy="948733"/>
            <a:chOff x="395537" y="2780928"/>
            <a:chExt cx="6696744" cy="948733"/>
          </a:xfrm>
        </p:grpSpPr>
        <p:sp>
          <p:nvSpPr>
            <p:cNvPr id="17" name="TextBox 16"/>
            <p:cNvSpPr txBox="1"/>
            <p:nvPr/>
          </p:nvSpPr>
          <p:spPr>
            <a:xfrm>
              <a:off x="395537" y="2996952"/>
              <a:ext cx="66967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75000"/>
                    </a:schemeClr>
                  </a:solidFill>
                  <a:latin typeface="Comic Sans MS" pitchFamily="66" charset="0"/>
                </a:rPr>
                <a:t>2</a:t>
              </a:r>
              <a:r>
                <a:rPr lang="en-US" sz="2000" b="1" dirty="0" smtClean="0">
                  <a:solidFill>
                    <a:schemeClr val="accent1">
                      <a:lumMod val="75000"/>
                    </a:schemeClr>
                  </a:solidFill>
                  <a:latin typeface="Comic Sans MS" pitchFamily="66" charset="0"/>
                </a:rPr>
                <a:t>.</a:t>
              </a:r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mic Sans MS" pitchFamily="66" charset="0"/>
                </a:rPr>
                <a:t> Get involved in           and           ;                             </a:t>
              </a:r>
              <a:endPara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endParaRPr>
            </a:p>
          </p:txBody>
        </p:sp>
        <p:pic>
          <p:nvPicPr>
            <p:cNvPr id="14340" name="Picture 4" descr="http://thumbs.dreamstime.com/x/hobbies-8802098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5359" t="3780" b="35741"/>
            <a:stretch>
              <a:fillRect/>
            </a:stretch>
          </p:blipFill>
          <p:spPr bwMode="auto">
            <a:xfrm>
              <a:off x="2915816" y="2852936"/>
              <a:ext cx="792088" cy="876725"/>
            </a:xfrm>
            <a:prstGeom prst="rect">
              <a:avLst/>
            </a:prstGeom>
            <a:noFill/>
          </p:spPr>
        </p:pic>
        <p:pic>
          <p:nvPicPr>
            <p:cNvPr id="14344" name="Picture 8" descr="http://l.thumbs.canstockphoto.com/canstock3485192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99992" y="2780928"/>
              <a:ext cx="873697" cy="936104"/>
            </a:xfrm>
            <a:prstGeom prst="rect">
              <a:avLst/>
            </a:prstGeom>
            <a:noFill/>
          </p:spPr>
        </p:pic>
      </p:grpSp>
      <p:sp>
        <p:nvSpPr>
          <p:cNvPr id="22" name="TextBox 21"/>
          <p:cNvSpPr txBox="1"/>
          <p:nvPr/>
        </p:nvSpPr>
        <p:spPr>
          <a:xfrm>
            <a:off x="6588224" y="270892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3.                                      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4346" name="Picture 10" descr="http://www.clipartbest.com/cliparts/jTx/Eqa/jTxEqaGbc.jp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2492896"/>
            <a:ext cx="792088" cy="792088"/>
          </a:xfrm>
          <a:prstGeom prst="rect">
            <a:avLst/>
          </a:prstGeom>
          <a:noFill/>
        </p:spPr>
      </p:pic>
      <p:grpSp>
        <p:nvGrpSpPr>
          <p:cNvPr id="40" name="Группа 39"/>
          <p:cNvGrpSpPr/>
          <p:nvPr/>
        </p:nvGrpSpPr>
        <p:grpSpPr>
          <a:xfrm>
            <a:off x="395536" y="3717032"/>
            <a:ext cx="7920879" cy="710605"/>
            <a:chOff x="395536" y="4005064"/>
            <a:chExt cx="7920879" cy="710605"/>
          </a:xfrm>
        </p:grpSpPr>
        <p:sp>
          <p:nvSpPr>
            <p:cNvPr id="25" name="TextBox 24"/>
            <p:cNvSpPr txBox="1"/>
            <p:nvPr/>
          </p:nvSpPr>
          <p:spPr>
            <a:xfrm>
              <a:off x="395536" y="4221088"/>
              <a:ext cx="79208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75000"/>
                    </a:schemeClr>
                  </a:solidFill>
                  <a:latin typeface="Comic Sans MS" pitchFamily="66" charset="0"/>
                </a:rPr>
                <a:t>4</a:t>
              </a:r>
              <a:r>
                <a:rPr lang="en-US" sz="2000" b="1" dirty="0" smtClean="0">
                  <a:solidFill>
                    <a:schemeClr val="accent1">
                      <a:lumMod val="75000"/>
                    </a:schemeClr>
                  </a:solidFill>
                  <a:latin typeface="Comic Sans MS" pitchFamily="66" charset="0"/>
                </a:rPr>
                <a:t>.</a:t>
              </a:r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mic Sans MS" pitchFamily="66" charset="0"/>
                </a:rPr>
                <a:t>            ; don’t talk about        ;                                            </a:t>
              </a:r>
              <a:endPara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endParaRPr>
            </a:p>
          </p:txBody>
        </p:sp>
        <p:pic>
          <p:nvPicPr>
            <p:cNvPr id="26" name="Picture 20" descr="http://2.bp.blogspot.com/-Ghnjo6dNSpY/UICN28934_I/AAAAAAAACQI/mxrZhf7fGvM/s1600/teee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43608" y="4005064"/>
              <a:ext cx="864096" cy="710605"/>
            </a:xfrm>
            <a:prstGeom prst="rect">
              <a:avLst/>
            </a:prstGeom>
            <a:noFill/>
          </p:spPr>
        </p:pic>
        <p:pic>
          <p:nvPicPr>
            <p:cNvPr id="14350" name="Picture 14" descr="http://thumbs.dreamstime.com/z/question-talk-566199.jp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9899"/>
            <a:stretch>
              <a:fillRect/>
            </a:stretch>
          </p:blipFill>
          <p:spPr bwMode="auto">
            <a:xfrm>
              <a:off x="5580112" y="4005064"/>
              <a:ext cx="896709" cy="666554"/>
            </a:xfrm>
            <a:prstGeom prst="rect">
              <a:avLst/>
            </a:prstGeom>
            <a:noFill/>
          </p:spPr>
        </p:pic>
        <p:pic>
          <p:nvPicPr>
            <p:cNvPr id="14354" name="Picture 18" descr="http://thumbs.dreamstime.com/x/confidence-executive-pointing-himself-thumb-12076334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44561"/>
            <a:stretch>
              <a:fillRect/>
            </a:stretch>
          </p:blipFill>
          <p:spPr bwMode="auto">
            <a:xfrm>
              <a:off x="4427984" y="4077072"/>
              <a:ext cx="648072" cy="590068"/>
            </a:xfrm>
            <a:prstGeom prst="rect">
              <a:avLst/>
            </a:prstGeom>
            <a:noFill/>
          </p:spPr>
        </p:pic>
        <p:pic>
          <p:nvPicPr>
            <p:cNvPr id="32" name="Рисунок 31" descr="tick.pn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364088" y="4005064"/>
              <a:ext cx="259059" cy="252963"/>
            </a:xfrm>
            <a:prstGeom prst="rect">
              <a:avLst/>
            </a:prstGeom>
          </p:spPr>
        </p:pic>
      </p:grpSp>
      <p:grpSp>
        <p:nvGrpSpPr>
          <p:cNvPr id="41" name="Группа 40"/>
          <p:cNvGrpSpPr/>
          <p:nvPr/>
        </p:nvGrpSpPr>
        <p:grpSpPr>
          <a:xfrm>
            <a:off x="1907704" y="4725144"/>
            <a:ext cx="6768751" cy="662474"/>
            <a:chOff x="1979712" y="4797152"/>
            <a:chExt cx="6768751" cy="662474"/>
          </a:xfrm>
        </p:grpSpPr>
        <p:sp>
          <p:nvSpPr>
            <p:cNvPr id="33" name="TextBox 32"/>
            <p:cNvSpPr txBox="1"/>
            <p:nvPr/>
          </p:nvSpPr>
          <p:spPr>
            <a:xfrm>
              <a:off x="1979712" y="5013176"/>
              <a:ext cx="67687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75000"/>
                    </a:schemeClr>
                  </a:solidFill>
                  <a:latin typeface="Comic Sans MS" pitchFamily="66" charset="0"/>
                </a:rPr>
                <a:t>5.          </a:t>
              </a:r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mic Sans MS" pitchFamily="66" charset="0"/>
                </a:rPr>
                <a:t>b</a:t>
              </a:r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mic Sans MS" pitchFamily="66" charset="0"/>
                </a:rPr>
                <a:t>eing around other people because                                                  </a:t>
              </a:r>
              <a:endPara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endParaRPr>
            </a:p>
          </p:txBody>
        </p:sp>
        <p:pic>
          <p:nvPicPr>
            <p:cNvPr id="34" name="Picture 10" descr="http://img.tfd.com/wn/9A/C0DE5-refuse.png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27783" y="4797152"/>
              <a:ext cx="727105" cy="662474"/>
            </a:xfrm>
            <a:prstGeom prst="rect">
              <a:avLst/>
            </a:prstGeom>
            <a:noFill/>
          </p:spPr>
        </p:pic>
        <p:pic>
          <p:nvPicPr>
            <p:cNvPr id="35" name="Рисунок 34" descr="cross.png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555776" y="4797152"/>
              <a:ext cx="194928" cy="194928"/>
            </a:xfrm>
            <a:prstGeom prst="rect">
              <a:avLst/>
            </a:prstGeom>
          </p:spPr>
        </p:pic>
        <p:pic>
          <p:nvPicPr>
            <p:cNvPr id="36" name="Picture 12" descr="http://www.i2clipart.com/cliparts/f/7/6/c/128135f76cf7b311c98f3eb077f8d2414e189d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884368" y="4941168"/>
              <a:ext cx="504056" cy="504056"/>
            </a:xfrm>
            <a:prstGeom prst="rect">
              <a:avLst/>
            </a:prstGeom>
            <a:noFill/>
          </p:spPr>
        </p:pic>
      </p:grpSp>
      <p:grpSp>
        <p:nvGrpSpPr>
          <p:cNvPr id="38" name="Группа 37"/>
          <p:cNvGrpSpPr/>
          <p:nvPr/>
        </p:nvGrpSpPr>
        <p:grpSpPr>
          <a:xfrm>
            <a:off x="395536" y="1484784"/>
            <a:ext cx="5301356" cy="720080"/>
            <a:chOff x="395536" y="1916832"/>
            <a:chExt cx="5301356" cy="720080"/>
          </a:xfrm>
        </p:grpSpPr>
        <p:sp>
          <p:nvSpPr>
            <p:cNvPr id="7" name="TextBox 6"/>
            <p:cNvSpPr txBox="1"/>
            <p:nvPr/>
          </p:nvSpPr>
          <p:spPr>
            <a:xfrm>
              <a:off x="395536" y="2132856"/>
              <a:ext cx="21114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75000"/>
                    </a:schemeClr>
                  </a:solidFill>
                  <a:latin typeface="Comic Sans MS" pitchFamily="66" charset="0"/>
                </a:rPr>
                <a:t>1.</a:t>
              </a:r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mic Sans MS" pitchFamily="66" charset="0"/>
                </a:rPr>
                <a:t>               </a:t>
              </a:r>
              <a:endPara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endParaRPr>
            </a:p>
          </p:txBody>
        </p:sp>
        <p:pic>
          <p:nvPicPr>
            <p:cNvPr id="14338" name="Picture 2" descr="http://images.clipartpanda.com/denim-clipart-259898--denim-jeans-icon-symbols-shapes-smiley-happy2.pn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115616" y="1916832"/>
              <a:ext cx="720080" cy="720080"/>
            </a:xfrm>
            <a:prstGeom prst="rect">
              <a:avLst/>
            </a:prstGeom>
            <a:noFill/>
          </p:spPr>
        </p:pic>
        <p:pic>
          <p:nvPicPr>
            <p:cNvPr id="14342" name="Picture 6" descr="http://images.clipartpanda.com/friends-clipart-boys-two-friends-15560270.jpg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6612"/>
            <a:stretch>
              <a:fillRect/>
            </a:stretch>
          </p:blipFill>
          <p:spPr bwMode="auto">
            <a:xfrm>
              <a:off x="5004048" y="1916832"/>
              <a:ext cx="692844" cy="720080"/>
            </a:xfrm>
            <a:prstGeom prst="rect">
              <a:avLst/>
            </a:prstGeom>
            <a:noFill/>
          </p:spPr>
        </p:pic>
        <p:sp>
          <p:nvSpPr>
            <p:cNvPr id="20" name="Штриховая стрелка вправо 19"/>
            <p:cNvSpPr/>
            <p:nvPr/>
          </p:nvSpPr>
          <p:spPr>
            <a:xfrm>
              <a:off x="2051720" y="2204864"/>
              <a:ext cx="432048" cy="144016"/>
            </a:xfrm>
            <a:prstGeom prst="stripedRightArrow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699792" y="2060848"/>
              <a:ext cx="23042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mic Sans MS" pitchFamily="66" charset="0"/>
                </a:rPr>
                <a:t>other people will                             </a:t>
              </a:r>
              <a:endPara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72</Words>
  <Application>Microsoft Office PowerPoint</Application>
  <PresentationFormat>Экран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Арина</cp:lastModifiedBy>
  <cp:revision>20</cp:revision>
  <dcterms:created xsi:type="dcterms:W3CDTF">2014-06-24T15:51:35Z</dcterms:created>
  <dcterms:modified xsi:type="dcterms:W3CDTF">2015-06-04T19:09:53Z</dcterms:modified>
</cp:coreProperties>
</file>