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70" r:id="rId3"/>
    <p:sldId id="272" r:id="rId4"/>
    <p:sldId id="257" r:id="rId5"/>
    <p:sldId id="258" r:id="rId6"/>
    <p:sldId id="259" r:id="rId7"/>
    <p:sldId id="266" r:id="rId8"/>
    <p:sldId id="260" r:id="rId9"/>
    <p:sldId id="268" r:id="rId10"/>
    <p:sldId id="271" r:id="rId11"/>
    <p:sldId id="269" r:id="rId12"/>
    <p:sldId id="273" r:id="rId13"/>
    <p:sldId id="267" r:id="rId14"/>
    <p:sldId id="261" r:id="rId15"/>
    <p:sldId id="262" r:id="rId16"/>
    <p:sldId id="263" r:id="rId17"/>
    <p:sldId id="264" r:id="rId18"/>
    <p:sldId id="26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88" autoAdjust="0"/>
    <p:restoredTop sz="94684" autoAdjust="0"/>
  </p:normalViewPr>
  <p:slideViewPr>
    <p:cSldViewPr>
      <p:cViewPr>
        <p:scale>
          <a:sx n="100" d="100"/>
          <a:sy n="100" d="100"/>
        </p:scale>
        <p:origin x="-2490" y="-5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-274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0A3DC3-A4C9-4F45-AA04-C0440AC261A0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7A0577-BC8A-4770-92BC-09E36B751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8435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7A0577-BC8A-4770-92BC-09E36B751CFA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9258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tbizadvisor.com/wp-content/uploads/2017/06/bestinternetconceptofglo_36166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963"/>
          <a:stretch/>
        </p:blipFill>
        <p:spPr bwMode="auto">
          <a:xfrm>
            <a:off x="-744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04664"/>
            <a:ext cx="4464496" cy="893961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Web-quest</a:t>
            </a:r>
            <a:endParaRPr lang="ru-RU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11032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Разработки,Яковлев А.О\Мастер-класс (Веб-квест)\Screen\Screen 3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50" r="50000" b="-5150"/>
          <a:stretch/>
        </p:blipFill>
        <p:spPr bwMode="auto">
          <a:xfrm>
            <a:off x="395536" y="332656"/>
            <a:ext cx="3708252" cy="35999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Разработки,Яковлев А.О\Мастер-класс (Веб-квест)\Screen\Screen 5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1" r="52778"/>
          <a:stretch/>
        </p:blipFill>
        <p:spPr bwMode="auto">
          <a:xfrm>
            <a:off x="4572000" y="476672"/>
            <a:ext cx="4102100" cy="46588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6927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2060"/>
                </a:solidFill>
              </a:rPr>
              <a:t>Процесс создания  веб-</a:t>
            </a:r>
            <a:r>
              <a:rPr lang="ru-RU" b="1" dirty="0" err="1">
                <a:solidFill>
                  <a:srgbClr val="002060"/>
                </a:solidFill>
              </a:rPr>
              <a:t>квеста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611560" y="2060848"/>
            <a:ext cx="7467600" cy="2404864"/>
          </a:xfrm>
        </p:spPr>
        <p:txBody>
          <a:bodyPr/>
          <a:lstStyle/>
          <a:p>
            <a:pPr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 темы</a:t>
            </a:r>
          </a:p>
          <a:p>
            <a:pPr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 Интернет-сервиса и дизайна</a:t>
            </a:r>
          </a:p>
          <a:p>
            <a:pPr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заданий, веб ресурсов, планируемых результатов</a:t>
            </a:r>
          </a:p>
          <a:p>
            <a:pPr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наполнение веб-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квеста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содержанием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740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7467600" cy="580926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</a:rPr>
              <a:t>Веб-квест должен </a:t>
            </a:r>
            <a:r>
              <a:rPr lang="ru-RU" b="1" dirty="0" smtClean="0">
                <a:solidFill>
                  <a:srgbClr val="002060"/>
                </a:solidFill>
              </a:rPr>
              <a:t>иметь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Ясное вступление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Центральное задание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информационных ресурсов 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Руководство к действиям 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6936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Безымянный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97" t="20663" r="15363" b="5972"/>
          <a:stretch/>
        </p:blipFill>
        <p:spPr bwMode="auto">
          <a:xfrm>
            <a:off x="1115616" y="1412776"/>
            <a:ext cx="6671941" cy="4725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332656"/>
            <a:ext cx="7467600" cy="724942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Полезная информация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99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Интеграция в учебном процессе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2132856"/>
            <a:ext cx="7467600" cy="2880320"/>
          </a:xfrm>
        </p:spPr>
        <p:txBody>
          <a:bodyPr/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информационных технологий для решения профессиональных задач;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самообучение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самоорганизация;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команде;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находить несколько способов решений проблемной ситуации.</a:t>
            </a:r>
          </a:p>
          <a:p>
            <a:endParaRPr lang="ru-RU" dirty="0"/>
          </a:p>
        </p:txBody>
      </p:sp>
      <p:pic>
        <p:nvPicPr>
          <p:cNvPr id="5" name="Picture 2" descr="http://static1.squarespace.com/static/51267d35e4b001d57f7e3d78/t/51af4091e4b06a9242b3bd93/1370439864208/network-ic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04664"/>
            <a:ext cx="1890647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729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7467600" cy="796950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Устная часть в ГИА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USER\Desktop\Screenshot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5"/>
          <a:stretch/>
        </p:blipFill>
        <p:spPr bwMode="auto">
          <a:xfrm>
            <a:off x="899592" y="1294410"/>
            <a:ext cx="6840760" cy="49219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7982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7467600" cy="868958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 безопасность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4077072"/>
            <a:ext cx="7859216" cy="1252736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сохранности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ресурсов и защищенности законных прав личности и общества в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сфере.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://qit24.ru/wp-content/uploads/2016/08/secu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3872461" cy="2663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tatic.elcode.ru/upload/magazine/2017-06_82/img/od11_1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571300"/>
            <a:ext cx="2664296" cy="2144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8903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7467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эффективности и качества знаний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2060848"/>
            <a:ext cx="7467600" cy="3340968"/>
          </a:xfrm>
        </p:spPr>
        <p:txBody>
          <a:bodyPr/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поиску Интернет-информации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которую поручает учащимся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мышления учащихся на стадии анализа, обобщения и оценки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компьютерных навыков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повышению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словарного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запаса;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поощрению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учеников учиться независимо от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2" descr="https://static.elcode.ru/upload/magazine/2017-06_82/img/od11_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364" y="332656"/>
            <a:ext cx="2038139" cy="1640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715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://rdigitalife.com/wp-content/uploads/2013/02/connected-glob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232"/>
          <a:stretch/>
        </p:blipFill>
        <p:spPr bwMode="auto">
          <a:xfrm>
            <a:off x="-6276" y="0"/>
            <a:ext cx="911574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581128"/>
            <a:ext cx="5616624" cy="1863080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b="1" dirty="0" err="1">
                <a:solidFill>
                  <a:schemeClr val="bg1"/>
                </a:solidFill>
                <a:latin typeface="Bodoni MT Black" panose="02070A03080606020203" pitchFamily="18" charset="0"/>
              </a:rPr>
              <a:t>Profite</a:t>
            </a:r>
            <a:r>
              <a:rPr lang="en-US" b="1" dirty="0">
                <a:solidFill>
                  <a:schemeClr val="bg1"/>
                </a:solidFill>
                <a:latin typeface="Bodoni MT Black" panose="02070A03080606020203" pitchFamily="18" charset="0"/>
              </a:rPr>
              <a:t> de la </a:t>
            </a:r>
            <a:r>
              <a:rPr lang="en-US" b="1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vie</a:t>
            </a:r>
            <a:r>
              <a:rPr lang="ru-RU" dirty="0">
                <a:solidFill>
                  <a:schemeClr val="bg1"/>
                </a:solidFill>
                <a:latin typeface="Bodoni MT Black" panose="02070A03080606020203" pitchFamily="18" charset="0"/>
              </a:rPr>
              <a:t/>
            </a:r>
            <a:br>
              <a:rPr lang="ru-RU" dirty="0">
                <a:solidFill>
                  <a:schemeClr val="bg1"/>
                </a:solidFill>
                <a:latin typeface="Bodoni MT Black" panose="02070A03080606020203" pitchFamily="18" charset="0"/>
              </a:rPr>
            </a:br>
            <a:r>
              <a:rPr lang="en-US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/>
            </a:r>
            <a:br>
              <a:rPr lang="en-US" dirty="0" smtClean="0">
                <a:solidFill>
                  <a:schemeClr val="bg1"/>
                </a:solidFill>
                <a:latin typeface="Bodoni MT Black" panose="02070A03080606020203" pitchFamily="18" charset="0"/>
              </a:rPr>
            </a:br>
            <a:r>
              <a:rPr lang="en-US" dirty="0" smtClean="0">
                <a:solidFill>
                  <a:schemeClr val="bg1"/>
                </a:solidFill>
                <a:latin typeface="Bodoni MT Black" panose="02070A03080606020203" pitchFamily="18" charset="0"/>
              </a:rPr>
              <a:t>	Feel </a:t>
            </a:r>
            <a:r>
              <a:rPr lang="en-US" dirty="0">
                <a:solidFill>
                  <a:schemeClr val="bg1"/>
                </a:solidFill>
                <a:latin typeface="Bodoni MT Black" panose="02070A03080606020203" pitchFamily="18" charset="0"/>
              </a:rPr>
              <a:t>the difference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5213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7467600" cy="724942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Содержание беседы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340768"/>
            <a:ext cx="7467600" cy="50405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Раскрыть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основную сущность Веб-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квеста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Структура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Веб-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квеста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Классификация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Веб-квестов.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Требования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элементам Веб-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квеста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Интеграция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учебном процессе.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Практическое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Веб-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квеста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уроках английского языка (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работы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необходимые ресурсы – описание последовательности действий, ролей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ресурсов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Практическая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значимость данной технологии как инструмент подготовки к ГИА.</a:t>
            </a:r>
          </a:p>
          <a:p>
            <a:endParaRPr lang="ru-RU" dirty="0"/>
          </a:p>
        </p:txBody>
      </p:sp>
      <p:pic>
        <p:nvPicPr>
          <p:cNvPr id="4" name="Picture 2" descr="https://static.elcode.ru/upload/magazine/2017-06_82/img/od11_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88640"/>
            <a:ext cx="2199831" cy="1770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821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68952" cy="1143000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</a:rPr>
              <a:t>Информатизация общества обеспечивает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Активное использование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постоянно расширяющегося интеллектуального потенциала общества, сконцентрированного в печатном фонде, и научной, производственной и других видах деятельности его членов.</a:t>
            </a:r>
          </a:p>
          <a:p>
            <a:pPr marL="0" indent="0" algn="just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Интеграцию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информационных технологий с научными, производственными, инициирующую развитие всех сфер общественного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Высокий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информационного обслуживания, доступность любого члена общества к источникам достоверной информации.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2" descr="https://static.elcode.ru/upload/magazine/2017-06_82/img/od11_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4524" y="116632"/>
            <a:ext cx="1817506" cy="1463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9497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Информационная система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2420888"/>
            <a:ext cx="7467600" cy="2764904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переводе с английского 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web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[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web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]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веб, сеть, (всемирная) паутина; 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quest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[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kwest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] – поиск.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Веб-квест 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webquest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в педагогике - проблемное задание c элементами ролевой игры, для выполнения которого используются информационные ресурсы Интернета.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https://static.elcode.ru/upload/magazine/2017-06_82/img/od11_1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709" y="188640"/>
            <a:ext cx="2199831" cy="1770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9591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36436"/>
            <a:ext cx="5266928" cy="868958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Отец – основатель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4509120"/>
            <a:ext cx="7467600" cy="1656184"/>
          </a:xfrm>
        </p:spPr>
        <p:txBody>
          <a:bodyPr/>
          <a:lstStyle/>
          <a:p>
            <a:r>
              <a:rPr lang="ru-RU" dirty="0"/>
              <a:t>Впервые термин "веб-квест" (</a:t>
            </a:r>
            <a:r>
              <a:rPr lang="ru-RU" dirty="0" err="1"/>
              <a:t>WebQuest</a:t>
            </a:r>
            <a:r>
              <a:rPr lang="ru-RU" dirty="0"/>
              <a:t>) был предложен </a:t>
            </a:r>
            <a:r>
              <a:rPr lang="ru-RU" dirty="0" smtClean="0"/>
              <a:t>1995 </a:t>
            </a:r>
            <a:r>
              <a:rPr lang="ru-RU" dirty="0"/>
              <a:t>года Берни Доджем (</a:t>
            </a:r>
            <a:r>
              <a:rPr lang="ru-RU" dirty="0" err="1"/>
              <a:t>Bernie</a:t>
            </a:r>
            <a:r>
              <a:rPr lang="ru-RU" dirty="0"/>
              <a:t> </a:t>
            </a:r>
            <a:r>
              <a:rPr lang="ru-RU" dirty="0" err="1"/>
              <a:t>Dodge</a:t>
            </a:r>
            <a:r>
              <a:rPr lang="ru-RU" dirty="0"/>
              <a:t>), профессором образовательных технологий Университета Сан-Диего (США).</a:t>
            </a:r>
          </a:p>
        </p:txBody>
      </p:sp>
      <p:pic>
        <p:nvPicPr>
          <p:cNvPr id="4" name="Picture 2" descr="https://static.elcode.ru/upload/magazine/2017-06_82/img/od11_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709" y="188640"/>
            <a:ext cx="2199831" cy="1770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thumbnailer.mixcloud.com/unsafe/300x300/extaudio/b/8/4/9/befd-0e10-4b67-a2a4-332066f7184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04465"/>
            <a:ext cx="2857500" cy="2857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2.bp.blogspot.com/_WphqQKgCbP8/SyhhXoj9kUI/AAAAAAAAHUs/LxmHU7uL54I/s400/IMG_0216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76" t="5218" r="11878" b="5502"/>
          <a:stretch/>
        </p:blipFill>
        <p:spPr bwMode="auto">
          <a:xfrm>
            <a:off x="4067944" y="1961682"/>
            <a:ext cx="2861520" cy="24487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6650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467600" cy="724942"/>
          </a:xfrm>
        </p:spPr>
        <p:txBody>
          <a:bodyPr/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над веб-квестом помогает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активную самостоятельную или групповую поисковую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творческого мышления и навыков решения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осуществить индивидуальный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подход;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тренирует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мыслительные способности (объяснение, сравнение, классификация, выделение общего и частного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можно сказать, что в технологии веб-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квеста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заложен деятельностный подход.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2873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7467600" cy="868958"/>
          </a:xfrm>
        </p:spPr>
        <p:txBody>
          <a:bodyPr/>
          <a:lstStyle/>
          <a:p>
            <a:r>
              <a:rPr lang="ru-RU" dirty="0"/>
              <a:t> </a:t>
            </a:r>
            <a:r>
              <a:rPr lang="ru-RU" b="1" dirty="0">
                <a:solidFill>
                  <a:srgbClr val="002060"/>
                </a:solidFill>
              </a:rPr>
              <a:t>Классификация веб-квестов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565104"/>
          </a:xfrm>
        </p:spPr>
        <p:txBody>
          <a:bodyPr>
            <a:normAutofit fontScale="85000" lnSpcReduction="10000"/>
          </a:bodyPr>
          <a:lstStyle/>
          <a:p>
            <a:pPr marL="0" indent="0" algn="just" fontAlgn="base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Веб-квесты могут охватывать как отдельную проблему, учебный предмет, тему, так и быть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межпредметными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Берни Додж выделяет три принципа классификации веб-квестов:</a:t>
            </a:r>
          </a:p>
          <a:p>
            <a:pPr algn="just"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длительности выполнения: краткосрочные и долгосрочные.</a:t>
            </a:r>
          </a:p>
          <a:p>
            <a:pPr algn="just"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предметному содержанию: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монопроекты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межпредметные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веб-квесты.</a:t>
            </a:r>
          </a:p>
          <a:p>
            <a:pPr algn="just"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типу заданий, выполняемых учащимися: пересказ 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retelling tasks),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компиляционные 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compilation tasks),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 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mystery tasks),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журналистские 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journalistic tasks),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конструкторские 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tasks),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 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creative product tasks),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спорных проблем 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consensus building tasks),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убеждающие 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persuasion tasks),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самопознание 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self-knowledge tasks),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аналитические 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analytical tasks),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оценочные 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judgment tasks),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научные 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scientific tasks).</a:t>
            </a:r>
          </a:p>
          <a:p>
            <a:endParaRPr lang="ru-RU" dirty="0"/>
          </a:p>
        </p:txBody>
      </p:sp>
      <p:pic>
        <p:nvPicPr>
          <p:cNvPr id="4" name="Picture 2" descr="https://static.elcode.ru/upload/magazine/2017-06_82/img/od11_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9216" y="116632"/>
            <a:ext cx="1931478" cy="1554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4625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7467600" cy="940966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веб-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квеста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2276872"/>
            <a:ext cx="7467600" cy="2620888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Process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(Выполнение)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точное описание основных этапов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работы.</a:t>
            </a:r>
          </a:p>
          <a:p>
            <a:pPr marL="457200" indent="-45720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Evaluation (Оценивание)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критериев и параметров оценки выполнения 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еб-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квеста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buAutoNum type="arabicPeriod"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Сonclusion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(Заключение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-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краткое и точное описание того, чему смогут научиться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учащиеся.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://static1.squarespace.com/static/51267d35e4b001d57f7e3d78/t/51af4091e4b06a9242b3bd93/1370439864208/network-ic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60648"/>
            <a:ext cx="2100719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3361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Разработки,Яковлев А.О\Мастер-класс (Веб-квест)\Screen\Screen 10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722"/>
          <a:stretch/>
        </p:blipFill>
        <p:spPr bwMode="auto">
          <a:xfrm>
            <a:off x="251520" y="260648"/>
            <a:ext cx="5340681" cy="32535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зработки,Яковлев А.О\Мастер-класс (Веб-квест)\Screen\Screen 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068960"/>
            <a:ext cx="5921483" cy="34756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6796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231</TotalTime>
  <Words>444</Words>
  <Application>Microsoft Office PowerPoint</Application>
  <PresentationFormat>Экран (4:3)</PresentationFormat>
  <Paragraphs>69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Эркер</vt:lpstr>
      <vt:lpstr>Web-quest</vt:lpstr>
      <vt:lpstr>Содержание беседы</vt:lpstr>
      <vt:lpstr>Информатизация общества обеспечивает</vt:lpstr>
      <vt:lpstr>Информационная система</vt:lpstr>
      <vt:lpstr>Отец – основатель</vt:lpstr>
      <vt:lpstr>Работа над веб-квестом помогает</vt:lpstr>
      <vt:lpstr> Классификация веб-квестов</vt:lpstr>
      <vt:lpstr>Структура веб-квеста</vt:lpstr>
      <vt:lpstr>Презентация PowerPoint</vt:lpstr>
      <vt:lpstr>Презентация PowerPoint</vt:lpstr>
      <vt:lpstr>Процесс создания  веб-квеста</vt:lpstr>
      <vt:lpstr>Веб-квест должен иметь</vt:lpstr>
      <vt:lpstr>Полезная информация</vt:lpstr>
      <vt:lpstr>Интеграция в учебном процессе</vt:lpstr>
      <vt:lpstr>Устная часть в ГИА</vt:lpstr>
      <vt:lpstr>Информационная безопасность</vt:lpstr>
      <vt:lpstr>Повышение эффективности и качества знаний способствует</vt:lpstr>
      <vt:lpstr>  Profite de la vie   Feel the difference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Web-quest</dc:title>
  <dc:creator>La</dc:creator>
  <cp:lastModifiedBy>admin</cp:lastModifiedBy>
  <cp:revision>18</cp:revision>
  <dcterms:created xsi:type="dcterms:W3CDTF">2018-04-04T19:22:45Z</dcterms:created>
  <dcterms:modified xsi:type="dcterms:W3CDTF">2018-05-17T06:19:22Z</dcterms:modified>
</cp:coreProperties>
</file>