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2"/>
  </p:notesMasterIdLst>
  <p:handoutMasterIdLst>
    <p:handoutMasterId r:id="rId13"/>
  </p:handoutMasterIdLst>
  <p:sldIdLst>
    <p:sldId id="257" r:id="rId2"/>
    <p:sldId id="264" r:id="rId3"/>
    <p:sldId id="265" r:id="rId4"/>
    <p:sldId id="266" r:id="rId5"/>
    <p:sldId id="318" r:id="rId6"/>
    <p:sldId id="336" r:id="rId7"/>
    <p:sldId id="337" r:id="rId8"/>
    <p:sldId id="338" r:id="rId9"/>
    <p:sldId id="339" r:id="rId10"/>
    <p:sldId id="34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934E80B-85CD-4869-8E49-612096D1F0E0}">
          <p14:sldIdLst>
            <p14:sldId id="257"/>
            <p14:sldId id="264"/>
            <p14:sldId id="265"/>
            <p14:sldId id="266"/>
            <p14:sldId id="318"/>
            <p14:sldId id="336"/>
            <p14:sldId id="337"/>
            <p14:sldId id="338"/>
            <p14:sldId id="339"/>
            <p14:sldId id="340"/>
          </p14:sldIdLst>
        </p14:section>
        <p14:section name="Раздел без заголовка" id="{D31DD2C1-2ABA-4ED6-A995-1F21EF3FA23D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3FF9B"/>
    <a:srgbClr val="D60093"/>
    <a:srgbClr val="990000"/>
    <a:srgbClr val="26061E"/>
    <a:srgbClr val="669900"/>
    <a:srgbClr val="FFCCCC"/>
    <a:srgbClr val="FFCCFF"/>
    <a:srgbClr val="FFCC99"/>
    <a:srgbClr val="911771"/>
    <a:srgbClr val="F35D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88" autoAdjust="0"/>
    <p:restoredTop sz="93073" autoAdjust="0"/>
  </p:normalViewPr>
  <p:slideViewPr>
    <p:cSldViewPr>
      <p:cViewPr varScale="1">
        <p:scale>
          <a:sx n="69" d="100"/>
          <a:sy n="69" d="100"/>
        </p:scale>
        <p:origin x="15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CB210E-9759-4BCC-BCAF-8A70E63E5034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BF35E-08F9-4B04-8EF1-91D590D201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411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60A2F8-0638-4EF2-99F9-5ED4D2FE6BEA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27FF2A-1090-4985-943A-696234E174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761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828" y="4343324"/>
            <a:ext cx="5486309" cy="4114871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86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rF3dPIyGeM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NdH44_WaqY" TargetMode="External"/><Relationship Id="rId2" Type="http://schemas.openxmlformats.org/officeDocument/2006/relationships/hyperlink" Target="https://www.youtube.com/watch?v=XrF3dPIyGeM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instagram.com/" TargetMode="External"/><Relationship Id="rId4" Type="http://schemas.openxmlformats.org/officeDocument/2006/relationships/hyperlink" Target="http://www.azargrammar.com/grammarSpeaks/fegi/fegi_chapter04/fegi_04_002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620688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5912"/>
            <a:ext cx="9251504" cy="1754326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rgbClr val="C00000"/>
                </a:solidFill>
              </a:rPr>
              <a:t>Vera </a:t>
            </a:r>
            <a:r>
              <a:rPr lang="en-US" sz="5400" b="1" dirty="0" err="1" smtClean="0">
                <a:ln/>
                <a:solidFill>
                  <a:srgbClr val="C00000"/>
                </a:solidFill>
              </a:rPr>
              <a:t>Senchikova</a:t>
            </a:r>
            <a:endParaRPr lang="ru-RU" sz="5400" b="1" cap="none" spc="0" dirty="0" smtClean="0">
              <a:ln/>
              <a:solidFill>
                <a:srgbClr val="C00000"/>
              </a:solidFill>
              <a:effectLst/>
            </a:endParaRPr>
          </a:p>
          <a:p>
            <a:pPr algn="ctr"/>
            <a:r>
              <a:rPr lang="en-US" sz="5400" b="1" cap="none" spc="0" dirty="0" smtClean="0">
                <a:ln/>
                <a:solidFill>
                  <a:srgbClr val="C00000"/>
                </a:solidFill>
                <a:effectLst/>
              </a:rPr>
              <a:t>A </a:t>
            </a:r>
            <a:r>
              <a:rPr lang="en-US" sz="5400" b="1" cap="none" spc="0" dirty="0">
                <a:ln/>
                <a:solidFill>
                  <a:srgbClr val="C00000"/>
                </a:solidFill>
                <a:effectLst/>
              </a:rPr>
              <a:t>visit to Scotland</a:t>
            </a:r>
            <a:endParaRPr lang="ru-RU" sz="5400" b="1" cap="none" spc="0" dirty="0">
              <a:ln/>
              <a:solidFill>
                <a:srgbClr val="C00000"/>
              </a:solidFill>
              <a:effectLst/>
            </a:endParaRPr>
          </a:p>
        </p:txBody>
      </p:sp>
      <p:pic>
        <p:nvPicPr>
          <p:cNvPr id="8" name="Picture 4" descr="C:\Documents and Settings\Мама\Рабочий стол\Шотландия\щ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0238"/>
            <a:ext cx="4528244" cy="5035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C:\Documents and Settings\Мама\Рабочий стол\Шотландия\g_shotlandia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90238"/>
            <a:ext cx="4205899" cy="506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188640"/>
            <a:ext cx="453650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YES, IT DOES 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26553" y="1025581"/>
            <a:ext cx="30428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REASONS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993764"/>
            <a:ext cx="885698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All the assignments of the lesson are connected with vocabulary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earning.</a:t>
            </a: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2. Step 2 assignment “to label the pictures with new words” helps students to learn the new words intentionally.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3. Step 3, 4 and 5 motivate the students to incidental learning.</a:t>
            </a: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4. Instagram assignment allows the students to improve their speaking abilities in the form of entertainment. They learn to use the new words in context.</a:t>
            </a: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5. Posting comments about their classmates’ videos in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Instagram helps to develop both communicative and writing skills. </a:t>
            </a: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5665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zrpress.ru/files/Image/news/74354_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625"/>
          <a:stretch/>
        </p:blipFill>
        <p:spPr bwMode="auto">
          <a:xfrm>
            <a:off x="683568" y="188640"/>
            <a:ext cx="7416824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2813402"/>
            <a:ext cx="17876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48652" y="2972242"/>
            <a:ext cx="44198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always enjoy watching video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3374036"/>
            <a:ext cx="59835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take notes with the help of  Videonot.es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2" name="Picture 4" descr="https://b1.m24.ru/c/30169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48" y="3312230"/>
            <a:ext cx="2249808" cy="1527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762" y="4814901"/>
            <a:ext cx="1301890" cy="195283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892820" y="4939075"/>
            <a:ext cx="34756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searches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adapts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online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resources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76056" y="5982500"/>
            <a:ext cx="27895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gets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 feedback 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738591" y="3837275"/>
            <a:ext cx="62046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multiple students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type and work on the same document at the same time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5338428"/>
            <a:ext cx="15381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Teacher</a:t>
            </a:r>
            <a:endParaRPr lang="ru-RU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7203" y="5157192"/>
            <a:ext cx="83529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helps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share information 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connects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with students, parents and other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educators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s://s.appleinsider.ru/2017/10/instagram-740x4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1" y="382794"/>
            <a:ext cx="4868540" cy="3003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https://thatsmart.ru/wp-content/uploads/2016/03/2415519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106" y="364962"/>
            <a:ext cx="4453728" cy="30215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395536" y="3645069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From creatively announcing homework assignments to sharing classroom experiences and concepts through photographs</a:t>
            </a:r>
            <a:endParaRPr lang="ru-RU" sz="24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ekabu3.unistorageserve.ru/519b054cf7c079338c7983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404664"/>
            <a:ext cx="3689350" cy="23818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3FF9B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ngle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1692" y="617056"/>
            <a:ext cx="38164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 visit to Scotland” introduces this beautiful part of Great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Britain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3001932"/>
            <a:ext cx="85124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“My Heart’s in the Highlands” in YouTube.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www.youtube.com/watch?v=XrF3dPIyGeM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692" y="5507213"/>
            <a:ext cx="2940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 a home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task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https://ds04.infourok.ru/uploads/ex/114d/001212ac-b9cd567b/1/img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259"/>
          <a:stretch/>
        </p:blipFill>
        <p:spPr bwMode="auto">
          <a:xfrm>
            <a:off x="177543" y="3760071"/>
            <a:ext cx="3524722" cy="16331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61360" y="3925213"/>
            <a:ext cx="488896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Famous </a:t>
            </a:r>
            <a:r>
              <a:rPr lang="en-US" sz="2400" b="1" dirty="0"/>
              <a:t>Scottish singer Mike </a:t>
            </a:r>
            <a:r>
              <a:rPr lang="en-US" sz="2400" b="1" dirty="0" err="1" smtClean="0"/>
              <a:t>Olegri</a:t>
            </a:r>
            <a:endParaRPr lang="en-US" sz="2400" b="1" dirty="0" smtClean="0"/>
          </a:p>
          <a:p>
            <a:r>
              <a:rPr lang="en-US" sz="2400" b="1" dirty="0" smtClean="0"/>
              <a:t>Lyrics by Robert Burns, a well-known</a:t>
            </a:r>
          </a:p>
          <a:p>
            <a:r>
              <a:rPr lang="en-US" sz="2400" b="1" dirty="0" smtClean="0"/>
              <a:t>Scottish poet</a:t>
            </a:r>
            <a:endParaRPr lang="ru-RU" sz="2400" b="1" dirty="0"/>
          </a:p>
        </p:txBody>
      </p:sp>
      <p:pic>
        <p:nvPicPr>
          <p:cNvPr id="3078" name="Picture 6" descr="https://i.ytimg.com/vi/88YlDbmv60c/hqdefault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277"/>
          <a:stretch/>
        </p:blipFill>
        <p:spPr bwMode="auto">
          <a:xfrm>
            <a:off x="177543" y="6082843"/>
            <a:ext cx="2794157" cy="5600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75856" y="5873784"/>
            <a:ext cx="56886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short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video in Instagram about a big city in Scotland or a tradition or a sight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467465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52120" y="260648"/>
            <a:ext cx="289726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“A Visit to Scotland”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4</a:t>
            </a:r>
            <a:r>
              <a:rPr lang="en-US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lesson in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section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“Welcome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 the</a:t>
            </a:r>
          </a:p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United Kingdom of Great Britain”. </a:t>
            </a:r>
          </a:p>
          <a:p>
            <a:endParaRPr lang="ru-RU" dirty="0"/>
          </a:p>
        </p:txBody>
      </p:sp>
      <p:pic>
        <p:nvPicPr>
          <p:cNvPr id="5" name="Picture 2" descr="http://damadenegro.files.wordpress.com/2012/10/castillo.jpg"/>
          <p:cNvPicPr>
            <a:picLocks noChangeAspect="1" noChangeArrowheads="1"/>
          </p:cNvPicPr>
          <p:nvPr/>
        </p:nvPicPr>
        <p:blipFill>
          <a:blip r:embed="rId3" cstate="print"/>
          <a:srcRect r="12500" b="16964"/>
          <a:stretch>
            <a:fillRect/>
          </a:stretch>
        </p:blipFill>
        <p:spPr bwMode="auto">
          <a:xfrm>
            <a:off x="179513" y="116632"/>
            <a:ext cx="4968552" cy="30688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149006" y="3753379"/>
            <a:ext cx="5134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At the lesson students</a:t>
            </a:r>
            <a:endParaRPr lang="ru-RU" sz="3600" dirty="0"/>
          </a:p>
        </p:txBody>
      </p:sp>
      <p:pic>
        <p:nvPicPr>
          <p:cNvPr id="4098" name="Picture 2" descr="https://image.jimcdn.com/app/cms/image/transf/none/path/s9aa05e678ace2405/image/ieb524de07d0348a7/version/1441796869/image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4" r="22852"/>
          <a:stretch/>
        </p:blipFill>
        <p:spPr bwMode="auto">
          <a:xfrm>
            <a:off x="7185992" y="2492896"/>
            <a:ext cx="1557897" cy="2135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-1116632" y="4399710"/>
            <a:ext cx="966601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Learn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new words about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Scotland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familiarize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with sayings of famous poets about Scotland.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do the word Quiz to memorize the new words.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work in groups and individually.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develop communicative competence.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learn how to speak about Scotland using new lexis.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7959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66669" y="4015569"/>
            <a:ext cx="488452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Step 1. Introduction the theme of the lesson, detecting the aims of the lesson.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Step 2. Familiarizing with new lexis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Step 3. Memorizing the new lexis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Step 4. Learning the lexis in the context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Step 5. Developing Listening skills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Step 6. Revising Grammar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Step 7. Speaking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2783818" y="133357"/>
            <a:ext cx="3312367" cy="9992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2400" b="1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form  secondary school </a:t>
            </a:r>
            <a:r>
              <a:rPr lang="en-US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 12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 rot="2213940">
            <a:off x="4699275" y="1350650"/>
            <a:ext cx="1165699" cy="4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8033767">
            <a:off x="2762067" y="1395357"/>
            <a:ext cx="1168816" cy="4900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7033" y="1331254"/>
            <a:ext cx="25138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elementary level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English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94091" y="1293268"/>
            <a:ext cx="32335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pre-intermediate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level </a:t>
            </a:r>
          </a:p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English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7528" y="2212559"/>
            <a:ext cx="4458951" cy="70788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can understand many simple expressions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basic functions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6268" y="3104788"/>
            <a:ext cx="4471380" cy="70788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few simple but connected sentences on a given topic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70158" y="2220123"/>
            <a:ext cx="4262693" cy="70788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understand the gist of a commonplace conversation </a:t>
            </a:r>
            <a:endParaRPr lang="ru-RU" sz="2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59929" y="3130904"/>
            <a:ext cx="4283150" cy="70788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can produce English well enough to take part if spoken to carefully.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5" descr="C:\Documents and Settings\Мама\Рабочий стол\Шотландия\g_shotlandia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74" y="4613998"/>
            <a:ext cx="1644829" cy="198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911914" y="3934420"/>
            <a:ext cx="6284672" cy="400110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/>
                <a:solidFill>
                  <a:srgbClr val="C00000"/>
                </a:solidFill>
                <a:effectLst/>
              </a:rPr>
              <a:t>A </a:t>
            </a:r>
            <a:r>
              <a:rPr lang="en-US" sz="2000" b="1" cap="none" spc="0" dirty="0">
                <a:ln/>
                <a:solidFill>
                  <a:srgbClr val="C00000"/>
                </a:solidFill>
                <a:effectLst/>
              </a:rPr>
              <a:t>visit to Scotland</a:t>
            </a:r>
            <a:endParaRPr lang="ru-RU" sz="2000" b="1" cap="none" spc="0" dirty="0">
              <a:ln/>
              <a:solidFill>
                <a:srgbClr val="C00000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98701" y="4481556"/>
            <a:ext cx="189757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 system of assignments for the development of communicative skills.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dirty="0"/>
          </a:p>
        </p:txBody>
      </p:sp>
      <p:sp>
        <p:nvSpPr>
          <p:cNvPr id="15" name="Стрелка вправо 14"/>
          <p:cNvSpPr/>
          <p:nvPr/>
        </p:nvSpPr>
        <p:spPr>
          <a:xfrm>
            <a:off x="3254530" y="5080684"/>
            <a:ext cx="638085" cy="5255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0773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8928991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Step </a:t>
            </a:r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students guess the theme of the lesson by listening to a bagpipe, the National instrument of Scotland.</a:t>
            </a: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Step 2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The students </a:t>
            </a:r>
            <a:r>
              <a:rPr lang="en-US" dirty="0" smtClean="0"/>
              <a:t>do a vocabulary exercise. They label </a:t>
            </a:r>
            <a:r>
              <a:rPr lang="en-US" dirty="0"/>
              <a:t>the pictures.</a:t>
            </a:r>
            <a:endParaRPr lang="ru-RU" dirty="0"/>
          </a:p>
          <a:p>
            <a:r>
              <a:rPr lang="en-US" dirty="0"/>
              <a:t>And </a:t>
            </a:r>
            <a:r>
              <a:rPr lang="en-US" dirty="0" smtClean="0"/>
              <a:t>then they </a:t>
            </a:r>
            <a:r>
              <a:rPr lang="en-US" dirty="0"/>
              <a:t>check the task on the board. </a:t>
            </a:r>
            <a:endParaRPr lang="en-US" dirty="0" smtClean="0"/>
          </a:p>
          <a:p>
            <a:endParaRPr lang="en-US" dirty="0" smtClean="0"/>
          </a:p>
          <a:p>
            <a:r>
              <a:rPr lang="en-US" b="1" u="sng" dirty="0" smtClean="0"/>
              <a:t>Step 3 </a:t>
            </a:r>
            <a:r>
              <a:rPr lang="en-US" dirty="0" smtClean="0"/>
              <a:t>The students read the sayings of famous people and after that they watch the video on YouTube: </a:t>
            </a:r>
            <a:r>
              <a:rPr lang="en-US" dirty="0"/>
              <a:t>“ My heart in the Highlands” sung by a famous Scottish singer Mike </a:t>
            </a:r>
            <a:r>
              <a:rPr lang="en-US" dirty="0" err="1"/>
              <a:t>Olegri</a:t>
            </a:r>
            <a:r>
              <a:rPr lang="en-US" dirty="0"/>
              <a:t>)  </a:t>
            </a:r>
            <a:endParaRPr lang="ru-RU" dirty="0"/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www.youtube.com/watch?v=XrF3dPIyGeM</a:t>
            </a:r>
            <a:endParaRPr lang="en-US" dirty="0" smtClean="0"/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Then they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are asked to write the retelling of the song in Videonot.es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u="sng" dirty="0" smtClean="0"/>
              <a:t>Step 4</a:t>
            </a:r>
            <a:r>
              <a:rPr lang="en-US" dirty="0" smtClean="0"/>
              <a:t> A dramatization with a Scottish man. Students act out a dialogue with the guest from Scotland. They sing all together his </a:t>
            </a:r>
            <a:r>
              <a:rPr lang="en-US" dirty="0" err="1" smtClean="0"/>
              <a:t>favourite</a:t>
            </a:r>
            <a:r>
              <a:rPr lang="en-US" dirty="0" smtClean="0"/>
              <a:t> song My Bonnie. It’s </a:t>
            </a:r>
            <a:r>
              <a:rPr lang="en-US" dirty="0"/>
              <a:t>a karaoke.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www.youtube.com/watch?v=dNdH44_WaqY</a:t>
            </a:r>
            <a:endParaRPr lang="en-US" dirty="0" smtClean="0"/>
          </a:p>
          <a:p>
            <a:endParaRPr lang="en-US" dirty="0" smtClean="0"/>
          </a:p>
          <a:p>
            <a:r>
              <a:rPr lang="en-US" b="1" u="sng" dirty="0" smtClean="0"/>
              <a:t>Step 5</a:t>
            </a:r>
            <a:r>
              <a:rPr lang="en-US" dirty="0" smtClean="0"/>
              <a:t> and </a:t>
            </a:r>
            <a:r>
              <a:rPr lang="en-US" b="1" u="sng" dirty="0" smtClean="0"/>
              <a:t>Step 6</a:t>
            </a:r>
            <a:r>
              <a:rPr lang="en-US" dirty="0" smtClean="0"/>
              <a:t> The teacher introduces the Present Perfect Tense. The students listen to miss </a:t>
            </a:r>
            <a:r>
              <a:rPr lang="en-US" dirty="0"/>
              <a:t>Present Perfect </a:t>
            </a:r>
            <a:r>
              <a:rPr lang="en-US" dirty="0" smtClean="0"/>
              <a:t>and then they do the assignments.</a:t>
            </a:r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www.azargrammar.com/grammarSpeaks/fegi/fegi_chapter04/fegi_04_002.html</a:t>
            </a:r>
            <a:endParaRPr lang="en-US" dirty="0" smtClean="0"/>
          </a:p>
          <a:p>
            <a:endParaRPr lang="en-US" dirty="0" smtClean="0"/>
          </a:p>
          <a:p>
            <a:r>
              <a:rPr lang="en-US" b="1" u="sng" dirty="0" smtClean="0"/>
              <a:t>Step 7</a:t>
            </a:r>
            <a:r>
              <a:rPr lang="en-US" dirty="0" smtClean="0"/>
              <a:t> The Students make a story about Scotland summarizing all the information they have got during the lesson.</a:t>
            </a:r>
          </a:p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Home task: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students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make a short video in Instagram about a big city in Scotland or a tradition or a sight.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hlinkClick r:id="rId5"/>
              </a:rPr>
              <a:t>http://instagram.com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09180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892899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intend both for </a:t>
            </a:r>
            <a:r>
              <a:rPr lang="en-US" sz="2000" dirty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incidental </a:t>
            </a:r>
            <a:r>
              <a:rPr lang="en-US" sz="2000" dirty="0" smtClean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000" dirty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intentional vocabulary </a:t>
            </a:r>
            <a:r>
              <a:rPr lang="en-US" sz="2000" dirty="0" smtClean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learning. I think that the </a:t>
            </a:r>
            <a:r>
              <a:rPr lang="en-US" sz="2000" dirty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incidental and intentional vocabulary </a:t>
            </a:r>
            <a:r>
              <a:rPr lang="en-US" sz="2000" dirty="0" smtClean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 are important for students.</a:t>
            </a:r>
          </a:p>
          <a:p>
            <a:r>
              <a:rPr lang="en-US" sz="2000" dirty="0" smtClean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improve </a:t>
            </a:r>
            <a:r>
              <a:rPr lang="en-US" sz="2000" dirty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incidental </a:t>
            </a:r>
            <a:r>
              <a:rPr lang="en-US" sz="2000" dirty="0" smtClean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vocabulary learning I encourage my students to listen </a:t>
            </a:r>
            <a:r>
              <a:rPr lang="en-US" sz="2000" dirty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English language radio programs or English pop songs or English language movies or TV </a:t>
            </a:r>
            <a:r>
              <a:rPr lang="en-US" sz="2000" dirty="0" smtClean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shows. We also read a lot of authentic </a:t>
            </a:r>
            <a:r>
              <a:rPr lang="en-US" sz="2000" dirty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texts </a:t>
            </a:r>
            <a:r>
              <a:rPr lang="en-US" sz="2000" dirty="0" smtClean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they can pick </a:t>
            </a:r>
            <a:r>
              <a:rPr lang="en-US" sz="2000" dirty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 new words without meaning </a:t>
            </a:r>
            <a:r>
              <a:rPr lang="en-US" sz="2000" dirty="0" smtClean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keep them in </a:t>
            </a:r>
            <a:r>
              <a:rPr lang="en-US" sz="2000" dirty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dirty="0" smtClean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background.</a:t>
            </a:r>
          </a:p>
          <a:p>
            <a:r>
              <a:rPr lang="en-US" sz="2000" dirty="0" smtClean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our lessons are aimed to improve the intentional </a:t>
            </a:r>
            <a:r>
              <a:rPr lang="en-US" sz="2000" dirty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vocabulary </a:t>
            </a:r>
            <a:r>
              <a:rPr lang="en-US" sz="2000" dirty="0" smtClean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learning. Students have to learn as many new words as possible. Drilling is the best way to learn the </a:t>
            </a:r>
            <a:r>
              <a:rPr lang="en-US" sz="2000" dirty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words. </a:t>
            </a:r>
            <a:r>
              <a:rPr lang="en-US" sz="2000" dirty="0" smtClean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Vocabulary notebooks, </a:t>
            </a:r>
            <a:r>
              <a:rPr lang="en-US" sz="2000" dirty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 </a:t>
            </a:r>
            <a:r>
              <a:rPr lang="en-US" sz="2000" dirty="0" smtClean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cards, flashcards </a:t>
            </a:r>
            <a:r>
              <a:rPr lang="en-US" sz="2000" dirty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000" dirty="0" smtClean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great help. There </a:t>
            </a:r>
            <a:r>
              <a:rPr lang="en-US" sz="2000" dirty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000" dirty="0" smtClean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also a </a:t>
            </a:r>
            <a:r>
              <a:rPr lang="en-US" sz="2000" dirty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lot of terrific web-based flashcard </a:t>
            </a:r>
            <a:r>
              <a:rPr lang="en-US" sz="2000" dirty="0" smtClean="0">
                <a:solidFill>
                  <a:srgbClr val="2D3B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tools.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573016"/>
            <a:ext cx="4029534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https://im0-tub-ru.yandex.net/i?id=9b4e421e61548767021c92a41a862648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464136"/>
            <a:ext cx="4032448" cy="3048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07499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916832"/>
            <a:ext cx="8064896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12 year old students are too young to have strong skills in communication.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hey don’t have a good command in speaking and writing both in English and even in Russian.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Their task in Instagram is the first step to such type of communication which could expose them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to the desired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vocabulary. They can write comments for their classmates’ videos about Scotland in Instagram. But I can’t call it “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community of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fans”.</a:t>
            </a: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188640"/>
            <a:ext cx="453650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NO, IT DOES NOT</a:t>
            </a: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26553" y="1025581"/>
            <a:ext cx="30428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REASONS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7350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3502</TotalTime>
  <Words>865</Words>
  <Application>Microsoft Office PowerPoint</Application>
  <PresentationFormat>Экран (4:3)</PresentationFormat>
  <Paragraphs>94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Franklin Gothic Book</vt:lpstr>
      <vt:lpstr>Franklin Gothic Medium</vt:lpstr>
      <vt:lpstr>Wingdings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Secondary education in Britain</dc:title>
  <dc:creator>ADMIN</dc:creator>
  <cp:lastModifiedBy>Vera</cp:lastModifiedBy>
  <cp:revision>237</cp:revision>
  <cp:lastPrinted>2016-04-16T21:06:35Z</cp:lastPrinted>
  <dcterms:created xsi:type="dcterms:W3CDTF">2011-12-05T14:55:48Z</dcterms:created>
  <dcterms:modified xsi:type="dcterms:W3CDTF">2018-04-22T16:26:55Z</dcterms:modified>
</cp:coreProperties>
</file>