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77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BB979-172C-477D-97DD-B15736E0099D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7DD4-33E4-4084-BCD5-E0778B5CB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BB979-172C-477D-97DD-B15736E0099D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7DD4-33E4-4084-BCD5-E0778B5CB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BB979-172C-477D-97DD-B15736E0099D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7DD4-33E4-4084-BCD5-E0778B5CB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BB979-172C-477D-97DD-B15736E0099D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7DD4-33E4-4084-BCD5-E0778B5CB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BB979-172C-477D-97DD-B15736E0099D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7DD4-33E4-4084-BCD5-E0778B5CB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BB979-172C-477D-97DD-B15736E0099D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7DD4-33E4-4084-BCD5-E0778B5CB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BB979-172C-477D-97DD-B15736E0099D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7DD4-33E4-4084-BCD5-E0778B5CB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BB979-172C-477D-97DD-B15736E0099D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7DD4-33E4-4084-BCD5-E0778B5CB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BB979-172C-477D-97DD-B15736E0099D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7DD4-33E4-4084-BCD5-E0778B5CB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BB979-172C-477D-97DD-B15736E0099D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7DD4-33E4-4084-BCD5-E0778B5CB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BB979-172C-477D-97DD-B15736E0099D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7DD4-33E4-4084-BCD5-E0778B5CB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BB979-172C-477D-97DD-B15736E0099D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27DD4-33E4-4084-BCD5-E0778B5CB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0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1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15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0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s://im0-tub-ru.yandex.net/i?id=5d4c5537afda36b3a9f8a345d32254fa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348880"/>
            <a:ext cx="5715000" cy="37909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83357" y="490464"/>
            <a:ext cx="208073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Sport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play badminton [‘</a:t>
            </a:r>
            <a:r>
              <a:rPr lang="en-US" dirty="0" err="1" smtClean="0"/>
              <a:t>b</a:t>
            </a:r>
            <a:r>
              <a:rPr lang="en-US" dirty="0" err="1" smtClean="0">
                <a:latin typeface="Times New Roman"/>
                <a:cs typeface="Times New Roman"/>
              </a:rPr>
              <a:t>æ</a:t>
            </a:r>
            <a:r>
              <a:rPr lang="en-US" dirty="0" err="1" smtClean="0"/>
              <a:t>dmint</a:t>
            </a:r>
            <a:r>
              <a:rPr lang="en-US" dirty="0" err="1" smtClean="0">
                <a:latin typeface="Times New Roman"/>
                <a:cs typeface="Times New Roman"/>
              </a:rPr>
              <a:t>ə</a:t>
            </a:r>
            <a:r>
              <a:rPr lang="en-US" dirty="0" err="1" smtClean="0"/>
              <a:t>n</a:t>
            </a:r>
            <a:r>
              <a:rPr lang="en-US" dirty="0" smtClean="0"/>
              <a:t>]</a:t>
            </a:r>
            <a:endParaRPr lang="ru-RU" dirty="0"/>
          </a:p>
        </p:txBody>
      </p:sp>
      <p:pic>
        <p:nvPicPr>
          <p:cNvPr id="21506" name="Picture 2" descr="http://images.easyfreeclipart.com/1105/badminton-player-clipart-girl-playing-9301-11057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357298"/>
            <a:ext cx="4643470" cy="519087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like to play…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want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wɒnt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to play…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images.easyfreeclipart.com/1755/free-badminton-clip-art65288line65289-175511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2401086" cy="1938318"/>
          </a:xfrm>
          <a:prstGeom prst="rect">
            <a:avLst/>
          </a:prstGeom>
          <a:noFill/>
        </p:spPr>
      </p:pic>
      <p:pic>
        <p:nvPicPr>
          <p:cNvPr id="22532" name="Picture 4" descr="https://im2-tub-ru.yandex.net/i?id=de7a6a6d28440d95ecca02da594997b4&amp;n=33&amp;h=215&amp;w=38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74720" y="1571612"/>
            <a:ext cx="2369280" cy="1333496"/>
          </a:xfrm>
          <a:prstGeom prst="rect">
            <a:avLst/>
          </a:prstGeom>
          <a:noFill/>
        </p:spPr>
      </p:pic>
      <p:pic>
        <p:nvPicPr>
          <p:cNvPr id="22534" name="Picture 6" descr="https://im2-tub-ru.yandex.net/i?id=847c8ef59f1dd6b3861c5d8035680f1f&amp;n=33&amp;h=215&amp;w=4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2285992"/>
            <a:ext cx="3405183" cy="1722623"/>
          </a:xfrm>
          <a:prstGeom prst="rect">
            <a:avLst/>
          </a:prstGeom>
          <a:noFill/>
        </p:spPr>
      </p:pic>
      <p:pic>
        <p:nvPicPr>
          <p:cNvPr id="6" name="Picture 4" descr="https://im1-tub-ru.yandex.net/i?id=0acd337afe9ea599285676855bc43121&amp;n=33&amp;h=215&amp;w=2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496" y="4286256"/>
            <a:ext cx="2047875" cy="2047876"/>
          </a:xfrm>
          <a:prstGeom prst="rect">
            <a:avLst/>
          </a:prstGeom>
          <a:noFill/>
        </p:spPr>
      </p:pic>
      <p:pic>
        <p:nvPicPr>
          <p:cNvPr id="7" name="Picture 8" descr="http://himiko.in.ua/metodika-navchannya-elementiv-gri-u-basketbol-uchniv-5-klasiv/641391_html_476c655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16" y="4214818"/>
            <a:ext cx="1921697" cy="2021186"/>
          </a:xfrm>
          <a:prstGeom prst="rect">
            <a:avLst/>
          </a:prstGeom>
          <a:noFill/>
        </p:spPr>
      </p:pic>
      <p:pic>
        <p:nvPicPr>
          <p:cNvPr id="22536" name="Picture 8" descr="http://childsoprt.esy.es/images/1d11e5ebeed3c42540f69555bbe34fb8_X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00100" y="4071942"/>
            <a:ext cx="2408651" cy="200026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/>
              <a:t>Составь предложения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arenR"/>
            </a:pPr>
            <a:r>
              <a:rPr lang="en-US" dirty="0" smtClean="0"/>
              <a:t>    play     I    tennis    table     to    want</a:t>
            </a:r>
          </a:p>
          <a:p>
            <a:pPr marL="514350" indent="-514350">
              <a:buNone/>
            </a:pPr>
            <a:r>
              <a:rPr lang="en-US" dirty="0" smtClean="0"/>
              <a:t>I want to play table tennis.</a:t>
            </a:r>
          </a:p>
          <a:p>
            <a:pPr marL="514350" indent="-514350">
              <a:buNone/>
            </a:pPr>
            <a:r>
              <a:rPr lang="en-US" dirty="0" smtClean="0"/>
              <a:t>2) play       volleyball    I     can</a:t>
            </a:r>
          </a:p>
          <a:p>
            <a:pPr marL="514350" indent="-514350">
              <a:buNone/>
            </a:pPr>
            <a:r>
              <a:rPr lang="en-US" dirty="0" smtClean="0"/>
              <a:t>I can play volleyball.</a:t>
            </a:r>
          </a:p>
          <a:p>
            <a:pPr marL="514350" indent="-514350">
              <a:buNone/>
            </a:pPr>
            <a:r>
              <a:rPr lang="en-US" dirty="0" smtClean="0"/>
              <a:t>3) play     we    games     like    ball     to</a:t>
            </a:r>
          </a:p>
          <a:p>
            <a:pPr marL="514350" indent="-514350">
              <a:buNone/>
            </a:pPr>
            <a:r>
              <a:rPr lang="en-US" dirty="0" smtClean="0"/>
              <a:t>We like to play ball games.</a:t>
            </a:r>
          </a:p>
          <a:p>
            <a:pPr marL="514350" indent="-514350">
              <a:buNone/>
            </a:pPr>
            <a:r>
              <a:rPr lang="en-US" dirty="0" smtClean="0"/>
              <a:t>4) play     like     to    I   basketball</a:t>
            </a:r>
          </a:p>
          <a:p>
            <a:pPr marL="514350" indent="-514350">
              <a:buNone/>
            </a:pPr>
            <a:r>
              <a:rPr lang="en-US" dirty="0" smtClean="0"/>
              <a:t>I like to play basketball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play hide-and-seek [</a:t>
            </a:r>
            <a:r>
              <a:rPr lang="en-US" dirty="0" err="1" smtClean="0"/>
              <a:t>haidn’si:k</a:t>
            </a:r>
            <a:r>
              <a:rPr lang="en-US" dirty="0" smtClean="0"/>
              <a:t>]</a:t>
            </a:r>
            <a:endParaRPr lang="ru-RU" dirty="0"/>
          </a:p>
        </p:txBody>
      </p:sp>
      <p:pic>
        <p:nvPicPr>
          <p:cNvPr id="4098" name="Picture 2" descr="http://900igr.net/datai/algebra/Logicheskoe-myshlenie/0012-011-Zadachi-na-smekalku-dogadku-ispolzovanie-elementarnoj-nauchno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132855"/>
            <a:ext cx="7791450" cy="343344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skip [</a:t>
            </a:r>
            <a:r>
              <a:rPr lang="en-US" dirty="0" err="1" smtClean="0"/>
              <a:t>sk</a:t>
            </a:r>
            <a:r>
              <a:rPr lang="en-US" dirty="0" err="1" smtClean="0">
                <a:latin typeface="Times New Roman"/>
                <a:cs typeface="Times New Roman"/>
              </a:rPr>
              <a:t>ɪ</a:t>
            </a:r>
            <a:r>
              <a:rPr lang="en-US" dirty="0" err="1" smtClean="0"/>
              <a:t>p</a:t>
            </a:r>
            <a:r>
              <a:rPr lang="en-US" dirty="0" smtClean="0"/>
              <a:t>]</a:t>
            </a:r>
            <a:endParaRPr lang="ru-RU" dirty="0"/>
          </a:p>
        </p:txBody>
      </p:sp>
      <p:pic>
        <p:nvPicPr>
          <p:cNvPr id="3074" name="Picture 2" descr="http://www.playcast.ru/uploads/2016/03/30/180646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24744"/>
            <a:ext cx="5448300" cy="557212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en-US" dirty="0" smtClean="0"/>
              <a:t>Do you like to….?</a:t>
            </a: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57158" y="5857892"/>
            <a:ext cx="8229600" cy="7143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Yes,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 do        No, I don’t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2" name="Picture 4" descr="https://im0-tub-ru.yandex.net/i?id=51847dde1f958809668c4490ba3118dc&amp;n=33&amp;h=215&amp;w=4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12776"/>
            <a:ext cx="2865834" cy="1474054"/>
          </a:xfrm>
          <a:prstGeom prst="rect">
            <a:avLst/>
          </a:prstGeom>
          <a:noFill/>
        </p:spPr>
      </p:pic>
      <p:pic>
        <p:nvPicPr>
          <p:cNvPr id="6" name="Picture 6" descr="http://weclipart.com/gimg/BA22CB8B356A1411/7334702-Girl-playing-Volleyball-Stock-Photo-volleyball-clipart-physic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996952"/>
            <a:ext cx="1811568" cy="2500040"/>
          </a:xfrm>
          <a:prstGeom prst="rect">
            <a:avLst/>
          </a:prstGeom>
          <a:noFill/>
        </p:spPr>
      </p:pic>
      <p:pic>
        <p:nvPicPr>
          <p:cNvPr id="7" name="Picture 2" descr="Картинки по запросу настольный теннис рисун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3717032"/>
            <a:ext cx="2352324" cy="1834813"/>
          </a:xfrm>
          <a:prstGeom prst="rect">
            <a:avLst/>
          </a:prstGeom>
          <a:noFill/>
        </p:spPr>
      </p:pic>
      <p:pic>
        <p:nvPicPr>
          <p:cNvPr id="8" name="Picture 2" descr="http://s12.stc.all.kpcdn.net/share/i/4/434701/wx108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3429000"/>
            <a:ext cx="2634760" cy="2101803"/>
          </a:xfrm>
          <a:prstGeom prst="rect">
            <a:avLst/>
          </a:prstGeom>
          <a:noFill/>
        </p:spPr>
      </p:pic>
      <p:pic>
        <p:nvPicPr>
          <p:cNvPr id="2056" name="Picture 8" descr="http://www.clipartbest.com/cliparts/aTe/5Ae/aTe5AeqT4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62447" y="1475914"/>
            <a:ext cx="1567136" cy="156713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you want to…?</a:t>
            </a: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57158" y="5857892"/>
            <a:ext cx="8229600" cy="7143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Yes,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 do        No, I don’t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2" descr="http://900igr.net/datai/algebra/Logicheskoe-myshlenie/0012-011-Zadachi-na-smekalku-dogadku-ispolzovanie-elementarnoj-nauchno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861048"/>
            <a:ext cx="3530156" cy="1555627"/>
          </a:xfrm>
          <a:prstGeom prst="rect">
            <a:avLst/>
          </a:prstGeom>
          <a:noFill/>
        </p:spPr>
      </p:pic>
      <p:pic>
        <p:nvPicPr>
          <p:cNvPr id="5" name="Picture 2" descr="http://images.easyfreeclipart.com/1755/free-badminton-clip-art65288line65289-175511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142984"/>
            <a:ext cx="2401086" cy="1938318"/>
          </a:xfrm>
          <a:prstGeom prst="rect">
            <a:avLst/>
          </a:prstGeom>
          <a:noFill/>
        </p:spPr>
      </p:pic>
      <p:pic>
        <p:nvPicPr>
          <p:cNvPr id="6" name="Picture 4" descr="https://im2-tub-ru.yandex.net/i?id=de7a6a6d28440d95ecca02da594997b4&amp;n=33&amp;h=215&amp;w=38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1217" y="1583951"/>
            <a:ext cx="2369280" cy="1333496"/>
          </a:xfrm>
          <a:prstGeom prst="rect">
            <a:avLst/>
          </a:prstGeom>
          <a:noFill/>
        </p:spPr>
      </p:pic>
      <p:pic>
        <p:nvPicPr>
          <p:cNvPr id="7" name="Picture 8" descr="http://childsoprt.esy.es/images/1d11e5ebeed3c42540f69555bbe34fb8_X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3717032"/>
            <a:ext cx="2408651" cy="2000264"/>
          </a:xfrm>
          <a:prstGeom prst="rect">
            <a:avLst/>
          </a:prstGeom>
          <a:noFill/>
        </p:spPr>
      </p:pic>
      <p:pic>
        <p:nvPicPr>
          <p:cNvPr id="8" name="Picture 2" descr="http://www.playcast.ru/uploads/2016/03/30/1806464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1988840"/>
            <a:ext cx="1678352" cy="171649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play chess [</a:t>
            </a:r>
            <a:r>
              <a:rPr lang="en-US" dirty="0" err="1" smtClean="0"/>
              <a:t>tʃes</a:t>
            </a:r>
            <a:r>
              <a:rPr lang="en-US" dirty="0" smtClean="0"/>
              <a:t>]</a:t>
            </a:r>
            <a:endParaRPr lang="ru-RU" dirty="0"/>
          </a:p>
        </p:txBody>
      </p:sp>
      <p:pic>
        <p:nvPicPr>
          <p:cNvPr id="28676" name="Picture 4" descr="https://im0-tub-ru.yandex.net/i?id=252b05f1f885a588e33b42fe1bdbcabd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9055" y="1327720"/>
            <a:ext cx="6858000" cy="543877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en-US" dirty="0" smtClean="0"/>
              <a:t>play checkers [‘</a:t>
            </a:r>
            <a:r>
              <a:rPr lang="en-US" dirty="0" err="1" smtClean="0"/>
              <a:t>tʃekəz</a:t>
            </a:r>
            <a:r>
              <a:rPr lang="en-US" dirty="0" smtClean="0"/>
              <a:t>]</a:t>
            </a:r>
            <a:endParaRPr lang="ru-RU" dirty="0"/>
          </a:p>
        </p:txBody>
      </p:sp>
      <p:pic>
        <p:nvPicPr>
          <p:cNvPr id="29698" name="Picture 2" descr="https://im0-tub-ru.yandex.net/i?id=75d7f42e884befd7c5cfeb1df1a5ec1b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575846"/>
            <a:ext cx="6292157" cy="513536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9" y="307998"/>
            <a:ext cx="8229600" cy="1143000"/>
          </a:xfrm>
        </p:spPr>
        <p:txBody>
          <a:bodyPr/>
          <a:lstStyle/>
          <a:p>
            <a:r>
              <a:rPr lang="en-US" dirty="0" smtClean="0"/>
              <a:t>do puzzles [‘</a:t>
            </a:r>
            <a:r>
              <a:rPr lang="en-US" dirty="0" err="1" smtClean="0"/>
              <a:t>pʌzls</a:t>
            </a:r>
            <a:r>
              <a:rPr lang="en-US" dirty="0" smtClean="0"/>
              <a:t>]</a:t>
            </a:r>
            <a:endParaRPr lang="ru-RU" dirty="0"/>
          </a:p>
        </p:txBody>
      </p:sp>
      <p:pic>
        <p:nvPicPr>
          <p:cNvPr id="30722" name="Picture 2" descr="https://im0-tub-ru.yandex.net/i?id=4f36a7e4e3cffda366b894d9ace22c41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7868" y="1484784"/>
            <a:ext cx="6867998" cy="457866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Match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2928926" y="1600200"/>
            <a:ext cx="5757874" cy="4329129"/>
          </a:xfrm>
        </p:spPr>
        <p:txBody>
          <a:bodyPr>
            <a:noAutofit/>
          </a:bodyPr>
          <a:lstStyle/>
          <a:p>
            <a:pPr marL="914400" indent="-914400">
              <a:buFont typeface="+mj-lt"/>
              <a:buAutoNum type="arabicPeriod"/>
            </a:pPr>
            <a:r>
              <a:rPr lang="en-US" sz="5400" dirty="0" smtClean="0"/>
              <a:t>p</a:t>
            </a:r>
            <a:r>
              <a:rPr lang="en-US" sz="5400" dirty="0" smtClean="0"/>
              <a:t>lay volleyball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5400" dirty="0" smtClean="0"/>
              <a:t>p</a:t>
            </a:r>
            <a:r>
              <a:rPr lang="en-US" sz="5400" dirty="0" smtClean="0"/>
              <a:t>lay football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5400" dirty="0" smtClean="0"/>
              <a:t>p</a:t>
            </a:r>
            <a:r>
              <a:rPr lang="en-US" sz="5400" dirty="0" smtClean="0"/>
              <a:t>lay ball games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5400" dirty="0" smtClean="0"/>
              <a:t>p</a:t>
            </a:r>
            <a:r>
              <a:rPr lang="en-US" sz="5400" dirty="0" smtClean="0"/>
              <a:t>lay basketball</a:t>
            </a:r>
            <a:endParaRPr lang="ru-RU" sz="5400" dirty="0"/>
          </a:p>
        </p:txBody>
      </p:sp>
      <p:pic>
        <p:nvPicPr>
          <p:cNvPr id="17410" name="Picture 2" descr="https://i.pinimg.com/736x/c3/62/fa/c362fafcaeead53c702f504f199392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285860"/>
            <a:ext cx="1304777" cy="1214446"/>
          </a:xfrm>
          <a:prstGeom prst="rect">
            <a:avLst/>
          </a:prstGeom>
          <a:noFill/>
        </p:spPr>
      </p:pic>
      <p:pic>
        <p:nvPicPr>
          <p:cNvPr id="17412" name="Picture 4" descr="https://i.pinimg.com/736x/f6/67/a6/f667a6df01d20e5cd72d0dd4048f194f--clipart-gi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786058"/>
            <a:ext cx="1046565" cy="1036598"/>
          </a:xfrm>
          <a:prstGeom prst="rect">
            <a:avLst/>
          </a:prstGeom>
          <a:noFill/>
        </p:spPr>
      </p:pic>
      <p:pic>
        <p:nvPicPr>
          <p:cNvPr id="17414" name="Picture 6" descr="https://avatars.mds.yandex.net/get-pdb/473975/ced39eef-7ef5-446e-8755-a88f49d95208/s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4143380"/>
            <a:ext cx="1226021" cy="1171531"/>
          </a:xfrm>
          <a:prstGeom prst="rect">
            <a:avLst/>
          </a:prstGeom>
          <a:noFill/>
        </p:spPr>
      </p:pic>
      <p:pic>
        <p:nvPicPr>
          <p:cNvPr id="17416" name="Picture 8" descr="https://i.pinimg.com/originals/a8/9a/00/a89a00e4049899df9d4ee7cbab8ee1a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5429264"/>
            <a:ext cx="1283104" cy="1285860"/>
          </a:xfrm>
          <a:prstGeom prst="rect">
            <a:avLst/>
          </a:prstGeom>
          <a:noFill/>
        </p:spPr>
      </p:pic>
      <p:sp>
        <p:nvSpPr>
          <p:cNvPr id="13" name="Овал 12"/>
          <p:cNvSpPr/>
          <p:nvPr/>
        </p:nvSpPr>
        <p:spPr>
          <a:xfrm>
            <a:off x="142844" y="1071546"/>
            <a:ext cx="642942" cy="64294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14282" y="2500306"/>
            <a:ext cx="642942" cy="64294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14282" y="3857628"/>
            <a:ext cx="642942" cy="64294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42844" y="5214950"/>
            <a:ext cx="642942" cy="65246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games do </a:t>
            </a:r>
            <a:r>
              <a:rPr lang="en-US" smtClean="0"/>
              <a:t>you want </a:t>
            </a:r>
            <a:r>
              <a:rPr lang="en-US" dirty="0" smtClean="0"/>
              <a:t>to play?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play chess</a:t>
            </a:r>
          </a:p>
          <a:p>
            <a:r>
              <a:rPr lang="en-US" dirty="0" smtClean="0"/>
              <a:t>play checkers</a:t>
            </a:r>
          </a:p>
          <a:p>
            <a:r>
              <a:rPr lang="en-US" dirty="0" smtClean="0"/>
              <a:t>do puzzles</a:t>
            </a:r>
          </a:p>
          <a:p>
            <a:r>
              <a:rPr lang="en-US" dirty="0" smtClean="0"/>
              <a:t>play hide-and-seek</a:t>
            </a:r>
          </a:p>
          <a:p>
            <a:r>
              <a:rPr lang="en-US" dirty="0" smtClean="0"/>
              <a:t>play football</a:t>
            </a:r>
          </a:p>
          <a:p>
            <a:r>
              <a:rPr lang="en-US" dirty="0" smtClean="0"/>
              <a:t>play volleyball</a:t>
            </a:r>
          </a:p>
          <a:p>
            <a:r>
              <a:rPr lang="en-US" dirty="0" smtClean="0"/>
              <a:t>play badminton</a:t>
            </a:r>
          </a:p>
          <a:p>
            <a:r>
              <a:rPr lang="en-US" dirty="0" smtClean="0"/>
              <a:t>play table tennis</a:t>
            </a:r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31746" name="Picture 2" descr="http://boombob.ru/img/picture/Jul/11/3aa2545c4eb7be20be83cd2e3ecad91c/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991" y="1324986"/>
            <a:ext cx="2053512" cy="1368152"/>
          </a:xfrm>
          <a:prstGeom prst="rect">
            <a:avLst/>
          </a:prstGeom>
          <a:noFill/>
        </p:spPr>
      </p:pic>
      <p:pic>
        <p:nvPicPr>
          <p:cNvPr id="31748" name="Picture 4" descr="https://im0-tub-ru.yandex.net/i?id=5329895462e4ebfda7ff93b0a7358817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17866" y="2838095"/>
            <a:ext cx="4876800" cy="366712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you like to play …..?</a:t>
            </a:r>
            <a:endParaRPr lang="ru-RU" dirty="0"/>
          </a:p>
        </p:txBody>
      </p:sp>
      <p:pic>
        <p:nvPicPr>
          <p:cNvPr id="5" name="Picture 2" descr="http://boombob.ru/img/picture/Jul/11/3aa2545c4eb7be20be83cd2e3ecad91c/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1268760"/>
            <a:ext cx="2053512" cy="1368152"/>
          </a:xfrm>
          <a:prstGeom prst="rect">
            <a:avLst/>
          </a:prstGeom>
          <a:noFill/>
        </p:spPr>
      </p:pic>
      <p:pic>
        <p:nvPicPr>
          <p:cNvPr id="32770" name="Picture 2" descr="http://y8space.com/wp-content/thumbs/custom/B/Basketball-Gozar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268760"/>
            <a:ext cx="2123728" cy="2123728"/>
          </a:xfrm>
          <a:prstGeom prst="rect">
            <a:avLst/>
          </a:prstGeom>
          <a:noFill/>
        </p:spPr>
      </p:pic>
      <p:pic>
        <p:nvPicPr>
          <p:cNvPr id="32772" name="Picture 4" descr="https://im0-tub-ru.yandex.net/i?id=d440b436fc23a39033657560be8091f0&amp;n=33&amp;h=215&amp;w=28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573016"/>
            <a:ext cx="2733675" cy="2047876"/>
          </a:xfrm>
          <a:prstGeom prst="rect">
            <a:avLst/>
          </a:prstGeom>
          <a:noFill/>
        </p:spPr>
      </p:pic>
      <p:pic>
        <p:nvPicPr>
          <p:cNvPr id="32774" name="Picture 6" descr="http://goldenmusicals.ru/photos/kartinki-shahmaty-dlya-detey-63965-lar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18361" y="3368834"/>
            <a:ext cx="3866885" cy="1842813"/>
          </a:xfrm>
          <a:prstGeom prst="rect">
            <a:avLst/>
          </a:prstGeom>
          <a:noFill/>
        </p:spPr>
      </p:pic>
      <p:pic>
        <p:nvPicPr>
          <p:cNvPr id="32776" name="Picture 8" descr="http://cliparts.co/cliparts/LTd/j77/LTdj77jk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4" y="1628800"/>
            <a:ext cx="2446009" cy="1834507"/>
          </a:xfrm>
          <a:prstGeom prst="rect">
            <a:avLst/>
          </a:prstGeom>
          <a:noFill/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357158" y="5857892"/>
            <a:ext cx="8229600" cy="7143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Yes,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 do        No, I don’t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Что пропущено?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What games do you       like             to play?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We  like    to       play ball  games.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What   games   do you like to play?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girls like to    play   chess.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What about   table  games?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We like to do   puzzles              .</a:t>
            </a:r>
            <a:endParaRPr lang="ru-RU" dirty="0"/>
          </a:p>
        </p:txBody>
      </p:sp>
      <p:sp>
        <p:nvSpPr>
          <p:cNvPr id="7" name="Пятно 1 6"/>
          <p:cNvSpPr/>
          <p:nvPr/>
        </p:nvSpPr>
        <p:spPr>
          <a:xfrm>
            <a:off x="4134034" y="1032023"/>
            <a:ext cx="914400" cy="914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ятно 1 7"/>
          <p:cNvSpPr/>
          <p:nvPr/>
        </p:nvSpPr>
        <p:spPr>
          <a:xfrm>
            <a:off x="1980699" y="1888227"/>
            <a:ext cx="914400" cy="914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ятно 1 8"/>
          <p:cNvSpPr/>
          <p:nvPr/>
        </p:nvSpPr>
        <p:spPr>
          <a:xfrm>
            <a:off x="1547664" y="2852936"/>
            <a:ext cx="1224136" cy="86409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ятно 1 9"/>
          <p:cNvSpPr/>
          <p:nvPr/>
        </p:nvSpPr>
        <p:spPr>
          <a:xfrm>
            <a:off x="2987824" y="3717032"/>
            <a:ext cx="914400" cy="914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ятно 1 10"/>
          <p:cNvSpPr/>
          <p:nvPr/>
        </p:nvSpPr>
        <p:spPr>
          <a:xfrm>
            <a:off x="2518292" y="4653136"/>
            <a:ext cx="914400" cy="914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ятно 1 11"/>
          <p:cNvSpPr/>
          <p:nvPr/>
        </p:nvSpPr>
        <p:spPr>
          <a:xfrm>
            <a:off x="2699792" y="5589240"/>
            <a:ext cx="1368152" cy="914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lay football [</a:t>
            </a:r>
            <a:r>
              <a:rPr lang="en-US" dirty="0" err="1" smtClean="0"/>
              <a:t>plei</a:t>
            </a:r>
            <a:r>
              <a:rPr lang="en-US" dirty="0" smtClean="0"/>
              <a:t> ‘</a:t>
            </a:r>
            <a:r>
              <a:rPr lang="en-US" dirty="0" err="1" smtClean="0"/>
              <a:t>fʋtbɔ:l</a:t>
            </a:r>
            <a:r>
              <a:rPr lang="en-US" dirty="0" smtClean="0"/>
              <a:t>]</a:t>
            </a:r>
            <a:endParaRPr lang="ru-RU" dirty="0"/>
          </a:p>
        </p:txBody>
      </p:sp>
      <p:pic>
        <p:nvPicPr>
          <p:cNvPr id="10242" name="Picture 2" descr="http://picsview.ru/images/1852069_rebyata-igraut-v-futbol-raskras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12776"/>
            <a:ext cx="7043936" cy="528295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play basketball [‘</a:t>
            </a:r>
            <a:r>
              <a:rPr lang="en-US" dirty="0" err="1" smtClean="0"/>
              <a:t>ba:skitbɔ:l</a:t>
            </a:r>
            <a:r>
              <a:rPr lang="en-US" dirty="0" smtClean="0"/>
              <a:t>] </a:t>
            </a:r>
            <a:endParaRPr lang="ru-RU" dirty="0"/>
          </a:p>
        </p:txBody>
      </p:sp>
      <p:pic>
        <p:nvPicPr>
          <p:cNvPr id="15362" name="Picture 2" descr="https://im2-tub-ru.yandex.net/i?id=a11d28752375b27c1f04c5425221317d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340768"/>
            <a:ext cx="6984776" cy="502255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lay volleyball [‘</a:t>
            </a:r>
            <a:r>
              <a:rPr lang="en-US" dirty="0" err="1" smtClean="0"/>
              <a:t>vɒlibɔ:l</a:t>
            </a:r>
            <a:r>
              <a:rPr lang="en-US" dirty="0" smtClean="0"/>
              <a:t>]</a:t>
            </a:r>
            <a:endParaRPr lang="ru-RU" dirty="0"/>
          </a:p>
        </p:txBody>
      </p:sp>
      <p:pic>
        <p:nvPicPr>
          <p:cNvPr id="16386" name="Picture 2" descr="http://www.playing-field.ru/img/2015/052203/00403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96752"/>
            <a:ext cx="6768752" cy="526578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lay ball games</a:t>
            </a:r>
            <a:endParaRPr lang="ru-RU" dirty="0"/>
          </a:p>
        </p:txBody>
      </p:sp>
      <p:pic>
        <p:nvPicPr>
          <p:cNvPr id="17410" name="Picture 2" descr="http://s12.stc.all.kpcdn.net/share/i/4/434701/wx1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12776"/>
            <a:ext cx="6552728" cy="522724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you play….?</a:t>
            </a:r>
            <a:endParaRPr lang="ru-RU" dirty="0"/>
          </a:p>
        </p:txBody>
      </p:sp>
      <p:pic>
        <p:nvPicPr>
          <p:cNvPr id="18434" name="Picture 2" descr="http://gym1505.ru/sites/default/files/news/shkola_myach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12776"/>
            <a:ext cx="3984441" cy="1872208"/>
          </a:xfrm>
          <a:prstGeom prst="rect">
            <a:avLst/>
          </a:prstGeom>
          <a:noFill/>
        </p:spPr>
      </p:pic>
      <p:pic>
        <p:nvPicPr>
          <p:cNvPr id="18436" name="Picture 4" descr="https://im1-tub-ru.yandex.net/i?id=0acd337afe9ea599285676855bc43121&amp;n=33&amp;h=215&amp;w=2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573016"/>
            <a:ext cx="2047875" cy="2047876"/>
          </a:xfrm>
          <a:prstGeom prst="rect">
            <a:avLst/>
          </a:prstGeom>
          <a:noFill/>
        </p:spPr>
      </p:pic>
      <p:pic>
        <p:nvPicPr>
          <p:cNvPr id="18438" name="Picture 6" descr="http://weclipart.com/gimg/BA22CB8B356A1411/7334702-Girl-playing-Volleyball-Stock-Photo-volleyball-clipart-physic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3573016"/>
            <a:ext cx="1811568" cy="2500040"/>
          </a:xfrm>
          <a:prstGeom prst="rect">
            <a:avLst/>
          </a:prstGeom>
          <a:noFill/>
        </p:spPr>
      </p:pic>
      <p:pic>
        <p:nvPicPr>
          <p:cNvPr id="18440" name="Picture 8" descr="http://himiko.in.ua/metodika-navchannya-elementiv-gri-u-basketbol-uchniv-5-klasiv/641391_html_476c655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1412776"/>
            <a:ext cx="1921697" cy="202118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play tennis [‘</a:t>
            </a:r>
            <a:r>
              <a:rPr lang="en-US" dirty="0" err="1" smtClean="0"/>
              <a:t>tenis</a:t>
            </a:r>
            <a:r>
              <a:rPr lang="en-US" dirty="0" smtClean="0"/>
              <a:t>]</a:t>
            </a:r>
            <a:endParaRPr lang="ru-RU" dirty="0"/>
          </a:p>
        </p:txBody>
      </p:sp>
      <p:pic>
        <p:nvPicPr>
          <p:cNvPr id="19458" name="Picture 2" descr="http://img.inforico.com.ua/a/trenirovki-dlya-detey-po-tennisu-pechersk--85b2-1315414759359602-1-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59" y="1556792"/>
            <a:ext cx="6824393" cy="432048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play table tennis </a:t>
            </a:r>
            <a:endParaRPr lang="ru-RU" dirty="0"/>
          </a:p>
        </p:txBody>
      </p:sp>
      <p:pic>
        <p:nvPicPr>
          <p:cNvPr id="1026" name="Picture 2" descr="Картинки по запросу настольный теннис рису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357298"/>
            <a:ext cx="6357982" cy="495922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244</Words>
  <Application>Microsoft Office PowerPoint</Application>
  <PresentationFormat>Экран (4:3)</PresentationFormat>
  <Paragraphs>60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Match</vt:lpstr>
      <vt:lpstr>play football [plei ‘fʋtbɔ:l]</vt:lpstr>
      <vt:lpstr>play basketball [‘ba:skitbɔ:l] </vt:lpstr>
      <vt:lpstr>play volleyball [‘vɒlibɔ:l]</vt:lpstr>
      <vt:lpstr>play ball games</vt:lpstr>
      <vt:lpstr>Can you play….?</vt:lpstr>
      <vt:lpstr>play tennis [‘tenis]</vt:lpstr>
      <vt:lpstr>play table tennis </vt:lpstr>
      <vt:lpstr>play badminton [‘bædmintən]</vt:lpstr>
      <vt:lpstr>I like to play… I want [wɒnt] to play…</vt:lpstr>
      <vt:lpstr>Составь предложения</vt:lpstr>
      <vt:lpstr>play hide-and-seek [haidn’si:k]</vt:lpstr>
      <vt:lpstr>skip [skɪp]</vt:lpstr>
      <vt:lpstr>Do you like to….?</vt:lpstr>
      <vt:lpstr>Do you want to…?</vt:lpstr>
      <vt:lpstr>play chess [tʃes]</vt:lpstr>
      <vt:lpstr>play checkers [‘tʃekəz]</vt:lpstr>
      <vt:lpstr>do puzzles [‘pʌzls]</vt:lpstr>
      <vt:lpstr>What games do you want to play?</vt:lpstr>
      <vt:lpstr>Do you like to play …..?</vt:lpstr>
      <vt:lpstr>Что пропущено?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Sport</dc:title>
  <dc:creator>Windows User</dc:creator>
  <cp:lastModifiedBy>Анна Анна</cp:lastModifiedBy>
  <cp:revision>34</cp:revision>
  <dcterms:created xsi:type="dcterms:W3CDTF">2017-03-16T15:10:14Z</dcterms:created>
  <dcterms:modified xsi:type="dcterms:W3CDTF">2020-02-02T11:29:44Z</dcterms:modified>
</cp:coreProperties>
</file>