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57" r:id="rId4"/>
    <p:sldId id="261" r:id="rId5"/>
    <p:sldId id="262" r:id="rId6"/>
    <p:sldId id="259" r:id="rId7"/>
    <p:sldId id="260" r:id="rId8"/>
    <p:sldId id="275" r:id="rId9"/>
    <p:sldId id="264" r:id="rId10"/>
    <p:sldId id="265" r:id="rId11"/>
    <p:sldId id="266" r:id="rId12"/>
    <p:sldId id="267" r:id="rId13"/>
    <p:sldId id="268" r:id="rId14"/>
    <p:sldId id="270" r:id="rId15"/>
    <p:sldId id="278" r:id="rId16"/>
    <p:sldId id="269" r:id="rId17"/>
    <p:sldId id="263" r:id="rId18"/>
    <p:sldId id="276" r:id="rId19"/>
    <p:sldId id="282" r:id="rId20"/>
    <p:sldId id="277" r:id="rId21"/>
    <p:sldId id="271" r:id="rId22"/>
    <p:sldId id="272" r:id="rId23"/>
    <p:sldId id="279" r:id="rId24"/>
    <p:sldId id="281" r:id="rId25"/>
    <p:sldId id="283" r:id="rId26"/>
    <p:sldId id="273" r:id="rId27"/>
    <p:sldId id="274" r:id="rId28"/>
    <p:sldId id="28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0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-7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70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045B0-1B0C-4EB4-B780-C3C4063D93D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77790-2C67-43AC-864B-956F219EA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9664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917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8500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0134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4602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0603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0107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47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4835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5478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1274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191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86F04-1839-4DB5-A68F-ADE553682C4A}" type="datetimeFigureOut">
              <a:rPr lang="ru-RU" smtClean="0"/>
              <a:pPr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EE523-9B0E-4EE8-872D-1CF4DB842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6970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8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PERFECT</a:t>
            </a:r>
            <a:br>
              <a:rPr lang="en-US" sz="8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3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73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настоящее завершенное время)</a:t>
            </a:r>
            <a:endParaRPr lang="ru-RU" sz="73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3574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306388"/>
            <a:ext cx="10515600" cy="1063624"/>
          </a:xfrm>
        </p:spPr>
        <p:txBody>
          <a:bodyPr/>
          <a:lstStyle/>
          <a:p>
            <a:pPr algn="ctr"/>
            <a:r>
              <a:rPr lang="en-US" dirty="0" smtClean="0"/>
              <a:t>What they </a:t>
            </a:r>
            <a:r>
              <a:rPr lang="en-US" dirty="0" smtClean="0">
                <a:solidFill>
                  <a:srgbClr val="0070C0"/>
                </a:solidFill>
              </a:rPr>
              <a:t>haven’t</a:t>
            </a:r>
            <a:r>
              <a:rPr lang="en-US" dirty="0" smtClean="0"/>
              <a:t> done </a:t>
            </a:r>
            <a:r>
              <a:rPr lang="en-US" dirty="0" smtClean="0">
                <a:solidFill>
                  <a:srgbClr val="0070C0"/>
                </a:solidFill>
              </a:rPr>
              <a:t>yet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0012"/>
            <a:ext cx="10515600" cy="515778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I  / not / cook meat. </a:t>
            </a:r>
            <a:endParaRPr lang="en-US" sz="4000" dirty="0"/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We  /not / clean the room.</a:t>
            </a:r>
          </a:p>
          <a:p>
            <a:pPr marL="0" indent="0">
              <a:buNone/>
            </a:pPr>
            <a:r>
              <a:rPr lang="en-US" sz="4000" dirty="0" smtClean="0"/>
              <a:t> </a:t>
            </a:r>
          </a:p>
          <a:p>
            <a:pPr marL="0" indent="0">
              <a:buNone/>
            </a:pPr>
            <a:r>
              <a:rPr lang="en-US" sz="4000" dirty="0" smtClean="0"/>
              <a:t>3. He  / not / try on a new skirt.</a:t>
            </a:r>
          </a:p>
          <a:p>
            <a:pPr marL="742950" indent="-742950">
              <a:buFont typeface="+mj-lt"/>
              <a:buAutoNum type="arabicPeriod"/>
            </a:pP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4. Kim /not/ invite /her family.</a:t>
            </a:r>
          </a:p>
          <a:p>
            <a:pPr marL="742950" indent="-742950">
              <a:buFont typeface="+mj-lt"/>
              <a:buAutoNum type="arabicPeriod"/>
            </a:pP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5. </a:t>
            </a:r>
            <a:r>
              <a:rPr lang="en-US" sz="4000" smtClean="0"/>
              <a:t>They </a:t>
            </a:r>
            <a:r>
              <a:rPr lang="en-US" sz="4000" dirty="0" smtClean="0"/>
              <a:t>/ not/ play checkers.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76900" y="1344605"/>
            <a:ext cx="5695950" cy="523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i="1" dirty="0" smtClean="0">
                <a:solidFill>
                  <a:schemeClr val="tx1"/>
                </a:solidFill>
              </a:rPr>
              <a:t>I </a:t>
            </a:r>
            <a:r>
              <a:rPr lang="en-US" sz="3200" i="1" dirty="0" smtClean="0">
                <a:solidFill>
                  <a:srgbClr val="0070C0"/>
                </a:solidFill>
              </a:rPr>
              <a:t>haven’t</a:t>
            </a:r>
            <a:r>
              <a:rPr lang="en-US" sz="3200" i="1" dirty="0" smtClean="0">
                <a:solidFill>
                  <a:schemeClr val="tx1"/>
                </a:solidFill>
              </a:rPr>
              <a:t> cooked meat </a:t>
            </a:r>
            <a:r>
              <a:rPr lang="en-US" sz="3200" i="1" dirty="0" smtClean="0">
                <a:solidFill>
                  <a:srgbClr val="0070C0"/>
                </a:solidFill>
              </a:rPr>
              <a:t>yet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250" y="2545555"/>
            <a:ext cx="6381750" cy="523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i="1" dirty="0">
                <a:solidFill>
                  <a:schemeClr val="tx1"/>
                </a:solidFill>
              </a:rPr>
              <a:t>W</a:t>
            </a:r>
            <a:r>
              <a:rPr lang="en-US" sz="3600" i="1" dirty="0" smtClean="0">
                <a:solidFill>
                  <a:schemeClr val="tx1"/>
                </a:solidFill>
              </a:rPr>
              <a:t>e </a:t>
            </a:r>
            <a:r>
              <a:rPr lang="en-US" sz="3200" i="1" dirty="0" smtClean="0">
                <a:solidFill>
                  <a:srgbClr val="0070C0"/>
                </a:solidFill>
              </a:rPr>
              <a:t>haven’t</a:t>
            </a:r>
            <a:r>
              <a:rPr lang="en-US" sz="3200" i="1" dirty="0" smtClean="0">
                <a:solidFill>
                  <a:schemeClr val="tx1"/>
                </a:solidFill>
              </a:rPr>
              <a:t> cleaned the room </a:t>
            </a:r>
            <a:r>
              <a:rPr lang="en-US" sz="3200" i="1" dirty="0" smtClean="0">
                <a:solidFill>
                  <a:srgbClr val="0070C0"/>
                </a:solidFill>
              </a:rPr>
              <a:t>yet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250" y="3835400"/>
            <a:ext cx="6356350" cy="523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i="1" dirty="0" smtClean="0">
                <a:solidFill>
                  <a:schemeClr val="tx1"/>
                </a:solidFill>
              </a:rPr>
              <a:t>He </a:t>
            </a:r>
            <a:r>
              <a:rPr lang="en-US" sz="3200" i="1" dirty="0" smtClean="0">
                <a:solidFill>
                  <a:srgbClr val="0070C0"/>
                </a:solidFill>
              </a:rPr>
              <a:t>hasn’t</a:t>
            </a:r>
            <a:r>
              <a:rPr lang="en-US" sz="3200" i="1" dirty="0" smtClean="0">
                <a:solidFill>
                  <a:schemeClr val="tx1"/>
                </a:solidFill>
              </a:rPr>
              <a:t> tried on a new skirt </a:t>
            </a:r>
            <a:r>
              <a:rPr lang="en-US" sz="3200" i="1" dirty="0" smtClean="0">
                <a:solidFill>
                  <a:srgbClr val="0070C0"/>
                </a:solidFill>
              </a:rPr>
              <a:t>yet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2550" y="4986935"/>
            <a:ext cx="6356350" cy="523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i="1" dirty="0" smtClean="0">
                <a:solidFill>
                  <a:schemeClr val="tx1"/>
                </a:solidFill>
              </a:rPr>
              <a:t>Kim </a:t>
            </a:r>
            <a:r>
              <a:rPr lang="en-US" sz="3200" i="1" dirty="0" smtClean="0">
                <a:solidFill>
                  <a:srgbClr val="0070C0"/>
                </a:solidFill>
              </a:rPr>
              <a:t>hasn’t</a:t>
            </a:r>
            <a:r>
              <a:rPr lang="en-US" sz="3200" i="1" dirty="0" smtClean="0">
                <a:solidFill>
                  <a:schemeClr val="tx1"/>
                </a:solidFill>
              </a:rPr>
              <a:t> invited her family </a:t>
            </a:r>
            <a:r>
              <a:rPr lang="en-US" sz="3200" i="1" dirty="0" smtClean="0">
                <a:solidFill>
                  <a:srgbClr val="0070C0"/>
                </a:solidFill>
              </a:rPr>
              <a:t>yet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68525" y="6138471"/>
            <a:ext cx="6356350" cy="523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i="1" dirty="0" smtClean="0">
                <a:solidFill>
                  <a:schemeClr val="tx1"/>
                </a:solidFill>
              </a:rPr>
              <a:t>They </a:t>
            </a:r>
            <a:r>
              <a:rPr lang="en-US" sz="3200" i="1" dirty="0" smtClean="0">
                <a:solidFill>
                  <a:srgbClr val="0070C0"/>
                </a:solidFill>
              </a:rPr>
              <a:t>haven’t</a:t>
            </a:r>
            <a:r>
              <a:rPr lang="en-US" sz="3200" i="1" dirty="0" smtClean="0">
                <a:solidFill>
                  <a:schemeClr val="tx1"/>
                </a:solidFill>
              </a:rPr>
              <a:t> played checkers </a:t>
            </a:r>
            <a:r>
              <a:rPr lang="en-US" sz="3200" i="1" dirty="0" smtClean="0">
                <a:solidFill>
                  <a:srgbClr val="0070C0"/>
                </a:solidFill>
              </a:rPr>
              <a:t>yet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3011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46555" y="456119"/>
            <a:ext cx="10617200" cy="3721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/>
              <a:t>have/ has +V</a:t>
            </a:r>
            <a:r>
              <a:rPr lang="en-US" sz="2800" dirty="0" smtClean="0"/>
              <a:t>3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96911" y="4945975"/>
            <a:ext cx="7545902" cy="133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I have been to Moscow  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7763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3932"/>
            <a:ext cx="10515600" cy="560303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I (already be) ____________________ to London.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We (see) ____________________ many animals.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He (not be) __________________ to New York.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She (not see) ________________ a strange animal.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They ( do) _________________ their homework.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I (already go) _________________ to the USA.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We (not do) _________________  a lot of thigs.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He (not go) ___________________ to the UK.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2284" y="573932"/>
            <a:ext cx="5182141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already been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0872" y="1202987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</a:t>
            </a:r>
            <a:r>
              <a:rPr lang="en-US" sz="3600" dirty="0">
                <a:solidFill>
                  <a:schemeClr val="tx1"/>
                </a:solidFill>
              </a:rPr>
              <a:t>s</a:t>
            </a:r>
            <a:r>
              <a:rPr lang="en-US" sz="3600" dirty="0" smtClean="0">
                <a:solidFill>
                  <a:schemeClr val="tx1"/>
                </a:solidFill>
              </a:rPr>
              <a:t>een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459" y="1892434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hasn’t been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8863" y="2521489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hasn’t </a:t>
            </a:r>
            <a:r>
              <a:rPr lang="en-US" sz="3600" dirty="0">
                <a:solidFill>
                  <a:schemeClr val="tx1"/>
                </a:solidFill>
              </a:rPr>
              <a:t>s</a:t>
            </a:r>
            <a:r>
              <a:rPr lang="en-US" sz="3600" dirty="0" smtClean="0">
                <a:solidFill>
                  <a:schemeClr val="tx1"/>
                </a:solidFill>
              </a:rPr>
              <a:t>een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94413" y="3060920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done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09459" y="3700969"/>
            <a:ext cx="4345562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already gone 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20872" y="4318727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haven’t done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20872" y="4958776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hasn’t </a:t>
            </a:r>
            <a:r>
              <a:rPr lang="en-US" sz="3600" dirty="0">
                <a:solidFill>
                  <a:schemeClr val="tx1"/>
                </a:solidFill>
              </a:rPr>
              <a:t>g</a:t>
            </a:r>
            <a:r>
              <a:rPr lang="en-US" sz="3600" dirty="0" smtClean="0">
                <a:solidFill>
                  <a:schemeClr val="tx1"/>
                </a:solidFill>
              </a:rPr>
              <a:t>one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308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2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06238" y="1913174"/>
            <a:ext cx="4105073" cy="4526537"/>
          </a:xfrm>
        </p:spPr>
        <p:txBody>
          <a:bodyPr>
            <a:normAutofit/>
          </a:bodyPr>
          <a:lstStyle/>
          <a:p>
            <a:r>
              <a:rPr lang="en-US" sz="6600" dirty="0" smtClean="0"/>
              <a:t>was/were</a:t>
            </a:r>
          </a:p>
          <a:p>
            <a:r>
              <a:rPr lang="en-US" sz="6600" dirty="0"/>
              <a:t>s</a:t>
            </a:r>
            <a:r>
              <a:rPr lang="en-US" sz="6600" dirty="0" smtClean="0"/>
              <a:t>aw</a:t>
            </a:r>
          </a:p>
          <a:p>
            <a:r>
              <a:rPr lang="en-US" sz="6600" dirty="0" smtClean="0"/>
              <a:t>did</a:t>
            </a:r>
            <a:endParaRPr lang="en-US" sz="6600" dirty="0"/>
          </a:p>
          <a:p>
            <a:r>
              <a:rPr lang="en-US" sz="6600" dirty="0" smtClean="0"/>
              <a:t>went</a:t>
            </a:r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03141" y="1913174"/>
            <a:ext cx="3338208" cy="4351338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een</a:t>
            </a:r>
          </a:p>
          <a:p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een</a:t>
            </a:r>
            <a:endParaRPr lang="en-US" sz="6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done</a:t>
            </a: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gone</a:t>
            </a:r>
            <a:endParaRPr lang="en-US" sz="6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988979" y="1913174"/>
            <a:ext cx="33382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/>
              <a:t>b</a:t>
            </a:r>
            <a:r>
              <a:rPr lang="en-US" sz="6600" dirty="0" smtClean="0"/>
              <a:t>e</a:t>
            </a:r>
          </a:p>
          <a:p>
            <a:r>
              <a:rPr lang="en-US" sz="6600" dirty="0"/>
              <a:t>s</a:t>
            </a:r>
            <a:r>
              <a:rPr lang="en-US" sz="6600" dirty="0" smtClean="0"/>
              <a:t>ee</a:t>
            </a:r>
          </a:p>
          <a:p>
            <a:r>
              <a:rPr lang="en-US" sz="6600" dirty="0" smtClean="0"/>
              <a:t>do</a:t>
            </a:r>
            <a:endParaRPr lang="en-US" sz="6600" dirty="0"/>
          </a:p>
          <a:p>
            <a:r>
              <a:rPr lang="en-US" sz="6600" dirty="0" smtClean="0"/>
              <a:t>go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2728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2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06238" y="1913174"/>
            <a:ext cx="4105073" cy="4526537"/>
          </a:xfrm>
        </p:spPr>
        <p:txBody>
          <a:bodyPr>
            <a:normAutofit/>
          </a:bodyPr>
          <a:lstStyle/>
          <a:p>
            <a:r>
              <a:rPr lang="en-US" sz="6600" dirty="0" smtClean="0"/>
              <a:t>took</a:t>
            </a:r>
          </a:p>
          <a:p>
            <a:r>
              <a:rPr lang="en-US" sz="6600" dirty="0" smtClean="0"/>
              <a:t>gave</a:t>
            </a:r>
          </a:p>
          <a:p>
            <a:r>
              <a:rPr lang="en-US" sz="6600" dirty="0" smtClean="0"/>
              <a:t>hid</a:t>
            </a:r>
            <a:endParaRPr lang="en-US" sz="6600" dirty="0"/>
          </a:p>
          <a:p>
            <a:r>
              <a:rPr lang="en-US" sz="6600" dirty="0" smtClean="0"/>
              <a:t>found</a:t>
            </a:r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03141" y="1913174"/>
            <a:ext cx="3338208" cy="4351338"/>
          </a:xfrm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taken</a:t>
            </a: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given</a:t>
            </a:r>
            <a:endParaRPr lang="en-US" sz="6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hidden</a:t>
            </a: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found</a:t>
            </a:r>
            <a:endParaRPr lang="en-US" sz="6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988979" y="1913174"/>
            <a:ext cx="33382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smtClean="0"/>
              <a:t>take</a:t>
            </a:r>
          </a:p>
          <a:p>
            <a:r>
              <a:rPr lang="en-US" sz="6600" dirty="0"/>
              <a:t>g</a:t>
            </a:r>
            <a:r>
              <a:rPr lang="en-US" sz="6600" dirty="0" smtClean="0"/>
              <a:t>ive</a:t>
            </a:r>
          </a:p>
          <a:p>
            <a:r>
              <a:rPr lang="en-US" sz="6600" dirty="0" smtClean="0"/>
              <a:t>hide</a:t>
            </a:r>
          </a:p>
          <a:p>
            <a:r>
              <a:rPr lang="en-US" sz="6600" dirty="0" smtClean="0"/>
              <a:t>find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0430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838200" y="573932"/>
            <a:ext cx="10515600" cy="560303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He (not give) ____________________ my book yet.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They (see) ____________________ many birds.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He (not be) __________________ to New York.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We </a:t>
            </a:r>
            <a:r>
              <a:rPr lang="en-US" sz="3600" dirty="0" smtClean="0"/>
              <a:t>(hide) _________________ </a:t>
            </a:r>
            <a:r>
              <a:rPr lang="en-US" sz="3600" dirty="0"/>
              <a:t>food </a:t>
            </a:r>
            <a:endParaRPr lang="en-US" sz="3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They ( do) _________________ their homework.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They (take) </a:t>
            </a:r>
            <a:r>
              <a:rPr lang="en-US" sz="3600" dirty="0" smtClean="0"/>
              <a:t>______________________ </a:t>
            </a:r>
            <a:r>
              <a:rPr lang="en-US" sz="3600" dirty="0"/>
              <a:t>pictures</a:t>
            </a:r>
            <a:r>
              <a:rPr lang="en-US" sz="36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He ( </a:t>
            </a:r>
            <a:r>
              <a:rPr lang="en-US" sz="3600" dirty="0" smtClean="0"/>
              <a:t>find) </a:t>
            </a:r>
            <a:r>
              <a:rPr lang="en-US" sz="3600" dirty="0"/>
              <a:t>___________________________ my pen.</a:t>
            </a:r>
            <a:endParaRPr lang="ru-RU" sz="3600" dirty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He (not go) ___________________ to the UK.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660600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3115"/>
            <a:ext cx="10515600" cy="56712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They (take) __________________________ pictures.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 (give) __________________________ food to birds.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 (hide) __________________________ my books.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She (find) ________________________ a new film.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 (see) __________________________ a lot of ducks.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My mother (go) ________________________ to school.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 (be) ________________________ at the theatre.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She (do) __________________________ her homework.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 (play) ___________________________ chess.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2285" y="573932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taken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41493" y="1105711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given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5774" y="1607902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hidden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5774" y="2110093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 found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33323" y="2607367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 </a:t>
            </a:r>
            <a:r>
              <a:rPr lang="en-US" sz="3600" dirty="0">
                <a:solidFill>
                  <a:schemeClr val="tx1"/>
                </a:solidFill>
              </a:rPr>
              <a:t>s</a:t>
            </a:r>
            <a:r>
              <a:rPr lang="en-US" sz="3600" dirty="0" smtClean="0">
                <a:solidFill>
                  <a:schemeClr val="tx1"/>
                </a:solidFill>
              </a:rPr>
              <a:t>een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69511" y="3139093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 gone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01025" y="3629028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been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66395" y="4143880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 done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66395" y="4655798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smtClean="0">
                <a:solidFill>
                  <a:schemeClr val="tx1"/>
                </a:solidFill>
              </a:rPr>
              <a:t>have played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895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71615944"/>
              </p:ext>
            </p:extLst>
          </p:nvPr>
        </p:nvGraphicFramePr>
        <p:xfrm>
          <a:off x="901700" y="610949"/>
          <a:ext cx="1051560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577580"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tx1"/>
                          </a:solidFill>
                        </a:rPr>
                        <a:t>Have</a:t>
                      </a:r>
                      <a:endParaRPr lang="ru-RU" sz="4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ru-RU" sz="4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tx1"/>
                          </a:solidFill>
                        </a:rPr>
                        <a:t>protect</a:t>
                      </a:r>
                      <a:r>
                        <a:rPr lang="en-US" sz="4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ed?</a:t>
                      </a:r>
                      <a:endParaRPr lang="ru-RU" sz="4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Have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You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cook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ed?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Have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We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help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ed?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Have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They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clean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ed?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Has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decorat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ed?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Has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She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listen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ed?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Has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it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visit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ed?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13657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46555" y="456119"/>
            <a:ext cx="10617200" cy="3721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/>
              <a:t>have/ has +</a:t>
            </a:r>
            <a:r>
              <a:rPr lang="en-US" sz="7200" dirty="0" err="1" smtClean="0"/>
              <a:t>you+ever</a:t>
            </a:r>
            <a:r>
              <a:rPr lang="en-US" sz="7200" dirty="0" smtClean="0"/>
              <a:t> +V</a:t>
            </a:r>
            <a:r>
              <a:rPr lang="en-US" sz="2800" dirty="0" smtClean="0"/>
              <a:t>3</a:t>
            </a:r>
            <a:r>
              <a:rPr lang="en-US" sz="7200" dirty="0" smtClean="0"/>
              <a:t>?</a:t>
            </a:r>
            <a:endParaRPr lang="ru-RU" sz="7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74323" y="4945975"/>
            <a:ext cx="10289432" cy="133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Have you </a:t>
            </a:r>
            <a:r>
              <a:rPr lang="en-US" sz="5400" dirty="0" smtClean="0">
                <a:solidFill>
                  <a:srgbClr val="0070C0"/>
                </a:solidFill>
              </a:rPr>
              <a:t>ever</a:t>
            </a:r>
            <a:r>
              <a:rPr lang="en-US" sz="5400" dirty="0" smtClean="0">
                <a:solidFill>
                  <a:schemeClr val="tx1"/>
                </a:solidFill>
              </a:rPr>
              <a:t> been to New York? 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2264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6111"/>
            <a:ext cx="10515600" cy="56808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 __________________ (</a:t>
            </a:r>
            <a:r>
              <a:rPr lang="en-US" sz="3600" dirty="0" smtClean="0"/>
              <a:t>you ever be) to the theatre?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___________________(they ever see) a cow?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___________________ ( he ever hide) in the forest?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____________________ (she ever find) money?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____________________ (your sister ever go)  to Cardiff?</a:t>
            </a:r>
            <a:endParaRPr lang="ru-RU" sz="3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I _____________________ (never be) to Moscow.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We ___________________ (never go) to Paris.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He ____________________( not give</a:t>
            </a:r>
            <a:r>
              <a:rPr lang="en-US" sz="3600" smtClean="0"/>
              <a:t>) pen.</a:t>
            </a:r>
          </a:p>
        </p:txBody>
      </p:sp>
    </p:spTree>
    <p:extLst>
      <p:ext uri="{BB962C8B-B14F-4D97-AF65-F5344CB8AC3E}">
        <p14:creationId xmlns:p14="http://schemas.microsoft.com/office/powerpoint/2010/main" xmlns="" val="1682316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99487423"/>
              </p:ext>
            </p:extLst>
          </p:nvPr>
        </p:nvGraphicFramePr>
        <p:xfrm>
          <a:off x="901700" y="610949"/>
          <a:ext cx="1051560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577580"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ru-RU" sz="4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have</a:t>
                      </a:r>
                      <a:endParaRPr lang="ru-RU" sz="4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tx1"/>
                          </a:solidFill>
                        </a:rPr>
                        <a:t>protect</a:t>
                      </a:r>
                      <a:r>
                        <a:rPr lang="en-US" sz="4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You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have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cook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We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have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help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They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have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clean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has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decorat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She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has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listen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It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has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visit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2417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25294"/>
            <a:ext cx="10515600" cy="565166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____________________________ (ever play) tennis?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___________________________ (ever be) to London?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_</a:t>
            </a:r>
            <a:r>
              <a:rPr lang="ru-RU" dirty="0" smtClean="0"/>
              <a:t>__________________________</a:t>
            </a:r>
            <a:r>
              <a:rPr lang="en-US" dirty="0" smtClean="0"/>
              <a:t>(ever give) food to a crocodile?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___________________________ (ever see) a koala?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____________________________ (ever go) to the theatre?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___________________________(ever decorate) a Christmas tree?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78582" y="466928"/>
            <a:ext cx="4656848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you ever played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8581" y="944394"/>
            <a:ext cx="4306651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you ever been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58608" y="1502114"/>
            <a:ext cx="4306651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you ever given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58607" y="1964786"/>
            <a:ext cx="4306651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you ever seen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53680" y="2457450"/>
            <a:ext cx="4306651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you ever gone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97061" y="3015170"/>
            <a:ext cx="5029742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200" dirty="0" smtClean="0">
                <a:solidFill>
                  <a:schemeClr val="tx1"/>
                </a:solidFill>
              </a:rPr>
              <a:t>Have you ever decorated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3242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2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06238" y="1913174"/>
            <a:ext cx="4105073" cy="4526537"/>
          </a:xfrm>
        </p:spPr>
        <p:txBody>
          <a:bodyPr>
            <a:normAutofit/>
          </a:bodyPr>
          <a:lstStyle/>
          <a:p>
            <a:r>
              <a:rPr lang="en-US" sz="6600" dirty="0" smtClean="0"/>
              <a:t>sent</a:t>
            </a:r>
          </a:p>
          <a:p>
            <a:r>
              <a:rPr lang="en-US" sz="6600" dirty="0" smtClean="0"/>
              <a:t>spent</a:t>
            </a:r>
          </a:p>
          <a:p>
            <a:r>
              <a:rPr lang="en-US" sz="6600" dirty="0" smtClean="0"/>
              <a:t>knew</a:t>
            </a:r>
            <a:endParaRPr lang="en-US" sz="6600" dirty="0"/>
          </a:p>
          <a:p>
            <a:r>
              <a:rPr lang="en-US" sz="6600" dirty="0" smtClean="0"/>
              <a:t>threw</a:t>
            </a:r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03141" y="1913174"/>
            <a:ext cx="3338208" cy="4351338"/>
          </a:xfrm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sent</a:t>
            </a: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spent</a:t>
            </a:r>
            <a:endParaRPr lang="en-US" sz="6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known</a:t>
            </a: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thrown</a:t>
            </a:r>
            <a:endParaRPr lang="en-US" sz="6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988979" y="1913174"/>
            <a:ext cx="33382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smtClean="0"/>
              <a:t>send</a:t>
            </a:r>
          </a:p>
          <a:p>
            <a:r>
              <a:rPr lang="en-US" sz="6600" dirty="0" smtClean="0"/>
              <a:t>spend</a:t>
            </a:r>
          </a:p>
          <a:p>
            <a:r>
              <a:rPr lang="en-US" sz="6600" dirty="0" smtClean="0"/>
              <a:t>know</a:t>
            </a:r>
          </a:p>
          <a:p>
            <a:r>
              <a:rPr lang="en-US" sz="6600" dirty="0" smtClean="0"/>
              <a:t>throw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4949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535021"/>
            <a:ext cx="10515600" cy="564194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We (send) __________________ a postcard to our friend.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They (spend) _____________________ the day together.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 (know) _______________ your name.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She (just throw) ________________________ rubbish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He (not know) _________________ how to read in English.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You (spend) _________________holidays in Great Britain.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 ( already send) ____________________ a present.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2285" y="573932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sent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1612" y="1105711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spent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25927" y="1637490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</a:t>
            </a:r>
            <a:r>
              <a:rPr lang="en-US" sz="3600" dirty="0">
                <a:solidFill>
                  <a:schemeClr val="tx1"/>
                </a:solidFill>
              </a:rPr>
              <a:t>k</a:t>
            </a:r>
            <a:r>
              <a:rPr lang="en-US" sz="3600" dirty="0" smtClean="0">
                <a:solidFill>
                  <a:schemeClr val="tx1"/>
                </a:solidFill>
              </a:rPr>
              <a:t>nown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36310" y="2223583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 just thrown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12182" y="2784545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hasn’t </a:t>
            </a:r>
            <a:r>
              <a:rPr lang="en-US" sz="3600" dirty="0">
                <a:solidFill>
                  <a:schemeClr val="tx1"/>
                </a:solidFill>
              </a:rPr>
              <a:t>k</a:t>
            </a:r>
            <a:r>
              <a:rPr lang="en-US" sz="3600" dirty="0" smtClean="0">
                <a:solidFill>
                  <a:schemeClr val="tx1"/>
                </a:solidFill>
              </a:rPr>
              <a:t>nown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1687" y="3378639"/>
            <a:ext cx="3067996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spent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70755" y="3990723"/>
            <a:ext cx="405049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already sent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1584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535020"/>
            <a:ext cx="10515600" cy="5856051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We (send) __________________ a letter to our friend.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They (spend) ________________  a good day.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I (know) _______________ your surname.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She (just throw) _____________________ rubbish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He (wrote) _________________ a Christmas card.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You (just ride) _________________a horse.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I ( already hide ) ____________________ a present.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2285" y="573932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sent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00250" y="1674933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spent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2910" y="2287120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</a:t>
            </a:r>
            <a:r>
              <a:rPr lang="en-US" sz="3600" dirty="0">
                <a:solidFill>
                  <a:schemeClr val="tx1"/>
                </a:solidFill>
              </a:rPr>
              <a:t>k</a:t>
            </a:r>
            <a:r>
              <a:rPr lang="en-US" sz="3600" dirty="0" smtClean="0">
                <a:solidFill>
                  <a:schemeClr val="tx1"/>
                </a:solidFill>
              </a:rPr>
              <a:t>nown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19337" y="2961751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 just thrown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53298" y="3573938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 written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46434" y="4112843"/>
            <a:ext cx="3628687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just ridden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41756" y="4832857"/>
            <a:ext cx="4372854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already hidden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6002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6958" y="535021"/>
            <a:ext cx="10515600" cy="5710035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en-US" sz="4000" dirty="0" smtClean="0"/>
              <a:t>Have you decorated a Christmas tree?</a:t>
            </a:r>
          </a:p>
          <a:p>
            <a:pPr marL="514350" indent="-514350">
              <a:buAutoNum type="arabicParenR"/>
            </a:pPr>
            <a:r>
              <a:rPr lang="en-US" sz="4000" dirty="0" smtClean="0"/>
              <a:t>Have you met Santa Claus?</a:t>
            </a:r>
          </a:p>
          <a:p>
            <a:pPr marL="514350" indent="-514350">
              <a:buAutoNum type="arabicParenR"/>
            </a:pPr>
            <a:r>
              <a:rPr lang="en-US" sz="4000" dirty="0" smtClean="0"/>
              <a:t>Have you got lots of presents? </a:t>
            </a:r>
            <a:endParaRPr lang="ru-RU" sz="4000" dirty="0" smtClean="0"/>
          </a:p>
          <a:p>
            <a:pPr marL="0" indent="0">
              <a:buNone/>
            </a:pPr>
            <a:r>
              <a:rPr lang="en-US" sz="4000" dirty="0" smtClean="0"/>
              <a:t>What are they?</a:t>
            </a:r>
          </a:p>
          <a:p>
            <a:pPr marL="514350" indent="-514350">
              <a:buAutoNum type="arabicParenR"/>
            </a:pPr>
            <a:r>
              <a:rPr lang="en-US" sz="4000" dirty="0" smtClean="0"/>
              <a:t>Have you walked?</a:t>
            </a:r>
          </a:p>
          <a:p>
            <a:pPr marL="514350" indent="-514350">
              <a:buAutoNum type="arabicParenR"/>
            </a:pPr>
            <a:r>
              <a:rPr lang="en-US" sz="4000" dirty="0" smtClean="0"/>
              <a:t>Have you skated?</a:t>
            </a:r>
          </a:p>
          <a:p>
            <a:pPr marL="514350" indent="-514350">
              <a:buAutoNum type="arabicParenR"/>
            </a:pPr>
            <a:r>
              <a:rPr lang="en-US" sz="4000" dirty="0" smtClean="0"/>
              <a:t>Have you skied?</a:t>
            </a:r>
          </a:p>
          <a:p>
            <a:pPr marL="514350" indent="-514350">
              <a:buAutoNum type="arabicParenR"/>
            </a:pPr>
            <a:r>
              <a:rPr lang="en-US" sz="4000" dirty="0" smtClean="0"/>
              <a:t>Have you made a snowman?</a:t>
            </a:r>
          </a:p>
          <a:p>
            <a:pPr marL="514350" indent="-514350">
              <a:buAutoNum type="arabicParenR"/>
            </a:pPr>
            <a:r>
              <a:rPr lang="en-US" sz="4000" dirty="0" smtClean="0"/>
              <a:t>Have you written a </a:t>
            </a:r>
            <a:r>
              <a:rPr lang="en-US" sz="4000" smtClean="0"/>
              <a:t>Christmas ca</a:t>
            </a:r>
            <a:r>
              <a:rPr lang="en-US" sz="4000"/>
              <a:t>r</a:t>
            </a:r>
            <a:r>
              <a:rPr lang="en-US" sz="4000" smtClean="0"/>
              <a:t>d</a:t>
            </a:r>
            <a:r>
              <a:rPr lang="en-US" sz="4000" dirty="0" smtClean="0"/>
              <a:t>?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0680" y="102131"/>
            <a:ext cx="1651320" cy="17719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0207" y="2074923"/>
            <a:ext cx="914324" cy="9601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6705" y="3610998"/>
            <a:ext cx="1828804" cy="16977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7171" y="988085"/>
            <a:ext cx="1785811" cy="16745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7369" y="3944620"/>
            <a:ext cx="838910" cy="7807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343" y="3035030"/>
            <a:ext cx="1214567" cy="10485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97544" y="4725388"/>
            <a:ext cx="1260310" cy="179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2735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465" y="535021"/>
            <a:ext cx="11867744" cy="564194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800" dirty="0" smtClean="0"/>
              <a:t>Where  (you / spend) this summer?</a:t>
            </a:r>
          </a:p>
          <a:p>
            <a:pPr marL="0" indent="0">
              <a:buNone/>
            </a:pPr>
            <a:r>
              <a:rPr lang="en-US" sz="4800" i="1" dirty="0" smtClean="0"/>
              <a:t>Where</a:t>
            </a:r>
            <a:r>
              <a:rPr lang="en-US" sz="4800" i="1" dirty="0" smtClean="0">
                <a:solidFill>
                  <a:schemeClr val="accent6">
                    <a:lumMod val="75000"/>
                  </a:schemeClr>
                </a:solidFill>
              </a:rPr>
              <a:t> have you spent </a:t>
            </a:r>
            <a:r>
              <a:rPr lang="en-US" sz="4800" i="1" dirty="0" smtClean="0"/>
              <a:t>this summer?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 smtClean="0"/>
              <a:t>What (you / send) to your friend?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 smtClean="0"/>
              <a:t>Where (he / be)?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800" dirty="0" smtClean="0"/>
              <a:t>What (you / know) </a:t>
            </a:r>
            <a:r>
              <a:rPr lang="en-US" sz="4800" smtClean="0"/>
              <a:t>about the USA?</a:t>
            </a:r>
            <a:endParaRPr lang="en-US" sz="4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4800" dirty="0" smtClean="0"/>
              <a:t>Where (she / throw) her bag?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1383217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2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06238" y="1913174"/>
            <a:ext cx="4105073" cy="4526537"/>
          </a:xfrm>
        </p:spPr>
        <p:txBody>
          <a:bodyPr>
            <a:normAutofit fontScale="92500" lnSpcReduction="10000"/>
          </a:bodyPr>
          <a:lstStyle/>
          <a:p>
            <a:r>
              <a:rPr lang="en-US" sz="6600" dirty="0" smtClean="0"/>
              <a:t>wrote</a:t>
            </a:r>
          </a:p>
          <a:p>
            <a:r>
              <a:rPr lang="en-US" sz="6600" dirty="0" smtClean="0"/>
              <a:t>rode</a:t>
            </a:r>
          </a:p>
          <a:p>
            <a:r>
              <a:rPr lang="en-US" sz="6600" dirty="0" smtClean="0"/>
              <a:t>made</a:t>
            </a:r>
            <a:endParaRPr lang="en-US" sz="6600" dirty="0"/>
          </a:p>
          <a:p>
            <a:r>
              <a:rPr lang="en-US" sz="6600" dirty="0"/>
              <a:t>m</a:t>
            </a:r>
            <a:r>
              <a:rPr lang="en-US" sz="6600" dirty="0" smtClean="0"/>
              <a:t>et</a:t>
            </a:r>
          </a:p>
          <a:p>
            <a:r>
              <a:rPr lang="en-US" sz="6600" dirty="0" smtClean="0"/>
              <a:t>bought</a:t>
            </a:r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03141" y="1913174"/>
            <a:ext cx="3338208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written</a:t>
            </a: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ridden</a:t>
            </a:r>
            <a:endParaRPr lang="en-US" sz="6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made</a:t>
            </a:r>
          </a:p>
          <a:p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et</a:t>
            </a:r>
          </a:p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</a:rPr>
              <a:t>bought</a:t>
            </a:r>
            <a:endParaRPr lang="en-US" sz="6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988979" y="1913174"/>
            <a:ext cx="33382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smtClean="0"/>
              <a:t>write</a:t>
            </a:r>
          </a:p>
          <a:p>
            <a:r>
              <a:rPr lang="en-US" sz="6600" dirty="0" smtClean="0"/>
              <a:t>ride</a:t>
            </a:r>
          </a:p>
          <a:p>
            <a:r>
              <a:rPr lang="en-US" sz="6600" dirty="0" smtClean="0"/>
              <a:t>make</a:t>
            </a:r>
          </a:p>
          <a:p>
            <a:r>
              <a:rPr lang="en-US" sz="6600" dirty="0"/>
              <a:t>m</a:t>
            </a:r>
            <a:r>
              <a:rPr lang="en-US" sz="6600" dirty="0" smtClean="0"/>
              <a:t>eet</a:t>
            </a:r>
          </a:p>
          <a:p>
            <a:r>
              <a:rPr lang="en-US" sz="6600" dirty="0" smtClean="0"/>
              <a:t>buy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352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301558"/>
            <a:ext cx="10515600" cy="587540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 (ride) _____________________ a bike in the summer.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He ( write) __________________ a Christmas postcard.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We (never ride) __________________________ a horse.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She ( not make) _________________ a big cake.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They (just meet) _____________________ Santa Clause.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Our parents ( buy) __________________ a lot of presents.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 (send) _________________________ a card for Joe.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He ( not meet) _____________________ Lizzy at the shop.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We (not buy) __________________ food for the party yet.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94540" y="301558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ridden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74957" y="891703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 written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00250" y="1431184"/>
            <a:ext cx="4951919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never ridden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66786" y="2010939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hasn’t </a:t>
            </a:r>
            <a:r>
              <a:rPr lang="en-US" sz="3600" dirty="0">
                <a:solidFill>
                  <a:schemeClr val="tx1"/>
                </a:solidFill>
              </a:rPr>
              <a:t>m</a:t>
            </a:r>
            <a:r>
              <a:rPr lang="en-US" sz="3600" dirty="0" smtClean="0">
                <a:solidFill>
                  <a:schemeClr val="tx1"/>
                </a:solidFill>
              </a:rPr>
              <a:t>ade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56284" y="2550420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just met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15817" y="3133419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bought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20872" y="3690436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sent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74957" y="4245509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hasn’t met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66786" y="4802359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haven’t bought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880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301558"/>
            <a:ext cx="10515600" cy="587540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 (ride) _____________________ a bike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last</a:t>
            </a:r>
            <a:r>
              <a:rPr lang="en-US" sz="3200" dirty="0" smtClean="0"/>
              <a:t> summer.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He (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just</a:t>
            </a:r>
            <a:r>
              <a:rPr lang="en-US" sz="3200" dirty="0" smtClean="0"/>
              <a:t> find) ____________________ a present.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We (never ride) ________________________ an elephant.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She ( make) _________________ dinner yesterday.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They (already be) _____________________ </a:t>
            </a:r>
            <a:r>
              <a:rPr lang="en-US" sz="3200" dirty="0"/>
              <a:t> </a:t>
            </a:r>
            <a:r>
              <a:rPr lang="en-US" sz="3200" dirty="0" smtClean="0"/>
              <a:t>in the USA.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We (meet) Madonna ________________when we were 5.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 (buy) _________________________ a present yesterday.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He ( not go) _____________________ to the shop yet.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 (know) __________________ Jane when I was young.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94540" y="301558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rode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00250" y="874167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 just found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56434" y="1431184"/>
            <a:ext cx="4795735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never ridden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7681" y="2021329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 </a:t>
            </a:r>
            <a:r>
              <a:rPr lang="en-US" sz="3600" dirty="0">
                <a:solidFill>
                  <a:schemeClr val="tx1"/>
                </a:solidFill>
              </a:rPr>
              <a:t>m</a:t>
            </a:r>
            <a:r>
              <a:rPr lang="en-US" sz="3600" dirty="0" smtClean="0">
                <a:solidFill>
                  <a:schemeClr val="tx1"/>
                </a:solidFill>
              </a:rPr>
              <a:t>ade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92600" y="2543107"/>
            <a:ext cx="4121826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already been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15817" y="3133419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met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20872" y="3690436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made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74957" y="4245509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hasn’t gone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66786" y="4802359"/>
            <a:ext cx="3314971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knew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086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36800" y="1574800"/>
            <a:ext cx="7708900" cy="3721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/>
              <a:t>Have / has +V </a:t>
            </a:r>
            <a:r>
              <a:rPr lang="en-US" sz="7200" dirty="0" err="1" smtClean="0"/>
              <a:t>ed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2908954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13556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We (just / visit) ________________ the zoo.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I (already / clean) _____________________ my room.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She (just / cook) __________________ the dinner.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My sister (watch) _______________ TV.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They (play) ___________________ chess.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Tom (already / help) _________________ people.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My friend (enjoy) _____________ the show.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51734" y="1082792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h</a:t>
            </a:r>
            <a:r>
              <a:rPr lang="en-US" sz="3600" dirty="0" smtClean="0">
                <a:solidFill>
                  <a:schemeClr val="tx1"/>
                </a:solidFill>
              </a:rPr>
              <a:t>ave just visited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0463" y="1683941"/>
            <a:ext cx="4540115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have already cleaned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3021" y="2754025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has  just cooked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53021" y="3412550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has watched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03720" y="4006158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have played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68316" y="4762823"/>
            <a:ext cx="3950782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h</a:t>
            </a:r>
            <a:r>
              <a:rPr lang="en-US" sz="3600" dirty="0" smtClean="0">
                <a:solidFill>
                  <a:schemeClr val="tx1"/>
                </a:solidFill>
              </a:rPr>
              <a:t>as already helped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55745" y="5358768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has enjoyed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495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1355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I (decorate) ________________ the room.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They (watch) _________________ the film.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She (visit) __________________ her </a:t>
            </a:r>
            <a:r>
              <a:rPr lang="en-US" sz="4000" dirty="0" smtClean="0"/>
              <a:t>friend.</a:t>
            </a:r>
            <a:endParaRPr lang="en-US" sz="4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My brother (jump) _______________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We (ask) ___________________ our friends.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Bella (try) _________________ a new dress on.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dirty="0" smtClean="0"/>
              <a:t>My friends (dance) _____________ 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92600" y="1068784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have decorated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35400" y="1771650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have watched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6700" y="2514600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has visited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72100" y="3107532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has jumped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6700" y="3840162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have asked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6700" y="4467223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has tried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38800" y="5091108"/>
            <a:ext cx="36068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has danced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1735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898" y="2147364"/>
            <a:ext cx="8118901" cy="10646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898" y="4852464"/>
            <a:ext cx="7700401" cy="9327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2898" y="571500"/>
            <a:ext cx="7545902" cy="133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h</a:t>
            </a:r>
            <a:r>
              <a:rPr lang="en-US" sz="5400" dirty="0" smtClean="0"/>
              <a:t>ave  / has + </a:t>
            </a:r>
            <a:r>
              <a:rPr lang="en-US" sz="5400" dirty="0" smtClean="0">
                <a:solidFill>
                  <a:srgbClr val="FF0000"/>
                </a:solidFill>
              </a:rPr>
              <a:t>just</a:t>
            </a:r>
            <a:r>
              <a:rPr lang="en-US" sz="5400" dirty="0" smtClean="0"/>
              <a:t>+ </a:t>
            </a:r>
            <a:r>
              <a:rPr lang="en-US" sz="5400" dirty="0" err="1" smtClean="0"/>
              <a:t>Ved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75898" y="3302000"/>
            <a:ext cx="7545902" cy="133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h</a:t>
            </a:r>
            <a:r>
              <a:rPr lang="en-US" sz="5400" dirty="0" smtClean="0"/>
              <a:t>ave  / has + </a:t>
            </a:r>
            <a:r>
              <a:rPr lang="en-US" sz="5400" dirty="0" smtClean="0">
                <a:solidFill>
                  <a:srgbClr val="FF0000"/>
                </a:solidFill>
              </a:rPr>
              <a:t>already</a:t>
            </a:r>
            <a:r>
              <a:rPr lang="en-US" sz="5400" dirty="0" smtClean="0"/>
              <a:t>+ </a:t>
            </a:r>
            <a:r>
              <a:rPr lang="en-US" sz="5400" dirty="0" err="1" smtClean="0"/>
              <a:t>Ved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21545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6100"/>
            <a:ext cx="10515600" cy="60579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He (already play) ___________________ computer games.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We ( just open) ___________________________ the book.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They (already decorate) _______________________ the Christmas tree.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 (just travel) __________________ to America.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She ( already collect) _____________________ a lot of posters.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My son (just switch on) _____________________ a computer.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48150" y="546100"/>
            <a:ext cx="36957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200" dirty="0" smtClean="0">
                <a:solidFill>
                  <a:schemeClr val="tx1"/>
                </a:solidFill>
              </a:rPr>
              <a:t>has already played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49750" y="1143000"/>
            <a:ext cx="36957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200" dirty="0" smtClean="0">
                <a:solidFill>
                  <a:schemeClr val="tx1"/>
                </a:solidFill>
              </a:rPr>
              <a:t>have just opened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8150" y="1676400"/>
            <a:ext cx="450215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200" dirty="0" smtClean="0">
                <a:solidFill>
                  <a:schemeClr val="tx1"/>
                </a:solidFill>
              </a:rPr>
              <a:t>have already decorated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36950" y="2692400"/>
            <a:ext cx="36957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200" dirty="0" smtClean="0">
                <a:solidFill>
                  <a:schemeClr val="tx1"/>
                </a:solidFill>
              </a:rPr>
              <a:t>have just travelled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95850" y="3276600"/>
            <a:ext cx="408305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200" dirty="0" smtClean="0">
                <a:solidFill>
                  <a:schemeClr val="tx1"/>
                </a:solidFill>
              </a:rPr>
              <a:t>has already collected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84800" y="4225131"/>
            <a:ext cx="39624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200" dirty="0" smtClean="0">
                <a:solidFill>
                  <a:schemeClr val="tx1"/>
                </a:solidFill>
              </a:rPr>
              <a:t>has just switched on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0589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877032"/>
              </p:ext>
            </p:extLst>
          </p:nvPr>
        </p:nvGraphicFramePr>
        <p:xfrm>
          <a:off x="901700" y="610949"/>
          <a:ext cx="1051560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577580"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ru-RU" sz="4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haven’t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0" dirty="0" smtClean="0">
                          <a:solidFill>
                            <a:schemeClr val="tx1"/>
                          </a:solidFill>
                        </a:rPr>
                        <a:t>protect</a:t>
                      </a:r>
                      <a:r>
                        <a:rPr lang="en-US" sz="48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You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haven’t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cook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We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haven’t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help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They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haven’t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clean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He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hasn’t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decorat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She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hasn’t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listen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77580"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It</a:t>
                      </a:r>
                      <a:endParaRPr lang="ru-RU" sz="4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hasn’t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visit</a:t>
                      </a:r>
                      <a:r>
                        <a:rPr lang="en-US" sz="4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ed</a:t>
                      </a:r>
                      <a:endParaRPr lang="ru-RU" sz="4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10288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7100" y="1574800"/>
            <a:ext cx="10617200" cy="3721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/>
              <a:t>h</a:t>
            </a:r>
            <a:r>
              <a:rPr lang="en-US" sz="7200" dirty="0" smtClean="0"/>
              <a:t>aven’t / hasn’t +V </a:t>
            </a:r>
            <a:r>
              <a:rPr lang="en-US" sz="7200" dirty="0" err="1" smtClean="0"/>
              <a:t>ed</a:t>
            </a:r>
            <a:r>
              <a:rPr lang="en-US" sz="7200" dirty="0" smtClean="0"/>
              <a:t>+ yet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4274348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1443</Words>
  <Application>Microsoft Office PowerPoint</Application>
  <PresentationFormat>Произвольный</PresentationFormat>
  <Paragraphs>322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PRESENT PERFECT (настоящее завершенное время)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What they haven’t done yet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Учитель_1</dc:creator>
  <cp:lastModifiedBy>Анна Анна</cp:lastModifiedBy>
  <cp:revision>60</cp:revision>
  <dcterms:created xsi:type="dcterms:W3CDTF">2018-05-30T06:13:55Z</dcterms:created>
  <dcterms:modified xsi:type="dcterms:W3CDTF">2020-02-02T12:00:17Z</dcterms:modified>
</cp:coreProperties>
</file>