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47" r:id="rId3"/>
    <p:sldId id="273" r:id="rId4"/>
    <p:sldId id="343" r:id="rId5"/>
    <p:sldId id="329" r:id="rId6"/>
    <p:sldId id="330" r:id="rId7"/>
    <p:sldId id="331" r:id="rId8"/>
    <p:sldId id="332" r:id="rId9"/>
    <p:sldId id="333" r:id="rId10"/>
    <p:sldId id="334" r:id="rId11"/>
    <p:sldId id="338" r:id="rId12"/>
    <p:sldId id="346" r:id="rId13"/>
    <p:sldId id="344" r:id="rId14"/>
    <p:sldId id="336" r:id="rId15"/>
    <p:sldId id="339" r:id="rId16"/>
    <p:sldId id="345" r:id="rId17"/>
    <p:sldId id="291" r:id="rId18"/>
    <p:sldId id="32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F02F1-5DDB-49F2-8346-54BFBB665F0E}" type="datetimeFigureOut">
              <a:rPr lang="ru-RU" smtClean="0"/>
              <a:pPr/>
              <a:t>29.05.2018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28CC6-7EC9-40F9-BFB7-70626B30EB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8521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19EEC-7358-4C89-B3BF-494CA8E416DF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D7EFD-378D-4BDB-838C-F9CC0313F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F1CB9-A53C-4105-8090-22F48813E3B0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EB037-C737-4E57-A750-A47392E16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5C709-01EE-4809-B6B2-C14CC4342819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72515-0F28-4DB3-9A03-1EA549787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9ECE2-05B6-4A69-9516-D8FA56536435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35744-306C-4755-8BC8-FD00BF47B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97ACA-17DD-456E-98D8-6F5160D955FD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1F3CC-E9E1-4C40-989B-BBAE1AA6D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88931-279A-455E-AFD7-E16B95A8E05A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4CD7C-D2F2-49D2-9A2A-489003987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77987-14C3-4FE2-BF00-53A99CFFE70A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919C4-16CA-42DD-B11F-26F96C06A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14473-FAAD-427D-B3C6-C1DFADA6FF21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1DEFB-FACE-4F1D-8803-A4005595F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4F3F3-49D3-448A-A930-79355EA0FD84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DACA8-96F8-42BD-90E3-8A0F34CC4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2C92E-404A-4B31-B000-35AC2285C694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D8E6B-C67A-4C68-BB31-0A978286D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89CD9-6725-4271-8983-F3034327D83B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9F696-6563-4AC3-A9DA-4F914135A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DB6212-F358-4C10-9287-AC8D9057DCFF}" type="datetimeFigureOut">
              <a:rPr lang="ru-RU"/>
              <a:pPr>
                <a:defRPr/>
              </a:pPr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AAA229-A497-4C52-8E4B-695167676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Повторяем пройденный материал в интересной форме при помощи электронных учебников по английскому языку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229200"/>
            <a:ext cx="5580112" cy="139256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Буров Илья Михайлович</a:t>
            </a:r>
            <a:br>
              <a:rPr lang="ru-RU" dirty="0"/>
            </a:br>
            <a:r>
              <a:rPr lang="ru-RU" dirty="0"/>
              <a:t>ведущий методист издательства «Титул»</a:t>
            </a:r>
          </a:p>
        </p:txBody>
      </p:sp>
      <p:pic>
        <p:nvPicPr>
          <p:cNvPr id="2052" name="Рисунок 3" descr="Y:\Delo\ОГР\Буров\TIT_Logo_kvadrat.png"/>
          <p:cNvPicPr>
            <a:picLocks noChangeAspect="1" noChangeArrowheads="1"/>
          </p:cNvPicPr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419475" y="188913"/>
            <a:ext cx="225901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742135"/>
            <a:ext cx="8244408" cy="6031903"/>
          </a:xfrm>
          <a:prstGeom prst="rect">
            <a:avLst/>
          </a:prstGeom>
        </p:spPr>
      </p:pic>
      <p:pic>
        <p:nvPicPr>
          <p:cNvPr id="3" name="Picture 10" descr="Y:\Delo-New\Oblozhki\OKT\big\EE8_CD_OKP_FG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775"/>
            <a:ext cx="1460009" cy="1460009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55576" y="0"/>
            <a:ext cx="8229600" cy="54868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/>
              <a:t>Лексика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1876052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43608" y="116632"/>
            <a:ext cx="6934248" cy="54868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/>
              <a:t>Говорение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836712"/>
            <a:ext cx="7987264" cy="5884933"/>
          </a:xfrm>
          <a:prstGeom prst="rect">
            <a:avLst/>
          </a:prstGeom>
        </p:spPr>
      </p:pic>
      <p:pic>
        <p:nvPicPr>
          <p:cNvPr id="4" name="Picture 9" descr="Y:\Delo-New\Oblozhki\OKT\big\Millie3_CD_OKP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16632"/>
            <a:ext cx="1728192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68580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662862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>ИКТ-компетентность и ФГОС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213"/>
            <a:ext cx="8640959" cy="4625975"/>
          </a:xfrm>
        </p:spPr>
        <p:txBody>
          <a:bodyPr rtlCol="0">
            <a:normAutofit fontScale="925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3600" dirty="0"/>
              <a:t>ФГОС ООО:</a:t>
            </a:r>
            <a:br>
              <a:rPr lang="ru-RU" sz="3600" dirty="0"/>
            </a:br>
            <a:r>
              <a:rPr lang="ru-RU" sz="3600" dirty="0"/>
              <a:t>- умение использовать средства информационных и коммуникационных технологий в решении когнитивных, коммуникативных и организационных задач с соблюдением требований эргономики, техники безопасности, гигиены, ресурсосбережения, правовых и этических норм информационной безопасности.</a:t>
            </a:r>
          </a:p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662862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>ИКТ-компетентность и ФГОС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213"/>
            <a:ext cx="8640959" cy="4625975"/>
          </a:xfrm>
        </p:spPr>
        <p:txBody>
          <a:bodyPr rtlCol="0"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3600" dirty="0"/>
              <a:t>Примерная программа 5-9:</a:t>
            </a:r>
            <a:br>
              <a:rPr lang="ru-RU" sz="3600" dirty="0"/>
            </a:br>
            <a:r>
              <a:rPr lang="ru-RU" sz="3600" dirty="0"/>
              <a:t>- работать с разными источниками на иностранном языке: справочными материалами, словарями, </a:t>
            </a:r>
            <a:r>
              <a:rPr lang="ru-RU" sz="3600" dirty="0" err="1"/>
              <a:t>интернет-ресурсами</a:t>
            </a:r>
            <a:r>
              <a:rPr lang="ru-RU" sz="3600" dirty="0"/>
              <a:t>, литературой.</a:t>
            </a:r>
          </a:p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34096" y="0"/>
            <a:ext cx="6934248" cy="54868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/>
              <a:t>Грамматика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032" y="908720"/>
            <a:ext cx="7956376" cy="5745421"/>
          </a:xfrm>
          <a:prstGeom prst="rect">
            <a:avLst/>
          </a:prstGeom>
        </p:spPr>
      </p:pic>
      <p:pic>
        <p:nvPicPr>
          <p:cNvPr id="4" name="Picture 6" descr="Y:\Delo-New\Oblozhki\OKT\big\Heru8_CD_OK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88640"/>
            <a:ext cx="1963837" cy="1963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698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41942" y="0"/>
            <a:ext cx="6934248" cy="54868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/>
              <a:t>Говорение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48680"/>
            <a:ext cx="8323981" cy="6083220"/>
          </a:xfrm>
          <a:prstGeom prst="rect">
            <a:avLst/>
          </a:prstGeom>
        </p:spPr>
      </p:pic>
      <p:pic>
        <p:nvPicPr>
          <p:cNvPr id="4" name="Picture 8" descr="Y:\Delo-New\Oblozhki\OKT\big\HEru5(4)CD_OK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8380" y="53244"/>
            <a:ext cx="2088232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15323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Практические решения для </a:t>
            </a:r>
            <a:r>
              <a:rPr lang="ru-RU" sz="3600" dirty="0" smtClean="0"/>
              <a:t>повторения при помощи </a:t>
            </a:r>
            <a:r>
              <a:rPr lang="ru-RU" sz="3600" dirty="0"/>
              <a:t>ИКТ-</a:t>
            </a:r>
            <a:r>
              <a:rPr lang="ru-RU" sz="3600" dirty="0" err="1"/>
              <a:t>комптенции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r>
              <a:rPr lang="ru-RU" dirty="0"/>
              <a:t>применение обучающих компьютерных программ к учебникам;</a:t>
            </a:r>
          </a:p>
          <a:p>
            <a:r>
              <a:rPr lang="ru-RU" dirty="0"/>
              <a:t>разработка с учащимися презентаций для выступлений (доклад, проект и т.д.);</a:t>
            </a:r>
          </a:p>
          <a:p>
            <a:r>
              <a:rPr lang="ru-RU" dirty="0" smtClean="0"/>
              <a:t>использование </a:t>
            </a:r>
            <a:r>
              <a:rPr lang="ru-RU" dirty="0"/>
              <a:t>электронных </a:t>
            </a:r>
            <a:r>
              <a:rPr lang="ru-RU" dirty="0" smtClean="0"/>
              <a:t>учебнико</a:t>
            </a:r>
            <a:r>
              <a:rPr lang="ru-RU" dirty="0" smtClean="0"/>
              <a:t>в и приложений;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662862" cy="1066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>Помощь в подготовке презентаций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22271" t="2224" r="22271" b="21409"/>
          <a:stretch/>
        </p:blipFill>
        <p:spPr>
          <a:xfrm>
            <a:off x="1346151" y="1412776"/>
            <a:ext cx="6624736" cy="512882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525963"/>
          </a:xfrm>
        </p:spPr>
        <p:txBody>
          <a:bodyPr/>
          <a:lstStyle/>
          <a:p>
            <a:r>
              <a:rPr lang="ru-RU" dirty="0"/>
              <a:t>Не стоит бояться применять </a:t>
            </a:r>
            <a:r>
              <a:rPr lang="ru-RU" dirty="0" err="1"/>
              <a:t>ИКТ-технологии</a:t>
            </a:r>
            <a:r>
              <a:rPr lang="ru-RU" dirty="0"/>
              <a:t> на уроках;</a:t>
            </a:r>
          </a:p>
          <a:p>
            <a:r>
              <a:rPr lang="ru-RU" dirty="0" smtClean="0"/>
              <a:t>С ИКТ-технологиями повторение не превращается в скучный вид деятельности, что особенно важно в конце учебного года;</a:t>
            </a:r>
            <a:endParaRPr lang="ru-RU" dirty="0"/>
          </a:p>
          <a:p>
            <a:r>
              <a:rPr lang="ru-RU" dirty="0" err="1"/>
              <a:t>ИКТ-технологии</a:t>
            </a:r>
            <a:r>
              <a:rPr lang="ru-RU" dirty="0"/>
              <a:t> хорошо подходят для проектной и творческой деятельности;</a:t>
            </a:r>
          </a:p>
          <a:p>
            <a:r>
              <a:rPr lang="ru-RU" dirty="0"/>
              <a:t>ОКП помогут формировать ИКТ-компетенцию </a:t>
            </a:r>
            <a:r>
              <a:rPr lang="ru-RU" dirty="0" smtClean="0"/>
              <a:t>и повторить пройденный ранее материал в новой и интересной форме.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Сложно ли Вам проводить уроки направленные на повторение пройденного материала?</a:t>
            </a:r>
          </a:p>
          <a:p>
            <a:r>
              <a:rPr lang="ru-RU" dirty="0" smtClean="0"/>
              <a:t>Насколько мотивированны Ваши учащиеся в мае?</a:t>
            </a:r>
          </a:p>
          <a:p>
            <a:r>
              <a:rPr lang="ru-RU" dirty="0" smtClean="0"/>
              <a:t>Какой у них уровень </a:t>
            </a:r>
            <a:r>
              <a:rPr lang="ru-RU" smtClean="0"/>
              <a:t>общей утомленности в мае?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662862" cy="1066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ИКТ- компетенция и повторение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213"/>
            <a:ext cx="8640959" cy="4625975"/>
          </a:xfrm>
        </p:spPr>
        <p:txBody>
          <a:bodyPr rtlCol="0"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/>
              <a:t>Повторять материал при помощи возможностей ИКТ, для учащихся психологически комфортнее;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/>
              <a:t>Возможности ИКТ могут придать динамику занятиям на повторение;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/>
              <a:t>ИКТ-компетенция важный аспект ФГОС, на который нам часто не хватает времени во время уроков.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662862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>ИКТ-компетентность и ФГОС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032" y="1124744"/>
            <a:ext cx="8712968" cy="4969147"/>
          </a:xfrm>
        </p:spPr>
        <p:txBody>
          <a:bodyPr rtlCol="0">
            <a:no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dirty="0"/>
              <a:t>ФГОС НОО: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dirty="0" err="1"/>
              <a:t>Метапредметные</a:t>
            </a:r>
            <a:r>
              <a:rPr lang="ru-RU" sz="2800" dirty="0"/>
              <a:t> результаты: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dirty="0"/>
              <a:t>- активное использование средств ИКТ для решения коммуникативных и познавательных задач;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800" dirty="0"/>
              <a:t>Использование различных способов поиска в сети Интернет, сбора информации в соответствии с познавательными задачами;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800" dirty="0"/>
              <a:t>умение вводить текст с помощью клавиатуры;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800" dirty="0"/>
              <a:t>умение готовить свое выступление и вступать с аудио, видео и графическим сопровождением;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800" dirty="0"/>
              <a:t>Соблюдение норм информационной избирательности и этики.</a:t>
            </a:r>
            <a:br>
              <a:rPr lang="ru-RU" sz="2800" dirty="0"/>
            </a:br>
            <a:endParaRPr lang="ru-RU" sz="2800" dirty="0"/>
          </a:p>
          <a:p>
            <a:pPr marL="365760" indent="-256032" algn="ctr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737320"/>
            <a:ext cx="8244408" cy="6096566"/>
          </a:xfrm>
          <a:prstGeom prst="rect">
            <a:avLst/>
          </a:prstGeom>
        </p:spPr>
      </p:pic>
      <p:pic>
        <p:nvPicPr>
          <p:cNvPr id="3" name="Picture 9" descr="Y:\Delo-New\Oblozhki\OKT\big\Millie3_CD_OKP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2088232" cy="208823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5536" y="0"/>
            <a:ext cx="8229600" cy="62068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Чтение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223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0"/>
            <a:ext cx="8229600" cy="85010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Чтение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818506"/>
            <a:ext cx="8316416" cy="6039494"/>
          </a:xfrm>
          <a:prstGeom prst="rect">
            <a:avLst/>
          </a:prstGeom>
        </p:spPr>
      </p:pic>
      <p:pic>
        <p:nvPicPr>
          <p:cNvPr id="4" name="Picture 11" descr="Y:\Delo-New\Oblozhki\OKT\big\NME7_CD_OK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7013" y="62440"/>
            <a:ext cx="1872208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02094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60498"/>
            <a:ext cx="8460432" cy="6170267"/>
          </a:xfrm>
          <a:prstGeom prst="rect">
            <a:avLst/>
          </a:prstGeom>
        </p:spPr>
      </p:pic>
      <p:pic>
        <p:nvPicPr>
          <p:cNvPr id="3" name="Picture 11" descr="Y:\Delo-New\Oblozhki\OKT\big\NME7_CD_OK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824" y="0"/>
            <a:ext cx="1584176" cy="158417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5536" y="0"/>
            <a:ext cx="8229600" cy="85010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Чтение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568467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836712"/>
            <a:ext cx="8028384" cy="5874427"/>
          </a:xfrm>
          <a:prstGeom prst="rect">
            <a:avLst/>
          </a:prstGeom>
        </p:spPr>
      </p:pic>
      <p:pic>
        <p:nvPicPr>
          <p:cNvPr id="3" name="Picture 10" descr="Y:\Delo-New\Oblozhki\OKT\big\EE8_CD_OKP_FG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16632"/>
            <a:ext cx="1599629" cy="1599629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5536" y="0"/>
            <a:ext cx="8229600" cy="85010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Чтение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3499038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764704"/>
            <a:ext cx="7884368" cy="5816596"/>
          </a:xfrm>
          <a:prstGeom prst="rect">
            <a:avLst/>
          </a:prstGeom>
        </p:spPr>
      </p:pic>
      <p:pic>
        <p:nvPicPr>
          <p:cNvPr id="3" name="Picture 9" descr="Y:\Delo-New\Oblozhki\OKT\big\Millie3_CD_OKP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728192" cy="172819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55576" y="0"/>
            <a:ext cx="8229600" cy="54868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/>
              <a:t>Лексика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3761999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261</Words>
  <Application>Microsoft Office PowerPoint</Application>
  <PresentationFormat>Экран (4:3)</PresentationFormat>
  <Paragraphs>40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Повторяем пройденный материал в интересной форме при помощи электронных учебников по английскому языку</vt:lpstr>
      <vt:lpstr>Слайд 2</vt:lpstr>
      <vt:lpstr>ИКТ- компетенция и повторение</vt:lpstr>
      <vt:lpstr>ИКТ-компетентность и ФГОС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ИКТ-компетентность и ФГОС</vt:lpstr>
      <vt:lpstr>ИКТ-компетентность и ФГОС</vt:lpstr>
      <vt:lpstr>Слайд 14</vt:lpstr>
      <vt:lpstr>Слайд 15</vt:lpstr>
      <vt:lpstr>Практические решения для повторения при помощи ИКТ-комптенции:</vt:lpstr>
      <vt:lpstr>Помощь в подготовке презентаций</vt:lpstr>
      <vt:lpstr>Заключение: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titul</dc:creator>
  <cp:lastModifiedBy>bim</cp:lastModifiedBy>
  <cp:revision>42</cp:revision>
  <dcterms:modified xsi:type="dcterms:W3CDTF">2018-05-29T06:10:26Z</dcterms:modified>
</cp:coreProperties>
</file>