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6" r:id="rId2"/>
    <p:sldId id="258" r:id="rId3"/>
    <p:sldId id="257" r:id="rId4"/>
    <p:sldId id="259" r:id="rId5"/>
    <p:sldId id="273" r:id="rId6"/>
    <p:sldId id="274" r:id="rId7"/>
    <p:sldId id="280" r:id="rId8"/>
    <p:sldId id="260" r:id="rId9"/>
    <p:sldId id="281" r:id="rId10"/>
    <p:sldId id="261" r:id="rId11"/>
    <p:sldId id="262" r:id="rId12"/>
    <p:sldId id="263" r:id="rId13"/>
    <p:sldId id="264" r:id="rId14"/>
    <p:sldId id="275" r:id="rId15"/>
    <p:sldId id="276" r:id="rId16"/>
    <p:sldId id="267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CFE0-D202-4FB7-A180-208CA373D1A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C06C3DF-D04A-483E-8D78-D703E455F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CFE0-D202-4FB7-A180-208CA373D1A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3DF-D04A-483E-8D78-D703E455F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CFE0-D202-4FB7-A180-208CA373D1A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3DF-D04A-483E-8D78-D703E455F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CFE0-D202-4FB7-A180-208CA373D1A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C06C3DF-D04A-483E-8D78-D703E455F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CFE0-D202-4FB7-A180-208CA373D1A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3DF-D04A-483E-8D78-D703E455F36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CFE0-D202-4FB7-A180-208CA373D1A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3DF-D04A-483E-8D78-D703E455F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CFE0-D202-4FB7-A180-208CA373D1A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C06C3DF-D04A-483E-8D78-D703E455F36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CFE0-D202-4FB7-A180-208CA373D1A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3DF-D04A-483E-8D78-D703E455F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CFE0-D202-4FB7-A180-208CA373D1A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3DF-D04A-483E-8D78-D703E455F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CFE0-D202-4FB7-A180-208CA373D1A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3DF-D04A-483E-8D78-D703E455F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CFE0-D202-4FB7-A180-208CA373D1A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C3DF-D04A-483E-8D78-D703E455F36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39CFE0-D202-4FB7-A180-208CA373D1A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06C3DF-D04A-483E-8D78-D703E455F36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en-US" sz="6000" b="0" cap="none" dirty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My Teacher Sees Right </a:t>
            </a:r>
            <a:r>
              <a:rPr lang="ru-RU" sz="6000" b="0" cap="none" dirty="0" smtClean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6000" b="0" cap="none" dirty="0" smtClean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Through </a:t>
            </a:r>
            <a:r>
              <a:rPr lang="en-US" sz="6000" b="0" cap="none" dirty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</a:t>
            </a:r>
            <a:endParaRPr lang="ru-RU" sz="6000" b="0" cap="none" dirty="0">
              <a:ln w="18415" cmpd="sng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Vstupitelnaya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5000"/>
                  <p14:fade in="5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00392" y="6021288"/>
            <a:ext cx="609600" cy="609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6" r="8284"/>
          <a:stretch/>
        </p:blipFill>
        <p:spPr>
          <a:xfrm>
            <a:off x="32054" y="2276872"/>
            <a:ext cx="6960214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474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8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3774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52536" y="5522700"/>
            <a:ext cx="9793088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>
                  <a:solidFill>
                    <a:schemeClr val="accent2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 told him  “I had chores </a:t>
            </a:r>
            <a:r>
              <a:rPr lang="en-US" sz="5400" b="1" dirty="0">
                <a:ln w="11430">
                  <a:solidFill>
                    <a:schemeClr val="accent2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 do.” </a:t>
            </a:r>
            <a:endParaRPr lang="ru-RU" sz="5400" b="1" dirty="0">
              <a:ln w="11430">
                <a:solidFill>
                  <a:schemeClr val="accent2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7" t="34169" r="11618" b="14756"/>
          <a:stretch/>
        </p:blipFill>
        <p:spPr>
          <a:xfrm>
            <a:off x="179512" y="332656"/>
            <a:ext cx="2915816" cy="24755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879" y="465069"/>
            <a:ext cx="3028365" cy="20160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0" t="5125" r="9558" b="3467"/>
          <a:stretch/>
        </p:blipFill>
        <p:spPr>
          <a:xfrm>
            <a:off x="323528" y="2808226"/>
            <a:ext cx="1617710" cy="25781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790" y="2636912"/>
            <a:ext cx="1743075" cy="26193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9" r="25063"/>
          <a:stretch/>
        </p:blipFill>
        <p:spPr>
          <a:xfrm>
            <a:off x="4211960" y="2657159"/>
            <a:ext cx="2747665" cy="28803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8" r="18608" b="3268"/>
          <a:stretch/>
        </p:blipFill>
        <p:spPr>
          <a:xfrm>
            <a:off x="6516216" y="620688"/>
            <a:ext cx="2519433" cy="254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2337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99" y="1844824"/>
            <a:ext cx="5112568" cy="4608512"/>
          </a:xfrm>
          <a:effectLst>
            <a:softEdge rad="3175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8520" y="501779"/>
            <a:ext cx="6614203" cy="610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D:\ФОТО\аватарки\Анимашечки\9957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607" y="2492896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08520" y="55099"/>
            <a:ext cx="9252520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 said, “You </a:t>
            </a:r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watched TV.”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464743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7668" r="90415">
                        <a14:foregroundMark x1="47604" y1="25128" x2="47604" y2="25128"/>
                        <a14:foregroundMark x1="7668" y1="37179" x2="7668" y2="37179"/>
                        <a14:foregroundMark x1="45687" y1="22308" x2="45687" y2="22308"/>
                        <a14:foregroundMark x1="64856" y1="25385" x2="64856" y2="25385"/>
                        <a14:foregroundMark x1="66773" y1="20513" x2="66773" y2="20513"/>
                        <a14:foregroundMark x1="69010" y1="33077" x2="69489" y2="32821"/>
                        <a14:foregroundMark x1="66294" y1="41538" x2="66294" y2="41538"/>
                        <a14:foregroundMark x1="57827" y1="22308" x2="57827" y2="22308"/>
                        <a14:foregroundMark x1="61981" y1="18718" x2="61981" y2="18718"/>
                        <a14:foregroundMark x1="58946" y1="42051" x2="58946" y2="42051"/>
                        <a14:foregroundMark x1="76677" y1="57949" x2="76677" y2="57949"/>
                        <a14:foregroundMark x1="70927" y1="52051" x2="70927" y2="52051"/>
                        <a14:foregroundMark x1="61981" y1="60513" x2="61981" y2="60513"/>
                        <a14:foregroundMark x1="70607" y1="57949" x2="70607" y2="57949"/>
                        <a14:foregroundMark x1="82109" y1="59744" x2="82109" y2="59744"/>
                        <a14:foregroundMark x1="71086" y1="73333" x2="71086" y2="73333"/>
                        <a14:foregroundMark x1="53514" y1="28718" x2="53514" y2="28718"/>
                        <a14:foregroundMark x1="65176" y1="27179" x2="65176" y2="27179"/>
                        <a14:foregroundMark x1="58626" y1="27179" x2="58626" y2="27179"/>
                        <a14:foregroundMark x1="57348" y1="21026" x2="57348" y2="21026"/>
                        <a14:foregroundMark x1="67572" y1="22821" x2="67572" y2="22821"/>
                        <a14:foregroundMark x1="79393" y1="17949" x2="79393" y2="17949"/>
                        <a14:foregroundMark x1="84665" y1="22821" x2="84665" y2="22821"/>
                        <a14:foregroundMark x1="75719" y1="23077" x2="75719" y2="23077"/>
                        <a14:foregroundMark x1="63419" y1="41282" x2="63419" y2="41282"/>
                        <a14:foregroundMark x1="65495" y1="34103" x2="65495" y2="34103"/>
                        <a14:foregroundMark x1="56070" y1="26923" x2="56070" y2="26923"/>
                        <a14:foregroundMark x1="67572" y1="58462" x2="67572" y2="58462"/>
                        <a14:foregroundMark x1="63738" y1="52308" x2="63738" y2="52308"/>
                        <a14:foregroundMark x1="64856" y1="59487" x2="64856" y2="59487"/>
                        <a14:foregroundMark x1="73163" y1="54359" x2="73163" y2="53333"/>
                        <a14:foregroundMark x1="80192" y1="43590" x2="80192" y2="43590"/>
                        <a14:foregroundMark x1="72684" y1="39744" x2="72684" y2="39744"/>
                        <a14:foregroundMark x1="78594" y1="36154" x2="78594" y2="36154"/>
                        <a14:foregroundMark x1="73802" y1="39487" x2="73802" y2="39487"/>
                        <a14:foregroundMark x1="84345" y1="55128" x2="84345" y2="55128"/>
                        <a14:foregroundMark x1="71246" y1="68974" x2="71246" y2="68974"/>
                        <a14:foregroundMark x1="76997" y1="82564" x2="76997" y2="82564"/>
                        <a14:foregroundMark x1="84665" y1="79744" x2="84665" y2="79744"/>
                        <a14:foregroundMark x1="73482" y1="87949" x2="73482" y2="87949"/>
                        <a14:foregroundMark x1="88498" y1="86923" x2="88498" y2="86923"/>
                        <a14:foregroundMark x1="90415" y1="86667" x2="90415" y2="86667"/>
                        <a14:foregroundMark x1="74920" y1="81538" x2="74920" y2="815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6" y="962174"/>
            <a:ext cx="9130984" cy="56886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252536" y="38844"/>
            <a:ext cx="9176973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said, “I saw the doctor.”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46421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43" y="116632"/>
            <a:ext cx="4743450" cy="60293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252536" y="5963203"/>
            <a:ext cx="9865095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>
                  <a:solidFill>
                    <a:schemeClr val="accent2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 said, “You were with me.”</a:t>
            </a:r>
            <a:endParaRPr lang="ru-RU" sz="5400" b="1" dirty="0">
              <a:ln w="11430">
                <a:solidFill>
                  <a:schemeClr val="accent2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502" y="-716081"/>
            <a:ext cx="3556000" cy="4597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679448"/>
            <a:ext cx="3700513" cy="246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9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48880"/>
            <a:ext cx="4219349" cy="335850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641" y="3573016"/>
            <a:ext cx="2857500" cy="18045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-108520" y="0"/>
            <a:ext cx="9116098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My teacher sees right through my fibs,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3513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6000" l="6775" r="95122">
                        <a14:foregroundMark x1="39024" y1="53600" x2="39024" y2="53600"/>
                        <a14:foregroundMark x1="36314" y1="53400" x2="36314" y2="53400"/>
                        <a14:foregroundMark x1="34146" y1="54400" x2="34146" y2="54400"/>
                        <a14:foregroundMark x1="38482" y1="52800" x2="38482" y2="52800"/>
                        <a14:foregroundMark x1="37669" y1="55200" x2="37669" y2="55200"/>
                        <a14:foregroundMark x1="70190" y1="48000" x2="70190" y2="48000"/>
                        <a14:foregroundMark x1="44444" y1="82600" x2="44444" y2="82600"/>
                        <a14:foregroundMark x1="61518" y1="87800" x2="61518" y2="87800"/>
                        <a14:foregroundMark x1="82114" y1="73000" x2="82114" y2="73000"/>
                        <a14:foregroundMark x1="85908" y1="68400" x2="85908" y2="68400"/>
                        <a14:foregroundMark x1="87534" y1="76200" x2="87534" y2="76200"/>
                        <a14:foregroundMark x1="84282" y1="85000" x2="84282" y2="85000"/>
                        <a14:foregroundMark x1="29810" y1="71600" x2="30352" y2="71400"/>
                        <a14:foregroundMark x1="35230" y1="81200" x2="35230" y2="80800"/>
                        <a14:foregroundMark x1="21138" y1="85000" x2="21138" y2="85000"/>
                        <a14:foregroundMark x1="18428" y1="79000" x2="18428" y2="79000"/>
                        <a14:foregroundMark x1="13008" y1="80200" x2="13821" y2="84600"/>
                        <a14:foregroundMark x1="51762" y1="86400" x2="70461" y2="86400"/>
                        <a14:foregroundMark x1="77507" y1="82200" x2="83198" y2="70400"/>
                        <a14:foregroundMark x1="87263" y1="77200" x2="88618" y2="86000"/>
                        <a14:foregroundMark x1="80488" y1="88600" x2="31707" y2="87600"/>
                        <a14:foregroundMark x1="65854" y1="49400" x2="65854" y2="49400"/>
                        <a14:foregroundMark x1="69106" y1="48000" x2="69106" y2="48000"/>
                        <a14:foregroundMark x1="63144" y1="48600" x2="63144" y2="48600"/>
                        <a14:foregroundMark x1="64228" y1="49000" x2="64499" y2="48200"/>
                        <a14:foregroundMark x1="65312" y1="47400" x2="65312" y2="47400"/>
                        <a14:foregroundMark x1="14363" y1="42000" x2="42818" y2="14800"/>
                        <a14:foregroundMark x1="47154" y1="13800" x2="89431" y2="29600"/>
                        <a14:foregroundMark x1="17886" y1="15200" x2="77778" y2="12200"/>
                        <a14:foregroundMark x1="17344" y1="15600" x2="14634" y2="36400"/>
                        <a14:foregroundMark x1="79133" y1="12400" x2="87534" y2="26800"/>
                        <a14:foregroundMark x1="14634" y1="74800" x2="23848" y2="89200"/>
                        <a14:foregroundMark x1="24661" y1="77800" x2="26016" y2="77600"/>
                        <a14:foregroundMark x1="84553" y1="68600" x2="84553" y2="68600"/>
                        <a14:foregroundMark x1="88076" y1="73800" x2="88076" y2="73400"/>
                        <a14:foregroundMark x1="13821" y1="12600" x2="13821" y2="12600"/>
                        <a14:foregroundMark x1="13008" y1="24200" x2="13008" y2="24200"/>
                        <a14:foregroundMark x1="13008" y1="35600" x2="13550" y2="9600"/>
                        <a14:foregroundMark x1="18699" y1="11200" x2="89431" y2="9000"/>
                        <a14:foregroundMark x1="89431" y1="19600" x2="89431" y2="19600"/>
                        <a14:foregroundMark x1="76423" y1="5600" x2="76423" y2="5600"/>
                        <a14:foregroundMark x1="92954" y1="6200" x2="92954" y2="6200"/>
                        <a14:foregroundMark x1="88076" y1="7200" x2="88076" y2="7200"/>
                        <a14:foregroundMark x1="14092" y1="6200" x2="14092" y2="6200"/>
                        <a14:foregroundMark x1="90515" y1="64000" x2="90515" y2="64000"/>
                        <a14:foregroundMark x1="91870" y1="89600" x2="91870" y2="89600"/>
                        <a14:foregroundMark x1="66938" y1="92000" x2="66938" y2="92000"/>
                        <a14:foregroundMark x1="38482" y1="94200" x2="39295" y2="93800"/>
                        <a14:foregroundMark x1="50407" y1="92800" x2="50949" y2="92800"/>
                        <a14:foregroundMark x1="70461" y1="95000" x2="72087" y2="94600"/>
                        <a14:foregroundMark x1="82114" y1="94000" x2="83198" y2="93200"/>
                        <a14:foregroundMark x1="92412" y1="77000" x2="88076" y2="95200"/>
                        <a14:foregroundMark x1="73171" y1="95000" x2="11111" y2="96000"/>
                        <a14:foregroundMark x1="83198" y1="5400" x2="83198" y2="5400"/>
                        <a14:foregroundMark x1="24932" y1="6800" x2="24932" y2="6800"/>
                        <a14:foregroundMark x1="10569" y1="8400" x2="36856" y2="4800"/>
                        <a14:foregroundMark x1="8672" y1="21800" x2="8672" y2="21800"/>
                        <a14:foregroundMark x1="8130" y1="32000" x2="8130" y2="32000"/>
                        <a14:foregroundMark x1="7588" y1="37400" x2="7859" y2="37000"/>
                        <a14:foregroundMark x1="8401" y1="42800" x2="8401" y2="42800"/>
                        <a14:foregroundMark x1="7317" y1="17800" x2="7317" y2="17800"/>
                        <a14:foregroundMark x1="19241" y1="5800" x2="19241" y2="5800"/>
                        <a14:foregroundMark x1="73713" y1="6200" x2="73713" y2="6200"/>
                        <a14:foregroundMark x1="69377" y1="5000" x2="69377" y2="5000"/>
                        <a14:backgroundMark x1="78049" y1="4800" x2="91328" y2="13200"/>
                        <a14:backgroundMark x1="11653" y1="3600" x2="2439" y2="30600"/>
                        <a14:backgroundMark x1="4336" y1="31400" x2="4878" y2="41000"/>
                        <a14:backgroundMark x1="19783" y1="4400" x2="75610" y2="1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32656"/>
            <a:ext cx="4896544" cy="663488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-396552" y="44623"/>
            <a:ext cx="10081120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Which makes  me very sad.</a:t>
            </a:r>
            <a:endParaRPr lang="ru-RU" sz="6000" b="1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094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07"/>
          <a:stretch/>
        </p:blipFill>
        <p:spPr>
          <a:xfrm>
            <a:off x="1115616" y="1196752"/>
            <a:ext cx="6048672" cy="5214202"/>
          </a:xfr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>
                  <a:solidFill>
                    <a:schemeClr val="accent2"/>
                  </a:solidFill>
                </a:ln>
                <a:solidFill>
                  <a:schemeClr val="accent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It’s hard to fool the teacher</a:t>
            </a:r>
            <a:endParaRPr lang="ru-RU" sz="5400" b="1" dirty="0">
              <a:ln w="11430">
                <a:solidFill>
                  <a:schemeClr val="accent2"/>
                </a:solidFill>
              </a:ln>
              <a:solidFill>
                <a:schemeClr val="accent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22852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902" y="2708920"/>
            <a:ext cx="4650635" cy="3096344"/>
          </a:xfrm>
        </p:spPr>
      </p:pic>
      <p:sp>
        <p:nvSpPr>
          <p:cNvPr id="4" name="Прямоугольник 3"/>
          <p:cNvSpPr/>
          <p:nvPr/>
        </p:nvSpPr>
        <p:spPr>
          <a:xfrm>
            <a:off x="359803" y="11088"/>
            <a:ext cx="8010199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When the teacher is your dad.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33" y="2708920"/>
            <a:ext cx="38100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24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60649"/>
            <a:ext cx="8662617" cy="5760640"/>
          </a:xfrm>
        </p:spPr>
      </p:pic>
      <p:sp>
        <p:nvSpPr>
          <p:cNvPr id="3" name="Прямоугольник 2"/>
          <p:cNvSpPr/>
          <p:nvPr/>
        </p:nvSpPr>
        <p:spPr>
          <a:xfrm>
            <a:off x="467544" y="6021288"/>
            <a:ext cx="8136904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>
                <a:ln w="11430">
                  <a:solidFill>
                    <a:schemeClr val="accent2"/>
                  </a:solidFill>
                </a:ln>
                <a:solidFill>
                  <a:schemeClr val="accent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didn’t do my homework.</a:t>
            </a:r>
            <a:endParaRPr lang="ru-RU" sz="4400" b="1" dirty="0">
              <a:ln w="11430">
                <a:solidFill>
                  <a:schemeClr val="accent2"/>
                </a:solidFill>
              </a:ln>
              <a:solidFill>
                <a:schemeClr val="accent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836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5940660"/>
          </a:xfrm>
          <a:effectLst>
            <a:softEdge rad="317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60" y="1018456"/>
            <a:ext cx="4954312" cy="4952785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65760" y="5971241"/>
            <a:ext cx="8136904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My teacher asked me “Why?” 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705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1143000"/>
          </a:xfrm>
        </p:spPr>
        <p:txBody>
          <a:bodyPr>
            <a:noAutofit/>
          </a:bodyPr>
          <a:lstStyle/>
          <a:p>
            <a:r>
              <a:rPr lang="en-US" sz="4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 answered him , “It’s </a:t>
            </a:r>
            <a:r>
              <a:rPr lang="en-US" sz="4400" cap="none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much too </a:t>
            </a:r>
            <a:r>
              <a:rPr lang="en-US" sz="4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hard”</a:t>
            </a:r>
            <a:endParaRPr lang="ru-RU" sz="4400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24744"/>
            <a:ext cx="5544616" cy="5544616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01222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32656"/>
            <a:ext cx="6120680" cy="6120680"/>
          </a:xfrm>
          <a:effectLst>
            <a:softEdge rad="635000"/>
          </a:effectLst>
          <a:scene3d>
            <a:camera prst="perspectiveLeft"/>
            <a:lightRig rig="threePt" dir="t"/>
          </a:scene3d>
        </p:spPr>
      </p:pic>
      <p:sp>
        <p:nvSpPr>
          <p:cNvPr id="6" name="Овальная выноска 5"/>
          <p:cNvSpPr/>
          <p:nvPr/>
        </p:nvSpPr>
        <p:spPr>
          <a:xfrm>
            <a:off x="179512" y="1311778"/>
            <a:ext cx="4104456" cy="1013398"/>
          </a:xfrm>
          <a:prstGeom prst="wedgeEllipseCallout">
            <a:avLst>
              <a:gd name="adj1" fmla="val 71771"/>
              <a:gd name="adj2" fmla="val 2829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76033" y="1495311"/>
            <a:ext cx="35114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 didn’t try</a:t>
            </a:r>
            <a:endParaRPr lang="ru-RU" sz="4000" b="1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3021" y="511805"/>
            <a:ext cx="3771931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 said,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667445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3816424" cy="5630545"/>
          </a:xfrm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39552" y="5749806"/>
            <a:ext cx="8136904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told him, ”My dog ate it.”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26839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ьная выноска 6"/>
          <p:cNvSpPr/>
          <p:nvPr/>
        </p:nvSpPr>
        <p:spPr>
          <a:xfrm>
            <a:off x="395536" y="1385226"/>
            <a:ext cx="5760640" cy="1152128"/>
          </a:xfrm>
          <a:prstGeom prst="wedgeEllipseCallout">
            <a:avLst>
              <a:gd name="adj1" fmla="val 58245"/>
              <a:gd name="adj2" fmla="val 3114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394354"/>
            <a:ext cx="8517632" cy="1143000"/>
          </a:xfrm>
        </p:spPr>
        <p:txBody>
          <a:bodyPr>
            <a:normAutofit/>
          </a:bodyPr>
          <a:lstStyle/>
          <a:p>
            <a:r>
              <a:rPr lang="en-US" sz="44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You have no </a:t>
            </a:r>
            <a:r>
              <a:rPr lang="en-US" sz="4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dog.</a:t>
            </a:r>
            <a:endParaRPr lang="ru-RU" sz="44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407" b="94907" l="2564" r="89744">
                        <a14:foregroundMark x1="30769" y1="22222" x2="30769" y2="22222"/>
                        <a14:foregroundMark x1="32906" y1="12500" x2="32906" y2="12500"/>
                        <a14:foregroundMark x1="32051" y1="16204" x2="32051" y2="16204"/>
                        <a14:foregroundMark x1="30769" y1="23148" x2="31197" y2="22685"/>
                        <a14:foregroundMark x1="39316" y1="48148" x2="39316" y2="48148"/>
                        <a14:foregroundMark x1="29915" y1="39815" x2="29915" y2="39815"/>
                        <a14:foregroundMark x1="16667" y1="43981" x2="16667" y2="43981"/>
                        <a14:foregroundMark x1="23504" y1="48148" x2="23932" y2="47685"/>
                        <a14:foregroundMark x1="7692" y1="60185" x2="7692" y2="60185"/>
                        <a14:foregroundMark x1="5556" y1="71296" x2="5556" y2="70370"/>
                        <a14:foregroundMark x1="28205" y1="62037" x2="28205" y2="62037"/>
                        <a14:foregroundMark x1="20940" y1="74074" x2="20940" y2="74074"/>
                        <a14:foregroundMark x1="16667" y1="88889" x2="16667" y2="88889"/>
                        <a14:foregroundMark x1="22650" y1="86574" x2="22650" y2="86574"/>
                        <a14:foregroundMark x1="14103" y1="83796" x2="14103" y2="83796"/>
                        <a14:foregroundMark x1="17949" y1="87037" x2="17949" y2="87037"/>
                        <a14:foregroundMark x1="18376" y1="90741" x2="18376" y2="90741"/>
                        <a14:foregroundMark x1="16667" y1="93519" x2="16667" y2="93519"/>
                        <a14:foregroundMark x1="26068" y1="89815" x2="26068" y2="89815"/>
                        <a14:foregroundMark x1="32051" y1="90278" x2="32051" y2="90278"/>
                        <a14:foregroundMark x1="37607" y1="86111" x2="37607" y2="85648"/>
                        <a14:foregroundMark x1="36752" y1="86574" x2="20513" y2="90278"/>
                        <a14:foregroundMark x1="30342" y1="92593" x2="41026" y2="93519"/>
                        <a14:foregroundMark x1="35897" y1="93519" x2="13675" y2="95370"/>
                        <a14:foregroundMark x1="37607" y1="73611" x2="37607" y2="73611"/>
                        <a14:foregroundMark x1="40598" y1="58333" x2="38034" y2="72685"/>
                        <a14:foregroundMark x1="35470" y1="39352" x2="35470" y2="39352"/>
                        <a14:foregroundMark x1="24786" y1="40278" x2="24786" y2="40278"/>
                        <a14:foregroundMark x1="79915" y1="53241" x2="79915" y2="53241"/>
                        <a14:foregroundMark x1="85043" y1="51852" x2="85043" y2="51852"/>
                        <a14:foregroundMark x1="85043" y1="51852" x2="88462" y2="50926"/>
                        <a14:foregroundMark x1="83761" y1="56944" x2="83761" y2="56944"/>
                        <a14:foregroundMark x1="74359" y1="52315" x2="74359" y2="52315"/>
                        <a14:foregroundMark x1="74359" y1="52315" x2="79915" y2="53241"/>
                        <a14:foregroundMark x1="74359" y1="52315" x2="55556" y2="51852"/>
                        <a14:foregroundMark x1="70513" y1="46759" x2="70513" y2="46759"/>
                        <a14:foregroundMark x1="73504" y1="47685" x2="73504" y2="47685"/>
                        <a14:foregroundMark x1="65812" y1="47222" x2="65812" y2="47222"/>
                        <a14:foregroundMark x1="63248" y1="47685" x2="63248" y2="47685"/>
                        <a14:foregroundMark x1="61538" y1="46296" x2="61538" y2="46296"/>
                        <a14:foregroundMark x1="60256" y1="44444" x2="60256" y2="44444"/>
                        <a14:foregroundMark x1="58547" y1="43981" x2="58547" y2="43981"/>
                        <a14:foregroundMark x1="55983" y1="43056" x2="55983" y2="43056"/>
                        <a14:foregroundMark x1="2564" y1="69907" x2="2564" y2="69907"/>
                        <a14:backgroundMark x1="76068" y1="29167" x2="76068" y2="29167"/>
                        <a14:backgroundMark x1="81197" y1="41667" x2="81197" y2="41667"/>
                        <a14:backgroundMark x1="80769" y1="40741" x2="75214" y2="26852"/>
                        <a14:backgroundMark x1="49145" y1="36111" x2="49145" y2="36111"/>
                        <a14:backgroundMark x1="67521" y1="43981" x2="67521" y2="43981"/>
                        <a14:backgroundMark x1="48718" y1="36574" x2="69231" y2="44444"/>
                        <a14:backgroundMark x1="50855" y1="57407" x2="92308" y2="60185"/>
                        <a14:backgroundMark x1="59402" y1="40278" x2="58547" y2="41667"/>
                        <a14:backgroundMark x1="47863" y1="37963" x2="62821" y2="43519"/>
                        <a14:backgroundMark x1="63675" y1="43519" x2="70940" y2="43981"/>
                        <a14:backgroundMark x1="72650" y1="34722" x2="72650" y2="34722"/>
                        <a14:backgroundMark x1="67949" y1="21759" x2="80769" y2="38426"/>
                        <a14:backgroundMark x1="51282" y1="25000" x2="82479" y2="13889"/>
                        <a14:backgroundMark x1="74786" y1="31019" x2="91026" y2="42593"/>
                        <a14:backgroundMark x1="50427" y1="59259" x2="83761" y2="75463"/>
                        <a14:backgroundMark x1="49145" y1="63426" x2="65385" y2="76389"/>
                        <a14:backgroundMark x1="48718" y1="80556" x2="52137" y2="62037"/>
                        <a14:backgroundMark x1="51282" y1="54630" x2="46154" y2="75000"/>
                        <a14:backgroundMark x1="48718" y1="56481" x2="45726" y2="6481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19872" y="831939"/>
            <a:ext cx="5168529" cy="4770950"/>
          </a:xfrm>
        </p:spPr>
      </p:pic>
      <p:sp>
        <p:nvSpPr>
          <p:cNvPr id="5" name="Прямоугольник 4"/>
          <p:cNvSpPr/>
          <p:nvPr/>
        </p:nvSpPr>
        <p:spPr>
          <a:xfrm>
            <a:off x="592673" y="404664"/>
            <a:ext cx="4068452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 said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697217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88840"/>
            <a:ext cx="2244396" cy="4708525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404664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 said, ”I went out running.”</a:t>
            </a:r>
            <a:endParaRPr lang="ru-RU" sz="4800" dirty="0">
              <a:ln w="18415" cmpd="sng">
                <a:solidFill>
                  <a:schemeClr val="accent2"/>
                </a:solidFill>
                <a:prstDash val="solid"/>
              </a:ln>
              <a:solidFill>
                <a:schemeClr val="accent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78616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ьная выноска 3"/>
          <p:cNvSpPr/>
          <p:nvPr/>
        </p:nvSpPr>
        <p:spPr>
          <a:xfrm>
            <a:off x="3776825" y="1196752"/>
            <a:ext cx="5400600" cy="1080120"/>
          </a:xfrm>
          <a:prstGeom prst="wedgeEllipseCallout">
            <a:avLst>
              <a:gd name="adj1" fmla="val -71914"/>
              <a:gd name="adj2" fmla="val 8576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1133872"/>
            <a:ext cx="5688632" cy="1143000"/>
          </a:xfrm>
        </p:spPr>
        <p:txBody>
          <a:bodyPr/>
          <a:lstStyle/>
          <a:p>
            <a:r>
              <a:rPr 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You never jog</a:t>
            </a:r>
            <a:r>
              <a:rPr 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338" y="476672"/>
            <a:ext cx="7173876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11960" y="273422"/>
            <a:ext cx="4068452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 said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608897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384</TotalTime>
  <Words>130</Words>
  <Application>Microsoft Office PowerPoint</Application>
  <PresentationFormat>Экран (4:3)</PresentationFormat>
  <Paragraphs>20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My Teacher Sees Right  Through Me</vt:lpstr>
      <vt:lpstr>Презентация PowerPoint</vt:lpstr>
      <vt:lpstr>Презентация PowerPoint</vt:lpstr>
      <vt:lpstr>I answered him , “It’s much too hard”</vt:lpstr>
      <vt:lpstr>Презентация PowerPoint</vt:lpstr>
      <vt:lpstr>Презентация PowerPoint</vt:lpstr>
      <vt:lpstr>You have no dog.</vt:lpstr>
      <vt:lpstr>Презентация PowerPoint</vt:lpstr>
      <vt:lpstr>You never jog.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Лихожон С.Н.</dc:creator>
  <cp:lastModifiedBy>каб.12</cp:lastModifiedBy>
  <cp:revision>28</cp:revision>
  <dcterms:created xsi:type="dcterms:W3CDTF">2011-12-17T13:11:04Z</dcterms:created>
  <dcterms:modified xsi:type="dcterms:W3CDTF">2013-10-05T03:39:06Z</dcterms:modified>
</cp:coreProperties>
</file>