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BF3AF-4B9D-4719-A771-04C23F614205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617AC-2FF9-48B4-822B-9848B4F8A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B2371-2297-470E-92E9-175E25C84153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1EABC-0C1D-4C89-BF98-0222619B5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BBB7C-5F58-4772-BF07-963786BE8E47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EFBA-2E2B-479A-942B-18386E248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3367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1AA2A-B279-4E09-B9A1-74E40CA8DD7E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9B926-B163-4651-9E53-7BC0E7566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8068064" y="6642556"/>
            <a:ext cx="1075936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8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Беньковская А.И.</a:t>
            </a:r>
            <a:endParaRPr lang="ru-RU" sz="800" b="1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FF486-3926-4823-B6B2-448BF5E02B1A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8BD03-A639-45B7-9108-D758677C0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31F0A-F95E-4151-AD74-0FBAD31BBEEC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350D9-D6FD-4713-9CA7-35421F477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293EF-EA91-4796-9F59-90795F069962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CF37A-8408-480E-B34A-1299A3F23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ADE40-096D-460B-B01A-72D94AB47FF6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3027E-AE4E-41C4-BA6B-F76D2894B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E2C44-C88E-4D9E-8499-5CC95DB7B06C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6808C-3507-42C3-BBAA-08B2C3C6D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F4E25-50DB-4321-B3DB-610DADA1978D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C8586-70B7-4104-8BED-A3AED5947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A8CB5-825D-40DC-B18B-DFB80B6B951E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4940-CB8C-468E-B65E-4ADD8C231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8068064" y="6642556"/>
            <a:ext cx="1075936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8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Беньковская А.И.</a:t>
            </a:r>
            <a:endParaRPr lang="ru-RU" sz="800" b="1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251520" y="188640"/>
            <a:ext cx="8712968" cy="6408712"/>
          </a:xfrm>
          <a:prstGeom prst="rect">
            <a:avLst/>
          </a:prstGeom>
          <a:solidFill>
            <a:schemeClr val="bg1">
              <a:alpha val="86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4B5005-1B54-4CC6-A5AF-AFC1308A7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When you feel nervous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your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_______          sweat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you _______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     and ________            away.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You need to break the ice in _________ to start a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_____________         .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Don’t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__________          being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around new people just because you feel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_____________        .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The author gives you some ________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        on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how to start a conversation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It’s a good idea to get __________ in activities and talk about them.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Make sure you have something to _______          to a conversation. 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It’s very important to  develop ____________          and to be __________      .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GB" sz="24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026" name="Picture 2" descr="http://cliparts101.com/files/423/607B8A8170B2262123162B73A992DE77/Hand_Open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60"/>
          <a:stretch>
            <a:fillRect/>
          </a:stretch>
        </p:blipFill>
        <p:spPr bwMode="auto">
          <a:xfrm>
            <a:off x="6300192" y="332656"/>
            <a:ext cx="399386" cy="432048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thumb/4/4d/Face-blush.svg/200px-Face-blush.svg.png"/>
          <p:cNvPicPr>
            <a:picLocks noChangeAspect="1" noChangeArrowheads="1"/>
          </p:cNvPicPr>
          <p:nvPr/>
        </p:nvPicPr>
        <p:blipFill>
          <a:blip r:embed="rId3" cstate="print"/>
          <a:srcRect l="11340" t="3780" r="9281" b="9281"/>
          <a:stretch>
            <a:fillRect/>
          </a:stretch>
        </p:blipFill>
        <p:spPr bwMode="auto">
          <a:xfrm>
            <a:off x="2267744" y="692696"/>
            <a:ext cx="432048" cy="473196"/>
          </a:xfrm>
          <a:prstGeom prst="rect">
            <a:avLst/>
          </a:prstGeom>
          <a:noFill/>
        </p:spPr>
      </p:pic>
      <p:pic>
        <p:nvPicPr>
          <p:cNvPr id="1030" name="Picture 6" descr="http://us.cdn4.123rf.com/168nwm/panicattack/panicattack1406/panicattack140600041/29494250-beautiful-young-worried-woman-looking-away-easy-editable-layered-vector-illustratio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000" b="46001"/>
          <a:stretch>
            <a:fillRect/>
          </a:stretch>
        </p:blipFill>
        <p:spPr bwMode="auto">
          <a:xfrm>
            <a:off x="5148064" y="764704"/>
            <a:ext cx="800100" cy="360040"/>
          </a:xfrm>
          <a:prstGeom prst="rect">
            <a:avLst/>
          </a:prstGeom>
          <a:noFill/>
        </p:spPr>
      </p:pic>
      <p:pic>
        <p:nvPicPr>
          <p:cNvPr id="1032" name="Picture 8" descr="http://previews.123rf.com/images/limbi007/limbi0071304/limbi007130400088/18987389-Two-orange-cartoon-characters-with-speech-bubbles-White-background--Stock-Phot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922" r="10438" b="3885"/>
          <a:stretch>
            <a:fillRect/>
          </a:stretch>
        </p:blipFill>
        <p:spPr bwMode="auto">
          <a:xfrm>
            <a:off x="3419872" y="1412776"/>
            <a:ext cx="471325" cy="576064"/>
          </a:xfrm>
          <a:prstGeom prst="rect">
            <a:avLst/>
          </a:prstGeom>
          <a:noFill/>
        </p:spPr>
      </p:pic>
      <p:pic>
        <p:nvPicPr>
          <p:cNvPr id="1034" name="Picture 10" descr="http://img.tfd.com/wn/9A/C0DE5-refuse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2204864"/>
            <a:ext cx="648072" cy="590466"/>
          </a:xfrm>
          <a:prstGeom prst="rect">
            <a:avLst/>
          </a:prstGeom>
          <a:noFill/>
        </p:spPr>
      </p:pic>
      <p:pic>
        <p:nvPicPr>
          <p:cNvPr id="1036" name="Picture 12" descr="http://www.i2clipart.com/cliparts/f/7/6/c/128135f76cf7b311c98f3eb077f8d2414e189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2708920"/>
            <a:ext cx="432048" cy="432048"/>
          </a:xfrm>
          <a:prstGeom prst="rect">
            <a:avLst/>
          </a:prstGeom>
          <a:noFill/>
        </p:spPr>
      </p:pic>
      <p:pic>
        <p:nvPicPr>
          <p:cNvPr id="1040" name="Picture 16" descr="http://www.zetaspace.com/images/abner_advice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343" b="6503"/>
          <a:stretch>
            <a:fillRect/>
          </a:stretch>
        </p:blipFill>
        <p:spPr bwMode="auto">
          <a:xfrm>
            <a:off x="6372200" y="3068960"/>
            <a:ext cx="653473" cy="576064"/>
          </a:xfrm>
          <a:prstGeom prst="rect">
            <a:avLst/>
          </a:prstGeom>
          <a:noFill/>
        </p:spPr>
      </p:pic>
      <p:pic>
        <p:nvPicPr>
          <p:cNvPr id="1042" name="Picture 18" descr="http://cdn.toonvectors.com/images/35/10298/toonvectors-10298-14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5877272"/>
            <a:ext cx="613420" cy="613420"/>
          </a:xfrm>
          <a:prstGeom prst="rect">
            <a:avLst/>
          </a:prstGeom>
          <a:noFill/>
        </p:spPr>
      </p:pic>
      <p:pic>
        <p:nvPicPr>
          <p:cNvPr id="1044" name="Picture 20" descr="http://2.bp.blogspot.com/-Ghnjo6dNSpY/UICN28934_I/AAAAAAAACQI/mxrZhf7fGvM/s1600/teee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96336" y="5517232"/>
            <a:ext cx="618995" cy="509042"/>
          </a:xfrm>
          <a:prstGeom prst="rect">
            <a:avLst/>
          </a:prstGeom>
          <a:noFill/>
        </p:spPr>
      </p:pic>
      <p:pic>
        <p:nvPicPr>
          <p:cNvPr id="1046" name="Picture 22" descr="http://4vector.com/i/free-vector-add-blue-clip-art_117064_Add_Blue_clip_art_medium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20272" y="4725144"/>
            <a:ext cx="432048" cy="43204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004048" y="260648"/>
            <a:ext cx="979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palms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620688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blush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1920" y="620688"/>
            <a:ext cx="760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look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4048" y="1052736"/>
            <a:ext cx="990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order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7584" y="1412776"/>
            <a:ext cx="1992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conversation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79712" y="2276872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avoid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75856" y="2636912"/>
            <a:ext cx="2270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uncomfortable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4048" y="3068960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tips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3968" y="3933056"/>
            <a:ext cx="132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involved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52120" y="472514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add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48064" y="5517232"/>
            <a:ext cx="2204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l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istening skills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877272"/>
            <a:ext cx="156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confident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101</Words>
  <Application>Microsoft Office PowerPoint</Application>
  <PresentationFormat>Экран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Арина</cp:lastModifiedBy>
  <cp:revision>15</cp:revision>
  <dcterms:created xsi:type="dcterms:W3CDTF">2014-03-31T10:20:57Z</dcterms:created>
  <dcterms:modified xsi:type="dcterms:W3CDTF">2015-06-03T17:41:59Z</dcterms:modified>
</cp:coreProperties>
</file>