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8BC4E-40B2-4585-A585-E6F742BFCCE5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7744B-4B96-45F7-A204-199AC1F712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ru/url?sa=i&amp;source=images&amp;cd=&amp;cad=rja&amp;docid=8CatoeYzl-8tWM&amp;tbnid=3NxFuwMdiwgQcM:&amp;ved=0CAgQjRwwADigAQ&amp;url=http%3A%2F%2Fwww.canstockphoto.com%2Fsad-child-standing-apart-from-the-o-13787552.html&amp;ei=sEU0UovXFono4QTi64DQAg&amp;psig=AFQjCNFuU7anf5j10gnAQA8Zs-FmAt9bDg&amp;ust=137924382448797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omps.canstockphoto.com/can-stock-photo_csp1378755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b="5788"/>
          <a:stretch>
            <a:fillRect/>
          </a:stretch>
        </p:blipFill>
        <p:spPr bwMode="auto">
          <a:xfrm>
            <a:off x="928662" y="1285860"/>
            <a:ext cx="5210735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42910" y="357166"/>
            <a:ext cx="4951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What does this child feel? Why?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500694" y="1142984"/>
            <a:ext cx="2700350" cy="1571636"/>
          </a:xfrm>
          <a:prstGeom prst="cloudCallout">
            <a:avLst>
              <a:gd name="adj1" fmla="val -72097"/>
              <a:gd name="adj2" fmla="val 4364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They will not listen to me!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6072198" y="3143248"/>
            <a:ext cx="2700350" cy="1428760"/>
          </a:xfrm>
          <a:prstGeom prst="cloudCallout">
            <a:avLst>
              <a:gd name="adj1" fmla="val -92164"/>
              <a:gd name="adj2" fmla="val -4104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I have no hobbies!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5214942" y="4857760"/>
            <a:ext cx="3343292" cy="1571636"/>
          </a:xfrm>
          <a:prstGeom prst="cloudCallout">
            <a:avLst>
              <a:gd name="adj1" fmla="val -60906"/>
              <a:gd name="adj2" fmla="val -11222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They will think that I can’t be a good friend!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6143644"/>
            <a:ext cx="4917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Which advice can you give him?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38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2013-09-14T12:18:36Z</dcterms:created>
  <dcterms:modified xsi:type="dcterms:W3CDTF">2013-09-14T13:07:25Z</dcterms:modified>
</cp:coreProperties>
</file>