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326" r:id="rId5"/>
    <p:sldId id="321" r:id="rId6"/>
    <p:sldId id="322" r:id="rId7"/>
    <p:sldId id="323" r:id="rId8"/>
    <p:sldId id="324" r:id="rId9"/>
    <p:sldId id="325" r:id="rId10"/>
    <p:sldId id="310" r:id="rId11"/>
    <p:sldId id="311" r:id="rId12"/>
    <p:sldId id="329" r:id="rId13"/>
    <p:sldId id="261" r:id="rId14"/>
    <p:sldId id="304" r:id="rId15"/>
    <p:sldId id="305" r:id="rId16"/>
    <p:sldId id="306" r:id="rId17"/>
    <p:sldId id="307" r:id="rId18"/>
    <p:sldId id="308" r:id="rId19"/>
    <p:sldId id="309" r:id="rId20"/>
    <p:sldId id="317" r:id="rId21"/>
    <p:sldId id="318" r:id="rId22"/>
    <p:sldId id="319" r:id="rId23"/>
    <p:sldId id="320" r:id="rId24"/>
    <p:sldId id="330" r:id="rId25"/>
    <p:sldId id="331" r:id="rId26"/>
    <p:sldId id="332" r:id="rId27"/>
    <p:sldId id="312" r:id="rId28"/>
    <p:sldId id="313" r:id="rId29"/>
    <p:sldId id="327" r:id="rId30"/>
    <p:sldId id="328" r:id="rId31"/>
    <p:sldId id="314" r:id="rId32"/>
    <p:sldId id="315" r:id="rId33"/>
    <p:sldId id="316" r:id="rId34"/>
    <p:sldId id="262" r:id="rId35"/>
    <p:sldId id="288" r:id="rId36"/>
    <p:sldId id="289" r:id="rId37"/>
    <p:sldId id="290" r:id="rId38"/>
    <p:sldId id="291" r:id="rId39"/>
    <p:sldId id="292" r:id="rId40"/>
    <p:sldId id="293" r:id="rId41"/>
    <p:sldId id="294" r:id="rId42"/>
    <p:sldId id="281" r:id="rId43"/>
    <p:sldId id="282" r:id="rId44"/>
    <p:sldId id="283" r:id="rId45"/>
    <p:sldId id="284" r:id="rId46"/>
    <p:sldId id="285" r:id="rId47"/>
    <p:sldId id="286" r:id="rId48"/>
    <p:sldId id="287" r:id="rId49"/>
    <p:sldId id="295" r:id="rId50"/>
    <p:sldId id="296" r:id="rId51"/>
    <p:sldId id="297" r:id="rId52"/>
    <p:sldId id="298" r:id="rId53"/>
    <p:sldId id="299" r:id="rId54"/>
    <p:sldId id="300" r:id="rId55"/>
    <p:sldId id="301" r:id="rId56"/>
    <p:sldId id="302" r:id="rId57"/>
    <p:sldId id="264" r:id="rId58"/>
    <p:sldId id="265" r:id="rId59"/>
    <p:sldId id="266" r:id="rId60"/>
    <p:sldId id="267" r:id="rId61"/>
    <p:sldId id="268" r:id="rId62"/>
    <p:sldId id="269" r:id="rId63"/>
    <p:sldId id="270" r:id="rId64"/>
    <p:sldId id="271" r:id="rId65"/>
    <p:sldId id="272" r:id="rId66"/>
    <p:sldId id="273" r:id="rId67"/>
    <p:sldId id="274" r:id="rId68"/>
    <p:sldId id="275" r:id="rId69"/>
    <p:sldId id="276" r:id="rId70"/>
    <p:sldId id="277" r:id="rId71"/>
    <p:sldId id="278" r:id="rId72"/>
    <p:sldId id="279" r:id="rId73"/>
    <p:sldId id="333" r:id="rId74"/>
    <p:sldId id="334" r:id="rId75"/>
    <p:sldId id="335" r:id="rId76"/>
    <p:sldId id="280" r:id="rId7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30.05.2018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30.05.2018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30.05.2018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30.05.2018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30.05.2018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30.05.2018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30.05.2018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30.05.2018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eg"/><Relationship Id="rId7" Type="http://schemas.openxmlformats.org/officeDocument/2006/relationships/image" Target="../media/image35.jpeg"/><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3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3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0.jpe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4.xml"/><Relationship Id="rId4" Type="http://schemas.openxmlformats.org/officeDocument/2006/relationships/image" Target="../media/image50.jpeg"/></Relationships>
</file>

<file path=ppt/slides/_rels/slide4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0.jpeg"/><Relationship Id="rId1" Type="http://schemas.openxmlformats.org/officeDocument/2006/relationships/slideLayout" Target="../slideLayouts/slideLayout4.xml"/><Relationship Id="rId4" Type="http://schemas.openxmlformats.org/officeDocument/2006/relationships/image" Target="../media/image57.png"/></Relationships>
</file>

<file path=ppt/slides/_rels/slide42.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4.xml"/><Relationship Id="rId4" Type="http://schemas.openxmlformats.org/officeDocument/2006/relationships/image" Target="../media/image65.jpeg"/></Relationships>
</file>

<file path=ppt/slides/_rels/slide4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4.xml"/><Relationship Id="rId4" Type="http://schemas.openxmlformats.org/officeDocument/2006/relationships/image" Target="../media/image65.jpeg"/></Relationships>
</file>

<file path=ppt/slides/_rels/slide4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jpeg"/><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png"/><Relationship Id="rId1" Type="http://schemas.openxmlformats.org/officeDocument/2006/relationships/slideLayout" Target="../slideLayouts/slideLayout7.xml"/><Relationship Id="rId4" Type="http://schemas.openxmlformats.org/officeDocument/2006/relationships/image" Target="../media/image73.png"/></Relationships>
</file>

<file path=ppt/slides/_rels/slide5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2.jpeg"/><Relationship Id="rId1" Type="http://schemas.openxmlformats.org/officeDocument/2006/relationships/slideLayout" Target="../slideLayouts/slideLayout7.xml"/><Relationship Id="rId4" Type="http://schemas.openxmlformats.org/officeDocument/2006/relationships/image" Target="../media/image75.png"/></Relationships>
</file>

<file path=ppt/slides/_rels/slide5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hyperlink" Target="https://www.natgeokids.com/uk/discover/history/general-history/tudor-facts/" TargetMode="External"/><Relationship Id="rId3" Type="http://schemas.openxmlformats.org/officeDocument/2006/relationships/hyperlink" Target="http://thebayhotel.co.uk/live-view/" TargetMode="External"/><Relationship Id="rId7" Type="http://schemas.openxmlformats.org/officeDocument/2006/relationships/hyperlink" Target="http://www.bbc.co.uk/history/interactive/games/dressing_up_f/index_embed.shtml" TargetMode="External"/><Relationship Id="rId2" Type="http://schemas.openxmlformats.org/officeDocument/2006/relationships/hyperlink" Target="http://stream.webcams.travel/1237893506" TargetMode="External"/><Relationship Id="rId1" Type="http://schemas.openxmlformats.org/officeDocument/2006/relationships/slideLayout" Target="../slideLayouts/slideLayout2.xml"/><Relationship Id="rId6" Type="http://schemas.openxmlformats.org/officeDocument/2006/relationships/hyperlink" Target="http://www.bbc.co.uk/history/walk/games_index.shtml" TargetMode="External"/><Relationship Id="rId11" Type="http://schemas.openxmlformats.org/officeDocument/2006/relationships/hyperlink" Target="http://www.ducksters.com/history/native_americans.php" TargetMode="External"/><Relationship Id="rId5" Type="http://schemas.openxmlformats.org/officeDocument/2006/relationships/hyperlink" Target="http://www.bbc.co.uk/schools/primaryhistory/famouspeople/" TargetMode="External"/><Relationship Id="rId10" Type="http://schemas.openxmlformats.org/officeDocument/2006/relationships/hyperlink" Target="https://kids.usa.gov/three-branches-of-government/index.shtml" TargetMode="External"/><Relationship Id="rId4" Type="http://schemas.openxmlformats.org/officeDocument/2006/relationships/hyperlink" Target="http://www.chesterzoo.org/explore-the-zoo/attractions-and-exhibits/web-cams" TargetMode="External"/><Relationship Id="rId9" Type="http://schemas.openxmlformats.org/officeDocument/2006/relationships/hyperlink" Target="https://www.natgeokids.com/uk/discover/history/monarchy/facts-about-the-queen-elizabeth-ii/" TargetMode="External"/></Relationships>
</file>

<file path=ppt/slides/_rels/slide57.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82.pn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72.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92.png"/><Relationship Id="rId1" Type="http://schemas.openxmlformats.org/officeDocument/2006/relationships/slideLayout" Target="../slideLayouts/slideLayout7.xml"/><Relationship Id="rId4" Type="http://schemas.openxmlformats.org/officeDocument/2006/relationships/image" Target="../media/image93.png"/></Relationships>
</file>

<file path=ppt/slides/_rels/slide67.xml.rels><?xml version="1.0" encoding="UTF-8" standalone="yes"?>
<Relationships xmlns="http://schemas.openxmlformats.org/package/2006/relationships"><Relationship Id="rId3" Type="http://schemas.openxmlformats.org/officeDocument/2006/relationships/hyperlink" Target="http://audio.neteducom.com/books/16/" TargetMode="External"/><Relationship Id="rId2" Type="http://schemas.openxmlformats.org/officeDocument/2006/relationships/image" Target="../media/image94.png"/><Relationship Id="rId1" Type="http://schemas.openxmlformats.org/officeDocument/2006/relationships/slideLayout" Target="../slideLayouts/slideLayout4.xml"/><Relationship Id="rId6" Type="http://schemas.openxmlformats.org/officeDocument/2006/relationships/image" Target="../media/image50.jpeg"/><Relationship Id="rId5" Type="http://schemas.openxmlformats.org/officeDocument/2006/relationships/image" Target="../media/image46.jpeg"/><Relationship Id="rId4" Type="http://schemas.openxmlformats.org/officeDocument/2006/relationships/hyperlink" Target="http://audio.neteducom.com/books/17/" TargetMode="External"/></Relationships>
</file>

<file path=ppt/slides/_rels/slide68.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46.jpeg"/><Relationship Id="rId1" Type="http://schemas.openxmlformats.org/officeDocument/2006/relationships/slideLayout" Target="../slideLayouts/slideLayout4.xml"/><Relationship Id="rId4" Type="http://schemas.openxmlformats.org/officeDocument/2006/relationships/image" Target="../media/image96.png"/></Relationships>
</file>

<file path=ppt/slides/_rels/slide6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5" Type="http://schemas.openxmlformats.org/officeDocument/2006/relationships/image" Target="../media/image50.jpeg"/><Relationship Id="rId4" Type="http://schemas.openxmlformats.org/officeDocument/2006/relationships/image" Target="../media/image51.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8" Type="http://schemas.openxmlformats.org/officeDocument/2006/relationships/image" Target="../media/image104.png"/><Relationship Id="rId3" Type="http://schemas.openxmlformats.org/officeDocument/2006/relationships/hyperlink" Target="https://www.englishteachers.ru/shop" TargetMode="External"/><Relationship Id="rId7" Type="http://schemas.openxmlformats.org/officeDocument/2006/relationships/image" Target="../media/image103.png"/><Relationship Id="rId2" Type="http://schemas.openxmlformats.org/officeDocument/2006/relationships/hyperlink" Target="http://www.titul.ru/" TargetMode="External"/><Relationship Id="rId1" Type="http://schemas.openxmlformats.org/officeDocument/2006/relationships/slideLayout" Target="../slideLayouts/slideLayout2.xml"/><Relationship Id="rId6" Type="http://schemas.openxmlformats.org/officeDocument/2006/relationships/image" Target="../media/image102.jpeg"/><Relationship Id="rId5" Type="http://schemas.openxmlformats.org/officeDocument/2006/relationships/hyperlink" Target="https://www.facebook.com/titulpublishers" TargetMode="External"/><Relationship Id="rId4" Type="http://schemas.openxmlformats.org/officeDocument/2006/relationships/hyperlink" Target="http://vk.com/titulpublishers"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2996952"/>
            <a:ext cx="7772400" cy="1470025"/>
          </a:xfrm>
        </p:spPr>
        <p:txBody>
          <a:bodyPr>
            <a:normAutofit fontScale="90000"/>
          </a:bodyPr>
          <a:lstStyle/>
          <a:p>
            <a:r>
              <a:rPr lang="ru-RU" b="1" cap="all" dirty="0" smtClean="0"/>
              <a:t>СОСТАВЛЯЕМ ПРОГРАММУ ДЛЯ ШКОЛЬНОГО ЯЗЫКОВОГО ЛЕТНЕГО ЛАГЕРЯ</a:t>
            </a:r>
            <a:br>
              <a:rPr lang="ru-RU" b="1" cap="all" dirty="0" smtClean="0"/>
            </a:br>
            <a:r>
              <a:rPr lang="ru-RU" b="1" cap="all" dirty="0" smtClean="0"/>
              <a:t> </a:t>
            </a:r>
            <a:r>
              <a:rPr lang="ru-RU" sz="3100" cap="all" dirty="0" smtClean="0"/>
              <a:t>(НА ПРИМЕРЕ УЧЕБНЫХ ПОСОБИЙ ИЗДАТЕЛЬСТВА «ТИТУЛ»)</a:t>
            </a:r>
            <a:r>
              <a:rPr lang="ru-RU" b="1" cap="all" dirty="0" smtClean="0"/>
              <a:t/>
            </a:r>
            <a:br>
              <a:rPr lang="ru-RU" b="1" cap="all" dirty="0" smtClean="0"/>
            </a:br>
            <a:endParaRPr lang="ru-RU" dirty="0"/>
          </a:p>
        </p:txBody>
      </p:sp>
      <p:sp>
        <p:nvSpPr>
          <p:cNvPr id="4" name="Подзаголовок 2"/>
          <p:cNvSpPr>
            <a:spLocks noGrp="1"/>
          </p:cNvSpPr>
          <p:nvPr>
            <p:ph type="subTitle" idx="1"/>
          </p:nvPr>
        </p:nvSpPr>
        <p:spPr>
          <a:xfrm>
            <a:off x="1187624" y="5589240"/>
            <a:ext cx="6912768" cy="1060137"/>
          </a:xfrm>
        </p:spPr>
        <p:txBody>
          <a:bodyPr>
            <a:noAutofit/>
          </a:bodyPr>
          <a:lstStyle/>
          <a:p>
            <a:r>
              <a:rPr lang="ru-RU" sz="2000" b="1" dirty="0" smtClean="0">
                <a:solidFill>
                  <a:schemeClr val="tx1"/>
                </a:solidFill>
              </a:rPr>
              <a:t>Казеичева Алёна Евгеньевна,</a:t>
            </a:r>
          </a:p>
          <a:p>
            <a:r>
              <a:rPr lang="ru-RU" sz="1800" dirty="0" smtClean="0">
                <a:solidFill>
                  <a:schemeClr val="tx1"/>
                </a:solidFill>
              </a:rPr>
              <a:t>заместитель руководителя Центра образовательных программ </a:t>
            </a:r>
          </a:p>
          <a:p>
            <a:r>
              <a:rPr lang="ru-RU" sz="1800" dirty="0" smtClean="0">
                <a:solidFill>
                  <a:schemeClr val="tx1"/>
                </a:solidFill>
              </a:rPr>
              <a:t>издательства </a:t>
            </a:r>
            <a:r>
              <a:rPr lang="en-US" sz="1800" dirty="0" smtClean="0">
                <a:solidFill>
                  <a:schemeClr val="tx1"/>
                </a:solidFill>
              </a:rPr>
              <a:t>“</a:t>
            </a:r>
            <a:r>
              <a:rPr lang="ru-RU" sz="1800" dirty="0" smtClean="0">
                <a:solidFill>
                  <a:schemeClr val="tx1"/>
                </a:solidFill>
              </a:rPr>
              <a:t>ТИТУЛ</a:t>
            </a:r>
            <a:r>
              <a:rPr lang="en-US" sz="1800" dirty="0" smtClean="0">
                <a:solidFill>
                  <a:schemeClr val="tx1"/>
                </a:solidFill>
              </a:rPr>
              <a:t>”</a:t>
            </a:r>
            <a:r>
              <a:rPr lang="ru-RU" sz="1800" dirty="0" smtClean="0">
                <a:solidFill>
                  <a:schemeClr val="tx1"/>
                </a:solidFill>
              </a:rPr>
              <a:t>, автор учебных пособий </a:t>
            </a:r>
          </a:p>
        </p:txBody>
      </p:sp>
      <p:pic>
        <p:nvPicPr>
          <p:cNvPr id="5" name="Рисунок 4" descr="Y:\Delo\ОГР\Буров\TIT_Logo_kvadrat.png"/>
          <p:cNvPicPr/>
          <p:nvPr/>
        </p:nvPicPr>
        <p:blipFill>
          <a:blip r:embed="rId2" cstate="print"/>
          <a:srcRect t="16071" b="18750"/>
          <a:stretch>
            <a:fillRect/>
          </a:stretch>
        </p:blipFill>
        <p:spPr bwMode="auto">
          <a:xfrm>
            <a:off x="3419872" y="116632"/>
            <a:ext cx="2329070" cy="1512168"/>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lstStyle/>
          <a:p>
            <a:r>
              <a:rPr lang="ru-RU" dirty="0" smtClean="0"/>
              <a:t>Лексические игры</a:t>
            </a:r>
            <a:endParaRPr lang="ru-RU" dirty="0"/>
          </a:p>
        </p:txBody>
      </p:sp>
      <p:sp>
        <p:nvSpPr>
          <p:cNvPr id="3" name="Содержимое 2"/>
          <p:cNvSpPr>
            <a:spLocks noGrp="1"/>
          </p:cNvSpPr>
          <p:nvPr>
            <p:ph idx="1"/>
          </p:nvPr>
        </p:nvSpPr>
        <p:spPr>
          <a:xfrm>
            <a:off x="107504" y="980728"/>
            <a:ext cx="5832648" cy="5877272"/>
          </a:xfrm>
        </p:spPr>
        <p:txBody>
          <a:bodyPr>
            <a:normAutofit fontScale="92500" lnSpcReduction="20000"/>
          </a:bodyPr>
          <a:lstStyle/>
          <a:p>
            <a:r>
              <a:rPr lang="ru-RU" b="1" dirty="0" smtClean="0"/>
              <a:t>Смешной рассказ (небылицы). </a:t>
            </a:r>
            <a:r>
              <a:rPr lang="ru-RU" dirty="0" smtClean="0"/>
              <a:t>На доске в столбик пишутся слова (5 – 10 слов). Задача учащихся – составить рассказ с этими словами не меняя их последовательность. Чем забавнее получится рассказ – тем лучше.</a:t>
            </a:r>
          </a:p>
          <a:p>
            <a:r>
              <a:rPr lang="ru-RU" b="1" dirty="0" smtClean="0"/>
              <a:t>Ассоциации.  </a:t>
            </a:r>
            <a:r>
              <a:rPr lang="ru-RU" dirty="0" smtClean="0"/>
              <a:t>Называется слово (или показывается предмет, или показывается карточка с картинкой). Учащимся нужно назвать как можно больше слов, которые ассоциируются с исходным словом. Например:</a:t>
            </a:r>
            <a:endParaRPr lang="ru-RU" b="1" dirty="0" smtClean="0"/>
          </a:p>
        </p:txBody>
      </p:sp>
      <p:pic>
        <p:nvPicPr>
          <p:cNvPr id="13314" name="Picture 2" descr="Картинки по запросу green car"/>
          <p:cNvPicPr>
            <a:picLocks noChangeAspect="1" noChangeArrowheads="1"/>
          </p:cNvPicPr>
          <p:nvPr/>
        </p:nvPicPr>
        <p:blipFill>
          <a:blip r:embed="rId2" cstate="print"/>
          <a:srcRect/>
          <a:stretch>
            <a:fillRect/>
          </a:stretch>
        </p:blipFill>
        <p:spPr bwMode="auto">
          <a:xfrm>
            <a:off x="6516216" y="3933056"/>
            <a:ext cx="2198332" cy="945283"/>
          </a:xfrm>
          <a:prstGeom prst="rect">
            <a:avLst/>
          </a:prstGeom>
          <a:noFill/>
        </p:spPr>
      </p:pic>
      <p:sp>
        <p:nvSpPr>
          <p:cNvPr id="5" name="Содержимое 2"/>
          <p:cNvSpPr txBox="1">
            <a:spLocks/>
          </p:cNvSpPr>
          <p:nvPr/>
        </p:nvSpPr>
        <p:spPr>
          <a:xfrm>
            <a:off x="6228184" y="5085184"/>
            <a:ext cx="2736304" cy="1772816"/>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ru-RU" sz="3200" i="1" u="none" strike="noStrike" kern="1200" cap="none" spc="0" normalizeH="0" baseline="0" noProof="0" dirty="0" smtClean="0">
                <a:ln>
                  <a:noFill/>
                </a:ln>
                <a:solidFill>
                  <a:schemeClr val="tx1"/>
                </a:solidFill>
                <a:effectLst/>
                <a:uLnTx/>
                <a:uFillTx/>
                <a:latin typeface="+mn-lt"/>
                <a:ea typeface="+mn-ea"/>
                <a:cs typeface="+mn-cs"/>
              </a:rPr>
              <a:t>    </a:t>
            </a:r>
            <a:r>
              <a:rPr kumimoji="0" lang="en-US" sz="3200" i="1" u="none" strike="noStrike" kern="1200" cap="none" spc="0" normalizeH="0" baseline="0" noProof="0" dirty="0" smtClean="0">
                <a:ln>
                  <a:noFill/>
                </a:ln>
                <a:solidFill>
                  <a:schemeClr val="tx1"/>
                </a:solidFill>
                <a:effectLst/>
                <a:uLnTx/>
                <a:uFillTx/>
                <a:latin typeface="+mn-lt"/>
                <a:ea typeface="+mn-ea"/>
                <a:cs typeface="+mn-cs"/>
              </a:rPr>
              <a:t>car,</a:t>
            </a:r>
            <a:r>
              <a:rPr kumimoji="0" lang="en-US" sz="3200" i="1" u="none" strike="noStrike" kern="1200" cap="none" spc="0" normalizeH="0" noProof="0" dirty="0" smtClean="0">
                <a:ln>
                  <a:noFill/>
                </a:ln>
                <a:solidFill>
                  <a:schemeClr val="tx1"/>
                </a:solidFill>
                <a:effectLst/>
                <a:uLnTx/>
                <a:uFillTx/>
                <a:latin typeface="+mn-lt"/>
                <a:ea typeface="+mn-ea"/>
                <a:cs typeface="+mn-cs"/>
              </a:rPr>
              <a:t> green, road, drive </a:t>
            </a:r>
            <a:endParaRPr kumimoji="0" lang="ru-RU" sz="3200" i="1" u="none" strike="noStrike" kern="1200" cap="none" spc="0" normalizeH="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lang="ru-RU" sz="3200" i="1" dirty="0" smtClean="0"/>
              <a:t>    </a:t>
            </a:r>
            <a:r>
              <a:rPr kumimoji="0" lang="ru-RU" sz="3200" i="1" u="none" strike="noStrike" kern="1200" cap="none" spc="0" normalizeH="0" noProof="0" dirty="0" smtClean="0">
                <a:ln>
                  <a:noFill/>
                </a:ln>
                <a:solidFill>
                  <a:schemeClr val="tx1"/>
                </a:solidFill>
                <a:effectLst/>
                <a:uLnTx/>
                <a:uFillTx/>
                <a:latin typeface="+mn-lt"/>
                <a:ea typeface="+mn-ea"/>
                <a:cs typeface="+mn-cs"/>
              </a:rPr>
              <a:t>и т.д.</a:t>
            </a:r>
            <a:endParaRPr kumimoji="0" lang="ru-RU" sz="3200" i="1"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8640"/>
            <a:ext cx="5220072" cy="1143000"/>
          </a:xfrm>
        </p:spPr>
        <p:txBody>
          <a:bodyPr/>
          <a:lstStyle/>
          <a:p>
            <a:r>
              <a:rPr lang="ru-RU" dirty="0" smtClean="0"/>
              <a:t>Лексические игры</a:t>
            </a:r>
            <a:endParaRPr lang="ru-RU" dirty="0"/>
          </a:p>
        </p:txBody>
      </p:sp>
      <p:sp>
        <p:nvSpPr>
          <p:cNvPr id="3" name="Содержимое 2"/>
          <p:cNvSpPr>
            <a:spLocks noGrp="1"/>
          </p:cNvSpPr>
          <p:nvPr>
            <p:ph idx="1"/>
          </p:nvPr>
        </p:nvSpPr>
        <p:spPr>
          <a:xfrm>
            <a:off x="251520" y="1268760"/>
            <a:ext cx="4824536" cy="5589240"/>
          </a:xfrm>
        </p:spPr>
        <p:txBody>
          <a:bodyPr>
            <a:normAutofit fontScale="92500" lnSpcReduction="20000"/>
          </a:bodyPr>
          <a:lstStyle/>
          <a:p>
            <a:r>
              <a:rPr lang="ru-RU" b="1" dirty="0" err="1" smtClean="0"/>
              <a:t>Блоггеры</a:t>
            </a:r>
            <a:r>
              <a:rPr lang="ru-RU" b="1" dirty="0" smtClean="0"/>
              <a:t> </a:t>
            </a:r>
            <a:r>
              <a:rPr lang="ru-RU" i="1" dirty="0" smtClean="0"/>
              <a:t>(подойдет для учащихся с 4 класса)</a:t>
            </a:r>
            <a:r>
              <a:rPr lang="ru-RU" b="1" dirty="0" smtClean="0"/>
              <a:t>. </a:t>
            </a:r>
            <a:r>
              <a:rPr lang="ru-RU" dirty="0" smtClean="0"/>
              <a:t>Создаем с учениками </a:t>
            </a:r>
            <a:r>
              <a:rPr lang="ru-RU" dirty="0" err="1" smtClean="0"/>
              <a:t>аккаунты</a:t>
            </a:r>
            <a:r>
              <a:rPr lang="ru-RU" dirty="0" smtClean="0"/>
              <a:t> в </a:t>
            </a:r>
            <a:r>
              <a:rPr lang="ru-RU" dirty="0" err="1" smtClean="0"/>
              <a:t>Инстаграм</a:t>
            </a:r>
            <a:r>
              <a:rPr lang="ru-RU" dirty="0" smtClean="0"/>
              <a:t> (или делимся на группы и у каждой группы свой </a:t>
            </a:r>
            <a:r>
              <a:rPr lang="ru-RU" dirty="0" err="1" smtClean="0"/>
              <a:t>аккаунт</a:t>
            </a:r>
            <a:r>
              <a:rPr lang="ru-RU" dirty="0" smtClean="0"/>
              <a:t>). Выкладываем фотографии и делаем к ним подписи на английском языке. Например </a:t>
            </a:r>
          </a:p>
          <a:p>
            <a:r>
              <a:rPr lang="ru-RU" sz="2800" dirty="0" smtClean="0">
                <a:solidFill>
                  <a:srgbClr val="00B050"/>
                </a:solidFill>
              </a:rPr>
              <a:t>Давайте придумаем еще подписи и </a:t>
            </a:r>
            <a:r>
              <a:rPr lang="ru-RU" sz="2800" dirty="0" err="1" smtClean="0">
                <a:solidFill>
                  <a:srgbClr val="00B050"/>
                </a:solidFill>
              </a:rPr>
              <a:t>хештеги</a:t>
            </a:r>
            <a:r>
              <a:rPr lang="ru-RU" sz="2800" dirty="0" smtClean="0">
                <a:solidFill>
                  <a:srgbClr val="00B050"/>
                </a:solidFill>
              </a:rPr>
              <a:t> на английском к этой фотографии!</a:t>
            </a:r>
          </a:p>
        </p:txBody>
      </p:sp>
      <p:pic>
        <p:nvPicPr>
          <p:cNvPr id="1026" name="Picture 2" descr="C:\Documents and Settings\bae\Мои документы\Screenshot_20180523-155044.png"/>
          <p:cNvPicPr>
            <a:picLocks noChangeAspect="1" noChangeArrowheads="1"/>
          </p:cNvPicPr>
          <p:nvPr/>
        </p:nvPicPr>
        <p:blipFill>
          <a:blip r:embed="rId2" cstate="print"/>
          <a:srcRect/>
          <a:stretch>
            <a:fillRect/>
          </a:stretch>
        </p:blipFill>
        <p:spPr bwMode="auto">
          <a:xfrm>
            <a:off x="5292080" y="198276"/>
            <a:ext cx="3746095" cy="6659724"/>
          </a:xfrm>
          <a:prstGeom prst="rect">
            <a:avLst/>
          </a:prstGeom>
          <a:noFill/>
        </p:spPr>
      </p:pic>
      <p:sp>
        <p:nvSpPr>
          <p:cNvPr id="5" name="Стрелка вправо 4"/>
          <p:cNvSpPr/>
          <p:nvPr/>
        </p:nvSpPr>
        <p:spPr>
          <a:xfrm rot="21281893">
            <a:off x="2415337" y="4985289"/>
            <a:ext cx="2522557" cy="194222"/>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Чтение</a:t>
            </a:r>
            <a:endParaRPr lang="ru-RU" dirty="0"/>
          </a:p>
        </p:txBody>
      </p:sp>
      <p:pic>
        <p:nvPicPr>
          <p:cNvPr id="4" name="Содержимое 3" descr="girl-160172_960_720.png"/>
          <p:cNvPicPr>
            <a:picLocks noGrp="1" noChangeAspect="1"/>
          </p:cNvPicPr>
          <p:nvPr>
            <p:ph idx="1"/>
          </p:nvPr>
        </p:nvPicPr>
        <p:blipFill>
          <a:blip r:embed="rId2" cstate="print"/>
          <a:stretch>
            <a:fillRect/>
          </a:stretch>
        </p:blipFill>
        <p:spPr>
          <a:xfrm>
            <a:off x="3419872" y="1340768"/>
            <a:ext cx="2499643" cy="4999285"/>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l="30112" t="3814" r="30113" b="8681"/>
          <a:stretch>
            <a:fillRect/>
          </a:stretch>
        </p:blipFill>
        <p:spPr bwMode="auto">
          <a:xfrm>
            <a:off x="179512" y="116632"/>
            <a:ext cx="1944216" cy="2673297"/>
          </a:xfrm>
          <a:prstGeom prst="rect">
            <a:avLst/>
          </a:prstGeom>
          <a:noFill/>
          <a:ln w="9525">
            <a:noFill/>
            <a:miter lim="800000"/>
            <a:headEnd/>
            <a:tailEnd/>
          </a:ln>
        </p:spPr>
      </p:pic>
      <p:sp>
        <p:nvSpPr>
          <p:cNvPr id="7" name="Содержимое 6"/>
          <p:cNvSpPr>
            <a:spLocks noGrp="1"/>
          </p:cNvSpPr>
          <p:nvPr>
            <p:ph idx="1"/>
          </p:nvPr>
        </p:nvSpPr>
        <p:spPr>
          <a:xfrm>
            <a:off x="2051720" y="1600200"/>
            <a:ext cx="6635080" cy="4525963"/>
          </a:xfrm>
        </p:spPr>
        <p:txBody>
          <a:bodyPr>
            <a:normAutofit fontScale="92500" lnSpcReduction="20000"/>
          </a:bodyPr>
          <a:lstStyle/>
          <a:p>
            <a:r>
              <a:rPr lang="ru-RU" dirty="0" smtClean="0"/>
              <a:t>Пособие состоит из 35 уроков, каждый из которых посвящен определенным буквам (буквосочетаниям) и звукам.</a:t>
            </a:r>
          </a:p>
          <a:p>
            <a:r>
              <a:rPr lang="ru-RU" dirty="0" smtClean="0"/>
              <a:t>Последовательность уроков тщательно подбиралась, чтобы максимально эффективно и быстро научиться читать, а между делом запомнить весь английский алфавит и все 44 английских звука, а также знаки транскрипции этих звуков. </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p:cNvPicPr>
            <a:picLocks noChangeAspect="1" noChangeArrowheads="1"/>
          </p:cNvPicPr>
          <p:nvPr/>
        </p:nvPicPr>
        <p:blipFill>
          <a:blip r:embed="rId2" cstate="print"/>
          <a:srcRect/>
          <a:stretch>
            <a:fillRect/>
          </a:stretch>
        </p:blipFill>
        <p:spPr bwMode="auto">
          <a:xfrm>
            <a:off x="2915816" y="0"/>
            <a:ext cx="5002561" cy="6879630"/>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l="4408" t="40396" r="49858" b="21131"/>
          <a:stretch>
            <a:fillRect/>
          </a:stretch>
        </p:blipFill>
        <p:spPr bwMode="auto">
          <a:xfrm>
            <a:off x="1968912" y="3140968"/>
            <a:ext cx="6574330" cy="3168352"/>
          </a:xfrm>
          <a:prstGeom prst="rect">
            <a:avLst/>
          </a:prstGeom>
          <a:noFill/>
          <a:ln w="9525">
            <a:noFill/>
            <a:miter lim="800000"/>
            <a:headEnd/>
            <a:tailEnd/>
          </a:ln>
        </p:spPr>
      </p:pic>
      <p:pic>
        <p:nvPicPr>
          <p:cNvPr id="9" name="Picture 2"/>
          <p:cNvPicPr>
            <a:picLocks noChangeAspect="1" noChangeArrowheads="1"/>
          </p:cNvPicPr>
          <p:nvPr/>
        </p:nvPicPr>
        <p:blipFill>
          <a:blip r:embed="rId4" cstate="print"/>
          <a:srcRect l="30112" t="3814" r="30113" b="8681"/>
          <a:stretch>
            <a:fillRect/>
          </a:stretch>
        </p:blipFill>
        <p:spPr bwMode="auto">
          <a:xfrm>
            <a:off x="179512" y="116632"/>
            <a:ext cx="1944216" cy="26732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2627784" y="1"/>
            <a:ext cx="4986834" cy="68580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30112" t="3814" r="30113" b="8681"/>
          <a:stretch>
            <a:fillRect/>
          </a:stretch>
        </p:blipFill>
        <p:spPr bwMode="auto">
          <a:xfrm>
            <a:off x="179512" y="116632"/>
            <a:ext cx="1944216" cy="26732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2771800" y="0"/>
            <a:ext cx="4986834" cy="6858000"/>
          </a:xfrm>
          <a:prstGeom prst="rect">
            <a:avLst/>
          </a:prstGeom>
          <a:noFill/>
          <a:ln w="9525">
            <a:noFill/>
            <a:miter lim="800000"/>
            <a:headEnd/>
            <a:tailEnd/>
          </a:ln>
        </p:spPr>
      </p:pic>
      <p:pic>
        <p:nvPicPr>
          <p:cNvPr id="3" name="Picture 2"/>
          <p:cNvPicPr>
            <a:picLocks noChangeAspect="1" noChangeArrowheads="1"/>
          </p:cNvPicPr>
          <p:nvPr/>
        </p:nvPicPr>
        <p:blipFill>
          <a:blip r:embed="rId3" cstate="print"/>
          <a:srcRect l="30112" t="3814" r="30113" b="8681"/>
          <a:stretch>
            <a:fillRect/>
          </a:stretch>
        </p:blipFill>
        <p:spPr bwMode="auto">
          <a:xfrm>
            <a:off x="179512" y="116632"/>
            <a:ext cx="1944216" cy="26732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cstate="print"/>
          <a:srcRect/>
          <a:stretch>
            <a:fillRect/>
          </a:stretch>
        </p:blipFill>
        <p:spPr bwMode="auto">
          <a:xfrm>
            <a:off x="5341556" y="1628800"/>
            <a:ext cx="3802443" cy="5229200"/>
          </a:xfrm>
          <a:prstGeom prst="rect">
            <a:avLst/>
          </a:prstGeom>
          <a:noFill/>
          <a:ln w="9525">
            <a:noFill/>
            <a:miter lim="800000"/>
            <a:headEnd/>
            <a:tailEnd/>
          </a:ln>
        </p:spPr>
      </p:pic>
      <p:sp>
        <p:nvSpPr>
          <p:cNvPr id="4" name="Содержимое 6"/>
          <p:cNvSpPr txBox="1">
            <a:spLocks/>
          </p:cNvSpPr>
          <p:nvPr/>
        </p:nvSpPr>
        <p:spPr>
          <a:xfrm>
            <a:off x="3131840" y="260648"/>
            <a:ext cx="5616624" cy="1080120"/>
          </a:xfrm>
          <a:prstGeom prst="rect">
            <a:avLst/>
          </a:prstGeo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R="0" lvl="0" algn="ctr" defTabSz="914400" rtl="0" eaLnBrk="1" fontAlgn="auto" latinLnBrk="0" hangingPunct="1">
              <a:lnSpc>
                <a:spcPct val="70000"/>
              </a:lnSpc>
              <a:spcAft>
                <a:spcPts val="0"/>
              </a:spcAft>
              <a:buClrTx/>
              <a:buSzTx/>
              <a:tabLst/>
              <a:defRPr/>
            </a:pPr>
            <a:r>
              <a:rPr kumimoji="0" lang="ru-RU" sz="4000" b="1" i="0" u="none" strike="noStrike" kern="1200"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mn-lt"/>
                <a:ea typeface="+mn-ea"/>
                <a:cs typeface="+mn-cs"/>
              </a:rPr>
              <a:t>Яркое оформление, понятные иллюстрации</a:t>
            </a:r>
            <a:endParaRPr kumimoji="0" lang="ru-RU" sz="4000" b="1" i="0" u="none" strike="noStrike" kern="1200"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mn-lt"/>
              <a:ea typeface="+mn-ea"/>
              <a:cs typeface="+mn-cs"/>
            </a:endParaRPr>
          </a:p>
        </p:txBody>
      </p:sp>
      <p:pic>
        <p:nvPicPr>
          <p:cNvPr id="5" name="Picture 2"/>
          <p:cNvPicPr>
            <a:picLocks noChangeAspect="1" noChangeArrowheads="1"/>
          </p:cNvPicPr>
          <p:nvPr/>
        </p:nvPicPr>
        <p:blipFill>
          <a:blip r:embed="rId3" cstate="print"/>
          <a:srcRect l="30112" t="3814" r="30113" b="8681"/>
          <a:stretch>
            <a:fillRect/>
          </a:stretch>
        </p:blipFill>
        <p:spPr bwMode="auto">
          <a:xfrm>
            <a:off x="0" y="188640"/>
            <a:ext cx="1944216" cy="2673297"/>
          </a:xfrm>
          <a:prstGeom prst="rect">
            <a:avLst/>
          </a:prstGeom>
          <a:noFill/>
          <a:ln w="9525">
            <a:noFill/>
            <a:miter lim="800000"/>
            <a:headEnd/>
            <a:tailEnd/>
          </a:ln>
        </p:spPr>
      </p:pic>
      <p:pic>
        <p:nvPicPr>
          <p:cNvPr id="6146" name="Picture 2"/>
          <p:cNvPicPr>
            <a:picLocks noChangeAspect="1" noChangeArrowheads="1"/>
          </p:cNvPicPr>
          <p:nvPr/>
        </p:nvPicPr>
        <p:blipFill>
          <a:blip r:embed="rId4" cstate="print"/>
          <a:srcRect/>
          <a:stretch>
            <a:fillRect/>
          </a:stretch>
        </p:blipFill>
        <p:spPr bwMode="auto">
          <a:xfrm>
            <a:off x="1691680" y="1628800"/>
            <a:ext cx="3802443" cy="522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3707904" y="0"/>
            <a:ext cx="4986834" cy="6858000"/>
          </a:xfrm>
          <a:prstGeom prst="rect">
            <a:avLst/>
          </a:prstGeom>
          <a:noFill/>
          <a:ln w="9525">
            <a:noFill/>
            <a:miter lim="800000"/>
            <a:headEnd/>
            <a:tailEnd/>
          </a:ln>
        </p:spPr>
      </p:pic>
      <p:sp>
        <p:nvSpPr>
          <p:cNvPr id="3" name="Содержимое 6"/>
          <p:cNvSpPr txBox="1">
            <a:spLocks/>
          </p:cNvSpPr>
          <p:nvPr/>
        </p:nvSpPr>
        <p:spPr>
          <a:xfrm>
            <a:off x="179512" y="3789040"/>
            <a:ext cx="4176464" cy="2088231"/>
          </a:xfrm>
          <a:prstGeom prst="rect">
            <a:avLst/>
          </a:prstGeo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R="0" lvl="0" algn="ctr" defTabSz="914400" rtl="0" eaLnBrk="1" fontAlgn="auto" latinLnBrk="0" hangingPunct="1">
              <a:lnSpc>
                <a:spcPct val="70000"/>
              </a:lnSpc>
              <a:spcAft>
                <a:spcPts val="0"/>
              </a:spcAft>
              <a:buClrTx/>
              <a:buSzTx/>
              <a:tabLst/>
              <a:defRPr/>
            </a:pPr>
            <a:r>
              <a:rPr lang="ru-RU" sz="40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rPr>
              <a:t>Словарные диктанты </a:t>
            </a:r>
          </a:p>
          <a:p>
            <a:pPr marR="0" lvl="0" algn="ctr" defTabSz="914400" rtl="0" eaLnBrk="1" fontAlgn="auto" latinLnBrk="0" hangingPunct="1">
              <a:lnSpc>
                <a:spcPct val="70000"/>
              </a:lnSpc>
              <a:spcAft>
                <a:spcPts val="0"/>
              </a:spcAft>
              <a:buClrTx/>
              <a:buSzTx/>
              <a:tabLst/>
              <a:defRPr/>
            </a:pPr>
            <a:r>
              <a:rPr lang="ru-RU" sz="40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rPr>
              <a:t>с картинками</a:t>
            </a:r>
            <a:endParaRPr kumimoji="0" lang="ru-RU" sz="4000" b="1" i="0" u="none" strike="noStrike" kern="1200"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uLnTx/>
              <a:uFillTx/>
              <a:latin typeface="+mn-lt"/>
              <a:ea typeface="+mn-ea"/>
              <a:cs typeface="+mn-cs"/>
            </a:endParaRPr>
          </a:p>
        </p:txBody>
      </p:sp>
      <p:pic>
        <p:nvPicPr>
          <p:cNvPr id="4" name="Picture 2"/>
          <p:cNvPicPr>
            <a:picLocks noChangeAspect="1" noChangeArrowheads="1"/>
          </p:cNvPicPr>
          <p:nvPr/>
        </p:nvPicPr>
        <p:blipFill>
          <a:blip r:embed="rId3" cstate="print"/>
          <a:srcRect l="30112" t="3814" r="30113" b="8681"/>
          <a:stretch>
            <a:fillRect/>
          </a:stretch>
        </p:blipFill>
        <p:spPr bwMode="auto">
          <a:xfrm>
            <a:off x="179512" y="116632"/>
            <a:ext cx="1944216" cy="26732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Возраст учащихся </a:t>
            </a:r>
            <a:br>
              <a:rPr lang="ru-RU" dirty="0" smtClean="0"/>
            </a:br>
            <a:r>
              <a:rPr lang="ru-RU" dirty="0" smtClean="0"/>
              <a:t>в школьном лагере</a:t>
            </a:r>
            <a:endParaRPr lang="ru-RU" dirty="0"/>
          </a:p>
        </p:txBody>
      </p:sp>
      <p:sp>
        <p:nvSpPr>
          <p:cNvPr id="3" name="Содержимое 2"/>
          <p:cNvSpPr>
            <a:spLocks noGrp="1"/>
          </p:cNvSpPr>
          <p:nvPr>
            <p:ph idx="1"/>
          </p:nvPr>
        </p:nvSpPr>
        <p:spPr>
          <a:xfrm>
            <a:off x="467544" y="1988840"/>
            <a:ext cx="8229600" cy="4525963"/>
          </a:xfrm>
        </p:spPr>
        <p:txBody>
          <a:bodyPr/>
          <a:lstStyle/>
          <a:p>
            <a:r>
              <a:rPr lang="ru-RU" dirty="0" smtClean="0"/>
              <a:t>В разных школьных лагерях разная верхняя возрастная планка, в некоторых принимают учащихся до 14 лет, в некоторых только до 12 лет. </a:t>
            </a:r>
          </a:p>
          <a:p>
            <a:r>
              <a:rPr lang="ru-RU" dirty="0" smtClean="0"/>
              <a:t>В основном, школьный лагерь посещают учащиеся:</a:t>
            </a:r>
          </a:p>
          <a:p>
            <a:pPr>
              <a:buNone/>
            </a:pPr>
            <a:r>
              <a:rPr lang="ru-RU" dirty="0" smtClean="0"/>
              <a:t>     2 – 4 классов,</a:t>
            </a:r>
          </a:p>
          <a:p>
            <a:pPr>
              <a:buNone/>
            </a:pPr>
            <a:r>
              <a:rPr lang="ru-RU" dirty="0" smtClean="0"/>
              <a:t>     5 – 8 классов.</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0242" name="Picture 2"/>
          <p:cNvPicPr>
            <a:picLocks noChangeAspect="1" noChangeArrowheads="1"/>
          </p:cNvPicPr>
          <p:nvPr/>
        </p:nvPicPr>
        <p:blipFill>
          <a:blip r:embed="rId2" cstate="print"/>
          <a:srcRect/>
          <a:stretch>
            <a:fillRect/>
          </a:stretch>
        </p:blipFill>
        <p:spPr bwMode="auto">
          <a:xfrm>
            <a:off x="4660864" y="692696"/>
            <a:ext cx="4483136" cy="6165304"/>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323528" y="665677"/>
            <a:ext cx="4502782" cy="6192323"/>
          </a:xfrm>
          <a:prstGeom prst="rect">
            <a:avLst/>
          </a:prstGeom>
          <a:noFill/>
          <a:ln w="9525">
            <a:noFill/>
            <a:miter lim="800000"/>
            <a:headEnd/>
            <a:tailEnd/>
          </a:ln>
        </p:spPr>
      </p:pic>
      <p:pic>
        <p:nvPicPr>
          <p:cNvPr id="8" name="Рисунок 7" descr="000010096_2.jpg"/>
          <p:cNvPicPr>
            <a:picLocks noChangeAspect="1"/>
          </p:cNvPicPr>
          <p:nvPr/>
        </p:nvPicPr>
        <p:blipFill>
          <a:blip r:embed="rId4" cstate="print"/>
          <a:stretch>
            <a:fillRect/>
          </a:stretch>
        </p:blipFill>
        <p:spPr>
          <a:xfrm>
            <a:off x="0" y="0"/>
            <a:ext cx="2351966" cy="324036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print"/>
          <a:srcRect/>
          <a:stretch>
            <a:fillRect/>
          </a:stretch>
        </p:blipFill>
        <p:spPr bwMode="auto">
          <a:xfrm>
            <a:off x="2771800" y="0"/>
            <a:ext cx="4986834" cy="6858000"/>
          </a:xfrm>
          <a:prstGeom prst="rect">
            <a:avLst/>
          </a:prstGeom>
          <a:noFill/>
          <a:ln w="9525">
            <a:noFill/>
            <a:miter lim="800000"/>
            <a:headEnd/>
            <a:tailEnd/>
          </a:ln>
        </p:spPr>
      </p:pic>
      <p:pic>
        <p:nvPicPr>
          <p:cNvPr id="7" name="Рисунок 6" descr="000010096_2.jpg"/>
          <p:cNvPicPr>
            <a:picLocks noChangeAspect="1"/>
          </p:cNvPicPr>
          <p:nvPr/>
        </p:nvPicPr>
        <p:blipFill>
          <a:blip r:embed="rId3" cstate="print"/>
          <a:stretch>
            <a:fillRect/>
          </a:stretch>
        </p:blipFill>
        <p:spPr>
          <a:xfrm>
            <a:off x="0" y="0"/>
            <a:ext cx="2351966" cy="324036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print"/>
          <a:srcRect/>
          <a:stretch>
            <a:fillRect/>
          </a:stretch>
        </p:blipFill>
        <p:spPr bwMode="auto">
          <a:xfrm>
            <a:off x="2699792" y="0"/>
            <a:ext cx="4986834" cy="6858000"/>
          </a:xfrm>
          <a:prstGeom prst="rect">
            <a:avLst/>
          </a:prstGeom>
          <a:noFill/>
          <a:ln w="9525">
            <a:noFill/>
            <a:miter lim="800000"/>
            <a:headEnd/>
            <a:tailEnd/>
          </a:ln>
        </p:spPr>
      </p:pic>
      <p:pic>
        <p:nvPicPr>
          <p:cNvPr id="6" name="Рисунок 5" descr="000010096_2.jpg"/>
          <p:cNvPicPr>
            <a:picLocks noChangeAspect="1"/>
          </p:cNvPicPr>
          <p:nvPr/>
        </p:nvPicPr>
        <p:blipFill>
          <a:blip r:embed="rId3" cstate="print"/>
          <a:stretch>
            <a:fillRect/>
          </a:stretch>
        </p:blipFill>
        <p:spPr>
          <a:xfrm>
            <a:off x="0" y="0"/>
            <a:ext cx="2351966" cy="324036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srcRect/>
          <a:stretch>
            <a:fillRect/>
          </a:stretch>
        </p:blipFill>
        <p:spPr bwMode="auto">
          <a:xfrm>
            <a:off x="2771800" y="0"/>
            <a:ext cx="4986834" cy="6858000"/>
          </a:xfrm>
          <a:prstGeom prst="rect">
            <a:avLst/>
          </a:prstGeom>
          <a:noFill/>
          <a:ln w="9525">
            <a:noFill/>
            <a:miter lim="800000"/>
            <a:headEnd/>
            <a:tailEnd/>
          </a:ln>
        </p:spPr>
      </p:pic>
      <p:pic>
        <p:nvPicPr>
          <p:cNvPr id="5" name="Рисунок 4" descr="000010096_2.jpg"/>
          <p:cNvPicPr>
            <a:picLocks noChangeAspect="1"/>
          </p:cNvPicPr>
          <p:nvPr/>
        </p:nvPicPr>
        <p:blipFill>
          <a:blip r:embed="rId3" cstate="print"/>
          <a:stretch>
            <a:fillRect/>
          </a:stretch>
        </p:blipFill>
        <p:spPr>
          <a:xfrm>
            <a:off x="0" y="0"/>
            <a:ext cx="2351966" cy="324036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Reading club (Grades </a:t>
            </a:r>
            <a:r>
              <a:rPr lang="ru-RU" dirty="0" smtClean="0"/>
              <a:t>5 – </a:t>
            </a:r>
            <a:r>
              <a:rPr lang="ru-RU" dirty="0" smtClean="0"/>
              <a:t>9</a:t>
            </a:r>
            <a:r>
              <a:rPr lang="en-US" dirty="0" smtClean="0"/>
              <a:t>)</a:t>
            </a:r>
            <a:r>
              <a:rPr lang="ru-RU" dirty="0" smtClean="0"/>
              <a:t> </a:t>
            </a:r>
            <a:endParaRPr lang="ru-RU"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11560" y="1916832"/>
            <a:ext cx="2350341" cy="3131020"/>
          </a:xfrm>
          <a:prstGeom prst="rect">
            <a:avLst/>
          </a:prstGeom>
        </p:spPr>
      </p:pic>
      <p:pic>
        <p:nvPicPr>
          <p:cNvPr id="6" name="Рисунок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347864" y="1916832"/>
            <a:ext cx="2350341" cy="3097799"/>
          </a:xfrm>
          <a:prstGeom prst="rect">
            <a:avLst/>
          </a:prstGeom>
        </p:spPr>
      </p:pic>
      <p:pic>
        <p:nvPicPr>
          <p:cNvPr id="7" name="Рисунок 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156176" y="1916832"/>
            <a:ext cx="2350341" cy="3106104"/>
          </a:xfrm>
          <a:prstGeom prst="rect">
            <a:avLst/>
          </a:prstGeom>
        </p:spPr>
      </p:pic>
    </p:spTree>
    <p:extLst>
      <p:ext uri="{BB962C8B-B14F-4D97-AF65-F5344CB8AC3E}">
        <p14:creationId xmlns:p14="http://schemas.microsoft.com/office/powerpoint/2010/main" xmlns="" val="31090093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62466" name="Picture 2"/>
          <p:cNvPicPr>
            <a:picLocks noChangeAspect="1" noChangeArrowheads="1"/>
          </p:cNvPicPr>
          <p:nvPr/>
        </p:nvPicPr>
        <p:blipFill>
          <a:blip r:embed="rId2" cstate="print"/>
          <a:srcRect t="3840" b="4926"/>
          <a:stretch>
            <a:fillRect/>
          </a:stretch>
        </p:blipFill>
        <p:spPr bwMode="auto">
          <a:xfrm>
            <a:off x="2411760" y="0"/>
            <a:ext cx="5661837" cy="6858000"/>
          </a:xfrm>
          <a:prstGeom prst="rect">
            <a:avLst/>
          </a:prstGeom>
          <a:noFill/>
          <a:ln w="9525">
            <a:noFill/>
            <a:miter lim="800000"/>
            <a:headEnd/>
            <a:tailEnd/>
          </a:ln>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23528" y="188640"/>
            <a:ext cx="2016224" cy="266455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63490" name="Picture 2"/>
          <p:cNvPicPr>
            <a:picLocks noChangeAspect="1" noChangeArrowheads="1"/>
          </p:cNvPicPr>
          <p:nvPr/>
        </p:nvPicPr>
        <p:blipFill>
          <a:blip r:embed="rId2" cstate="print"/>
          <a:srcRect t="3517" b="4489"/>
          <a:stretch>
            <a:fillRect/>
          </a:stretch>
        </p:blipFill>
        <p:spPr bwMode="auto">
          <a:xfrm>
            <a:off x="2339752" y="40854"/>
            <a:ext cx="5581650" cy="6817146"/>
          </a:xfrm>
          <a:prstGeom prst="rect">
            <a:avLst/>
          </a:prstGeom>
          <a:noFill/>
          <a:ln w="9525">
            <a:noFill/>
            <a:miter lim="800000"/>
            <a:headEnd/>
            <a:tailEnd/>
          </a:ln>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23528" y="188640"/>
            <a:ext cx="2016224" cy="266455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s://www.englishteachers.ru/uploadedfiles/waresimgs/561.jpg"/>
          <p:cNvPicPr>
            <a:picLocks noChangeAspect="1" noChangeArrowheads="1"/>
          </p:cNvPicPr>
          <p:nvPr/>
        </p:nvPicPr>
        <p:blipFill>
          <a:blip r:embed="rId2" cstate="print"/>
          <a:srcRect/>
          <a:stretch>
            <a:fillRect/>
          </a:stretch>
        </p:blipFill>
        <p:spPr bwMode="auto">
          <a:xfrm>
            <a:off x="3707904" y="476674"/>
            <a:ext cx="2041174" cy="2807910"/>
          </a:xfrm>
          <a:prstGeom prst="rect">
            <a:avLst/>
          </a:prstGeom>
          <a:noFill/>
        </p:spPr>
      </p:pic>
      <p:pic>
        <p:nvPicPr>
          <p:cNvPr id="14340" name="Picture 4" descr="https://www.englishteachers.ru/uploadedfiles/waresimgs/558.jpg"/>
          <p:cNvPicPr>
            <a:picLocks noChangeAspect="1" noChangeArrowheads="1"/>
          </p:cNvPicPr>
          <p:nvPr/>
        </p:nvPicPr>
        <p:blipFill>
          <a:blip r:embed="rId3" cstate="print"/>
          <a:srcRect/>
          <a:stretch>
            <a:fillRect/>
          </a:stretch>
        </p:blipFill>
        <p:spPr bwMode="auto">
          <a:xfrm>
            <a:off x="1403648" y="476674"/>
            <a:ext cx="2056408" cy="2817371"/>
          </a:xfrm>
          <a:prstGeom prst="rect">
            <a:avLst/>
          </a:prstGeom>
          <a:noFill/>
        </p:spPr>
      </p:pic>
      <p:pic>
        <p:nvPicPr>
          <p:cNvPr id="14342" name="Picture 6" descr="https://www.englishteachers.ru/uploadedfiles/waresimgs/559.jpg"/>
          <p:cNvPicPr>
            <a:picLocks noChangeAspect="1" noChangeArrowheads="1"/>
          </p:cNvPicPr>
          <p:nvPr/>
        </p:nvPicPr>
        <p:blipFill>
          <a:blip r:embed="rId4" cstate="print"/>
          <a:srcRect/>
          <a:stretch>
            <a:fillRect/>
          </a:stretch>
        </p:blipFill>
        <p:spPr bwMode="auto">
          <a:xfrm>
            <a:off x="6012160" y="476674"/>
            <a:ext cx="2056408" cy="2808312"/>
          </a:xfrm>
          <a:prstGeom prst="rect">
            <a:avLst/>
          </a:prstGeom>
          <a:noFill/>
        </p:spPr>
      </p:pic>
      <p:pic>
        <p:nvPicPr>
          <p:cNvPr id="14344" name="Picture 8" descr="https://www.englishteachers.ru/uploadedfiles/waresimgs/548.jpg"/>
          <p:cNvPicPr>
            <a:picLocks noChangeAspect="1" noChangeArrowheads="1"/>
          </p:cNvPicPr>
          <p:nvPr/>
        </p:nvPicPr>
        <p:blipFill>
          <a:blip r:embed="rId5" cstate="print"/>
          <a:srcRect/>
          <a:stretch>
            <a:fillRect/>
          </a:stretch>
        </p:blipFill>
        <p:spPr bwMode="auto">
          <a:xfrm>
            <a:off x="1403648" y="3501008"/>
            <a:ext cx="2162175" cy="2971801"/>
          </a:xfrm>
          <a:prstGeom prst="rect">
            <a:avLst/>
          </a:prstGeom>
          <a:noFill/>
        </p:spPr>
      </p:pic>
      <p:pic>
        <p:nvPicPr>
          <p:cNvPr id="14346" name="Picture 10" descr="https://www.englishteachers.ru/uploadedfiles/waresimgs/560.jpg"/>
          <p:cNvPicPr>
            <a:picLocks noChangeAspect="1" noChangeArrowheads="1"/>
          </p:cNvPicPr>
          <p:nvPr/>
        </p:nvPicPr>
        <p:blipFill>
          <a:blip r:embed="rId6" cstate="print"/>
          <a:srcRect/>
          <a:stretch>
            <a:fillRect/>
          </a:stretch>
        </p:blipFill>
        <p:spPr bwMode="auto">
          <a:xfrm>
            <a:off x="3635896" y="3501008"/>
            <a:ext cx="2162175" cy="2981326"/>
          </a:xfrm>
          <a:prstGeom prst="rect">
            <a:avLst/>
          </a:prstGeom>
          <a:noFill/>
        </p:spPr>
      </p:pic>
      <p:pic>
        <p:nvPicPr>
          <p:cNvPr id="14348" name="Picture 12" descr="https://www.englishteachers.ru/uploadedfiles/waresimgs/345.jpg"/>
          <p:cNvPicPr>
            <a:picLocks noChangeAspect="1" noChangeArrowheads="1"/>
          </p:cNvPicPr>
          <p:nvPr/>
        </p:nvPicPr>
        <p:blipFill>
          <a:blip r:embed="rId7" cstate="print"/>
          <a:srcRect/>
          <a:stretch>
            <a:fillRect/>
          </a:stretch>
        </p:blipFill>
        <p:spPr bwMode="auto">
          <a:xfrm>
            <a:off x="5868144" y="3501008"/>
            <a:ext cx="2160240" cy="2984644"/>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p:nvPr>
        </p:nvSpPr>
        <p:spPr>
          <a:xfrm>
            <a:off x="467544" y="188640"/>
            <a:ext cx="8229600" cy="654050"/>
          </a:xfrm>
        </p:spPr>
        <p:txBody>
          <a:bodyPr>
            <a:normAutofit fontScale="90000"/>
          </a:bodyPr>
          <a:lstStyle/>
          <a:p>
            <a:pPr eaLnBrk="1" hangingPunct="1"/>
            <a:r>
              <a:rPr lang="ru-RU" dirty="0" smtClean="0"/>
              <a:t>Разнообразие жанров</a:t>
            </a:r>
          </a:p>
        </p:txBody>
      </p:sp>
      <p:graphicFrame>
        <p:nvGraphicFramePr>
          <p:cNvPr id="4" name="Содержимое 3"/>
          <p:cNvGraphicFramePr>
            <a:graphicFrameLocks noGrp="1"/>
          </p:cNvGraphicFramePr>
          <p:nvPr>
            <p:ph idx="1"/>
          </p:nvPr>
        </p:nvGraphicFramePr>
        <p:xfrm>
          <a:off x="467544" y="908722"/>
          <a:ext cx="8229600" cy="5805265"/>
        </p:xfrm>
        <a:graphic>
          <a:graphicData uri="http://schemas.openxmlformats.org/drawingml/2006/table">
            <a:tbl>
              <a:tblPr firstRow="1" bandRow="1">
                <a:tableStyleId>{74C1A8A3-306A-4EB7-A6B1-4F7E0EB9C5D6}</a:tableStyleId>
              </a:tblPr>
              <a:tblGrid>
                <a:gridCol w="2543164"/>
                <a:gridCol w="2943236"/>
                <a:gridCol w="2743200"/>
              </a:tblGrid>
              <a:tr h="383696">
                <a:tc>
                  <a:txBody>
                    <a:bodyPr/>
                    <a:lstStyle/>
                    <a:p>
                      <a:r>
                        <a:rPr lang="ru-RU" sz="1800" dirty="0" smtClean="0"/>
                        <a:t>2-4 классы</a:t>
                      </a:r>
                      <a:endParaRPr lang="ru-RU" sz="1800" dirty="0"/>
                    </a:p>
                  </a:txBody>
                  <a:tcPr marT="45716" marB="45716"/>
                </a:tc>
                <a:tc>
                  <a:txBody>
                    <a:bodyPr/>
                    <a:lstStyle/>
                    <a:p>
                      <a:r>
                        <a:rPr lang="ru-RU" sz="1800" dirty="0" smtClean="0"/>
                        <a:t>5-9 классы</a:t>
                      </a:r>
                      <a:endParaRPr lang="ru-RU" sz="1800" dirty="0"/>
                    </a:p>
                  </a:txBody>
                  <a:tcPr marT="45716" marB="45716"/>
                </a:tc>
                <a:tc>
                  <a:txBody>
                    <a:bodyPr/>
                    <a:lstStyle/>
                    <a:p>
                      <a:r>
                        <a:rPr lang="ru-RU" sz="1800" dirty="0" smtClean="0"/>
                        <a:t>10-11 классы</a:t>
                      </a:r>
                      <a:endParaRPr lang="ru-RU" sz="1800" dirty="0"/>
                    </a:p>
                  </a:txBody>
                  <a:tcPr marT="45716" marB="45716"/>
                </a:tc>
              </a:tr>
              <a:tr h="5421569">
                <a:tc>
                  <a:txBody>
                    <a:bodyPr/>
                    <a:lstStyle/>
                    <a:p>
                      <a:pPr>
                        <a:buFont typeface="Arial" pitchFamily="34" charset="0"/>
                        <a:buChar char="•"/>
                      </a:pPr>
                      <a:r>
                        <a:rPr lang="ru-RU" sz="1800" dirty="0" smtClean="0"/>
                        <a:t> </a:t>
                      </a:r>
                      <a:r>
                        <a:rPr lang="ru-RU" sz="2400" dirty="0" smtClean="0"/>
                        <a:t>Сказки</a:t>
                      </a:r>
                    </a:p>
                    <a:p>
                      <a:pPr>
                        <a:buFont typeface="Arial" pitchFamily="34" charset="0"/>
                        <a:buChar char="•"/>
                      </a:pPr>
                      <a:r>
                        <a:rPr lang="ru-RU" sz="2400" dirty="0" smtClean="0"/>
                        <a:t>Рассказы</a:t>
                      </a:r>
                    </a:p>
                    <a:p>
                      <a:pPr>
                        <a:buFont typeface="Arial" pitchFamily="34" charset="0"/>
                        <a:buChar char="•"/>
                      </a:pPr>
                      <a:r>
                        <a:rPr lang="ru-RU" sz="2400" dirty="0" smtClean="0"/>
                        <a:t>Пословицы, поговорки, скороговорки, загадки</a:t>
                      </a:r>
                    </a:p>
                    <a:p>
                      <a:pPr>
                        <a:buFont typeface="Arial" pitchFamily="34" charset="0"/>
                        <a:buChar char="•"/>
                      </a:pPr>
                      <a:r>
                        <a:rPr lang="ru-RU" sz="2400" dirty="0" smtClean="0"/>
                        <a:t>Комиксы</a:t>
                      </a:r>
                    </a:p>
                    <a:p>
                      <a:pPr>
                        <a:buFont typeface="Arial" pitchFamily="34" charset="0"/>
                        <a:buChar char="•"/>
                      </a:pPr>
                      <a:r>
                        <a:rPr lang="ru-RU" sz="2400" dirty="0" smtClean="0"/>
                        <a:t>Информационные</a:t>
                      </a:r>
                      <a:r>
                        <a:rPr lang="ru-RU" sz="2400" baseline="0" dirty="0" smtClean="0"/>
                        <a:t> тексты</a:t>
                      </a:r>
                    </a:p>
                    <a:p>
                      <a:pPr>
                        <a:buFont typeface="Arial" pitchFamily="34" charset="0"/>
                        <a:buChar char="•"/>
                      </a:pPr>
                      <a:r>
                        <a:rPr lang="ru-RU" sz="2400" baseline="0" dirty="0" smtClean="0"/>
                        <a:t>Стихи</a:t>
                      </a:r>
                    </a:p>
                    <a:p>
                      <a:pPr>
                        <a:buFont typeface="Arial" pitchFamily="34" charset="0"/>
                        <a:buChar char="•"/>
                      </a:pPr>
                      <a:r>
                        <a:rPr lang="ru-RU" sz="2400" baseline="0" dirty="0" smtClean="0"/>
                        <a:t>Инструкции</a:t>
                      </a:r>
                    </a:p>
                    <a:p>
                      <a:pPr>
                        <a:buFont typeface="Arial" pitchFamily="34" charset="0"/>
                        <a:buChar char="•"/>
                      </a:pPr>
                      <a:r>
                        <a:rPr lang="ru-RU" sz="2400" baseline="0" dirty="0" smtClean="0"/>
                        <a:t>Басни</a:t>
                      </a:r>
                    </a:p>
                    <a:p>
                      <a:pPr>
                        <a:buFont typeface="Arial" pitchFamily="34" charset="0"/>
                        <a:buChar char="•"/>
                      </a:pPr>
                      <a:r>
                        <a:rPr lang="ru-RU" sz="2400" baseline="0" dirty="0" smtClean="0"/>
                        <a:t>Легенды</a:t>
                      </a:r>
                    </a:p>
                    <a:p>
                      <a:pPr>
                        <a:buFont typeface="Arial" pitchFamily="34" charset="0"/>
                        <a:buChar char="•"/>
                      </a:pPr>
                      <a:r>
                        <a:rPr lang="ru-RU" sz="2400" baseline="0" dirty="0" smtClean="0"/>
                        <a:t>Письма</a:t>
                      </a:r>
                      <a:endParaRPr lang="ru-RU" sz="1800" dirty="0"/>
                    </a:p>
                  </a:txBody>
                  <a:tcPr marT="45716" marB="45716"/>
                </a:tc>
                <a:tc>
                  <a:txBody>
                    <a:bodyPr/>
                    <a:lstStyle/>
                    <a:p>
                      <a:pPr>
                        <a:buFont typeface="Arial" pitchFamily="34" charset="0"/>
                        <a:buChar char="•"/>
                      </a:pPr>
                      <a:r>
                        <a:rPr lang="ru-RU" sz="1800" dirty="0" smtClean="0"/>
                        <a:t> Сказки</a:t>
                      </a:r>
                    </a:p>
                    <a:p>
                      <a:pPr>
                        <a:buFont typeface="Arial" pitchFamily="34" charset="0"/>
                        <a:buChar char="•"/>
                      </a:pPr>
                      <a:r>
                        <a:rPr lang="ru-RU" sz="1800" dirty="0" smtClean="0"/>
                        <a:t>Мифы</a:t>
                      </a:r>
                    </a:p>
                    <a:p>
                      <a:pPr>
                        <a:buFont typeface="Arial" pitchFamily="34" charset="0"/>
                        <a:buChar char="•"/>
                      </a:pPr>
                      <a:r>
                        <a:rPr lang="ru-RU" sz="1800" dirty="0" smtClean="0"/>
                        <a:t>Легенды</a:t>
                      </a:r>
                    </a:p>
                    <a:p>
                      <a:pPr>
                        <a:buFont typeface="Arial" pitchFamily="34" charset="0"/>
                        <a:buChar char="•"/>
                      </a:pPr>
                      <a:r>
                        <a:rPr lang="ru-RU" sz="1800" dirty="0" smtClean="0"/>
                        <a:t>Басни</a:t>
                      </a:r>
                    </a:p>
                    <a:p>
                      <a:pPr>
                        <a:buFont typeface="Arial" pitchFamily="34" charset="0"/>
                        <a:buChar char="•"/>
                      </a:pPr>
                      <a:r>
                        <a:rPr lang="ru-RU" sz="1800" dirty="0" smtClean="0"/>
                        <a:t>Объявления</a:t>
                      </a:r>
                    </a:p>
                    <a:p>
                      <a:pPr>
                        <a:buFont typeface="Arial" pitchFamily="34" charset="0"/>
                        <a:buChar char="•"/>
                      </a:pPr>
                      <a:r>
                        <a:rPr lang="ru-RU" sz="1800" dirty="0" smtClean="0"/>
                        <a:t>Правила</a:t>
                      </a:r>
                    </a:p>
                    <a:p>
                      <a:pPr>
                        <a:buFont typeface="Arial" pitchFamily="34" charset="0"/>
                        <a:buChar char="•"/>
                      </a:pPr>
                      <a:r>
                        <a:rPr lang="ru-RU" sz="1800" dirty="0" smtClean="0"/>
                        <a:t>Инструкции</a:t>
                      </a:r>
                    </a:p>
                    <a:p>
                      <a:pPr>
                        <a:buFont typeface="Arial" pitchFamily="34" charset="0"/>
                        <a:buChar char="•"/>
                      </a:pPr>
                      <a:r>
                        <a:rPr lang="ru-RU" sz="1800" dirty="0" smtClean="0"/>
                        <a:t>Расписания</a:t>
                      </a:r>
                    </a:p>
                    <a:p>
                      <a:pPr>
                        <a:buFont typeface="Arial" pitchFamily="34" charset="0"/>
                        <a:buChar char="•"/>
                      </a:pPr>
                      <a:r>
                        <a:rPr lang="ru-RU" sz="1800" dirty="0" smtClean="0"/>
                        <a:t>Программы</a:t>
                      </a:r>
                      <a:r>
                        <a:rPr lang="ru-RU" sz="1800" baseline="0" dirty="0" smtClean="0"/>
                        <a:t> мероприятий</a:t>
                      </a:r>
                    </a:p>
                    <a:p>
                      <a:pPr>
                        <a:buFont typeface="Arial" pitchFamily="34" charset="0"/>
                        <a:buChar char="•"/>
                      </a:pPr>
                      <a:r>
                        <a:rPr lang="ru-RU" sz="1800" baseline="0" dirty="0" smtClean="0"/>
                        <a:t>Отрывки из художественных произведений (повестей, романов)</a:t>
                      </a:r>
                    </a:p>
                    <a:p>
                      <a:pPr>
                        <a:buFont typeface="Arial" pitchFamily="34" charset="0"/>
                        <a:buChar char="•"/>
                      </a:pPr>
                      <a:r>
                        <a:rPr lang="ru-RU" sz="1800" dirty="0" smtClean="0"/>
                        <a:t>Стихи</a:t>
                      </a:r>
                    </a:p>
                    <a:p>
                      <a:pPr>
                        <a:buFont typeface="Arial" pitchFamily="34" charset="0"/>
                        <a:buChar char="•"/>
                      </a:pPr>
                      <a:r>
                        <a:rPr lang="ru-RU" sz="1800" dirty="0" smtClean="0"/>
                        <a:t>Научно-популярные</a:t>
                      </a:r>
                      <a:r>
                        <a:rPr lang="ru-RU" sz="1800" baseline="0" dirty="0" smtClean="0"/>
                        <a:t> тексты (энциклопедические, журнальные)</a:t>
                      </a:r>
                    </a:p>
                    <a:p>
                      <a:pPr>
                        <a:buFont typeface="Arial" pitchFamily="34" charset="0"/>
                        <a:buChar char="•"/>
                      </a:pPr>
                      <a:r>
                        <a:rPr lang="ru-RU" sz="1800" baseline="0" dirty="0" err="1" smtClean="0"/>
                        <a:t>Вебсайты</a:t>
                      </a:r>
                      <a:r>
                        <a:rPr lang="ru-RU" sz="1800" baseline="0" dirty="0" smtClean="0"/>
                        <a:t>/</a:t>
                      </a:r>
                      <a:r>
                        <a:rPr lang="ru-RU" sz="1800" baseline="0" dirty="0" err="1" smtClean="0"/>
                        <a:t>вебстраницы</a:t>
                      </a:r>
                      <a:endParaRPr lang="ru-RU" sz="1800" dirty="0"/>
                    </a:p>
                  </a:txBody>
                  <a:tcPr marT="45716" marB="45716"/>
                </a:tc>
                <a:tc>
                  <a:txBody>
                    <a:bodyPr/>
                    <a:lstStyle/>
                    <a:p>
                      <a:pPr>
                        <a:buFont typeface="Arial" pitchFamily="34" charset="0"/>
                        <a:buChar char="•"/>
                      </a:pPr>
                      <a:r>
                        <a:rPr lang="ru-RU" sz="1800" dirty="0" smtClean="0"/>
                        <a:t> Интервью</a:t>
                      </a:r>
                    </a:p>
                    <a:p>
                      <a:pPr>
                        <a:buFont typeface="Arial" pitchFamily="34" charset="0"/>
                        <a:buChar char="•"/>
                      </a:pPr>
                      <a:r>
                        <a:rPr lang="ru-RU" sz="1800" dirty="0" smtClean="0"/>
                        <a:t>Словарные</a:t>
                      </a:r>
                      <a:r>
                        <a:rPr lang="ru-RU" sz="1800" baseline="0" dirty="0" smtClean="0"/>
                        <a:t> и энциклопедические статьи</a:t>
                      </a:r>
                    </a:p>
                    <a:p>
                      <a:pPr>
                        <a:buFont typeface="Arial" pitchFamily="34" charset="0"/>
                        <a:buChar char="•"/>
                      </a:pPr>
                      <a:r>
                        <a:rPr lang="ru-RU" sz="1800" baseline="0" dirty="0" smtClean="0"/>
                        <a:t>Рекламные тексты (буклеты, объявления)</a:t>
                      </a:r>
                    </a:p>
                    <a:p>
                      <a:pPr>
                        <a:buFont typeface="Arial" pitchFamily="34" charset="0"/>
                        <a:buChar char="•"/>
                      </a:pPr>
                      <a:r>
                        <a:rPr lang="ru-RU" sz="1800" baseline="0" dirty="0" smtClean="0"/>
                        <a:t>Биографии</a:t>
                      </a:r>
                    </a:p>
                    <a:p>
                      <a:pPr>
                        <a:buFont typeface="Arial" pitchFamily="34" charset="0"/>
                        <a:buChar char="•"/>
                      </a:pPr>
                      <a:r>
                        <a:rPr lang="ru-RU" sz="1800" baseline="0" dirty="0" smtClean="0"/>
                        <a:t>Отрывки из исторических произведений</a:t>
                      </a:r>
                    </a:p>
                    <a:p>
                      <a:pPr>
                        <a:buFont typeface="Arial" pitchFamily="34" charset="0"/>
                        <a:buChar char="•"/>
                      </a:pPr>
                      <a:r>
                        <a:rPr lang="ru-RU" sz="1800" baseline="0" dirty="0" smtClean="0"/>
                        <a:t>Отрывки из художественных произведений (повестей, романов)</a:t>
                      </a:r>
                    </a:p>
                    <a:p>
                      <a:pPr>
                        <a:buFont typeface="Arial" pitchFamily="34" charset="0"/>
                        <a:buChar char="•"/>
                      </a:pPr>
                      <a:r>
                        <a:rPr lang="ru-RU" sz="1800" baseline="0" dirty="0" smtClean="0"/>
                        <a:t>Научно-популярные статьи</a:t>
                      </a:r>
                    </a:p>
                    <a:p>
                      <a:pPr>
                        <a:buFont typeface="Arial" pitchFamily="34" charset="0"/>
                        <a:buChar char="•"/>
                      </a:pPr>
                      <a:r>
                        <a:rPr lang="ru-RU" sz="1800" baseline="0" dirty="0" err="1" smtClean="0"/>
                        <a:t>Вебсайты</a:t>
                      </a:r>
                      <a:endParaRPr lang="ru-RU" sz="1800" baseline="0" dirty="0" smtClean="0"/>
                    </a:p>
                    <a:p>
                      <a:pPr>
                        <a:buFont typeface="Arial" pitchFamily="34" charset="0"/>
                        <a:buChar char="•"/>
                      </a:pPr>
                      <a:r>
                        <a:rPr lang="ru-RU" sz="1800" baseline="0" dirty="0" smtClean="0"/>
                        <a:t>Драматургия</a:t>
                      </a:r>
                    </a:p>
                    <a:p>
                      <a:pPr>
                        <a:buFont typeface="Arial" pitchFamily="34" charset="0"/>
                        <a:buChar char="•"/>
                      </a:pPr>
                      <a:r>
                        <a:rPr lang="ru-RU" sz="1800" baseline="0" dirty="0" smtClean="0"/>
                        <a:t>Мемуары</a:t>
                      </a:r>
                      <a:endParaRPr lang="ru-RU" sz="1800" dirty="0"/>
                    </a:p>
                  </a:txBody>
                  <a:tcPr marT="45716" marB="45716"/>
                </a:tc>
              </a:tr>
            </a:tbl>
          </a:graphicData>
        </a:graphic>
      </p:graphicFrame>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rotWithShape="1">
          <a:blip r:embed="rId2" cstate="print"/>
          <a:srcRect r="4153"/>
          <a:stretch/>
        </p:blipFill>
        <p:spPr>
          <a:xfrm>
            <a:off x="4989161" y="620688"/>
            <a:ext cx="4143263" cy="6104282"/>
          </a:xfrm>
          <a:prstGeom prst="rect">
            <a:avLst/>
          </a:prstGeom>
        </p:spPr>
      </p:pic>
      <p:pic>
        <p:nvPicPr>
          <p:cNvPr id="2" name="Рисунок 1"/>
          <p:cNvPicPr>
            <a:picLocks noChangeAspect="1"/>
          </p:cNvPicPr>
          <p:nvPr/>
        </p:nvPicPr>
        <p:blipFill>
          <a:blip r:embed="rId3" cstate="print"/>
          <a:stretch>
            <a:fillRect/>
          </a:stretch>
        </p:blipFill>
        <p:spPr>
          <a:xfrm>
            <a:off x="1043608" y="751021"/>
            <a:ext cx="4401371" cy="6104282"/>
          </a:xfrm>
          <a:prstGeom prst="rect">
            <a:avLst/>
          </a:prstGeom>
        </p:spPr>
      </p:pic>
      <p:pic>
        <p:nvPicPr>
          <p:cNvPr id="4" name="Picture 2" descr="Y:\Delo-New\Oblozhki\Titul\Big\ReadUp2_2016.jpg"/>
          <p:cNvPicPr>
            <a:picLocks noChangeAspect="1" noChangeArrowheads="1"/>
          </p:cNvPicPr>
          <p:nvPr/>
        </p:nvPicPr>
        <p:blipFill>
          <a:blip r:embed="rId4" cstate="print"/>
          <a:srcRect/>
          <a:stretch>
            <a:fillRect/>
          </a:stretch>
        </p:blipFill>
        <p:spPr bwMode="auto">
          <a:xfrm>
            <a:off x="0" y="0"/>
            <a:ext cx="1187624" cy="1627098"/>
          </a:xfrm>
          <a:prstGeom prst="rect">
            <a:avLst/>
          </a:prstGeom>
          <a:noFill/>
        </p:spPr>
      </p:pic>
    </p:spTree>
    <p:extLst>
      <p:ext uri="{BB962C8B-B14F-4D97-AF65-F5344CB8AC3E}">
        <p14:creationId xmlns:p14="http://schemas.microsoft.com/office/powerpoint/2010/main" xmlns="" val="24348838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Популярные направления программ</a:t>
            </a:r>
            <a:br>
              <a:rPr lang="ru-RU" dirty="0" smtClean="0"/>
            </a:br>
            <a:r>
              <a:rPr lang="ru-RU" dirty="0" smtClean="0"/>
              <a:t>по иностранным языкам</a:t>
            </a:r>
            <a:endParaRPr lang="ru-RU" dirty="0"/>
          </a:p>
        </p:txBody>
      </p:sp>
      <p:sp>
        <p:nvSpPr>
          <p:cNvPr id="3" name="Содержимое 2"/>
          <p:cNvSpPr>
            <a:spLocks noGrp="1"/>
          </p:cNvSpPr>
          <p:nvPr>
            <p:ph idx="1"/>
          </p:nvPr>
        </p:nvSpPr>
        <p:spPr>
          <a:xfrm>
            <a:off x="539552" y="1844824"/>
            <a:ext cx="8280920" cy="4813995"/>
          </a:xfrm>
        </p:spPr>
        <p:txBody>
          <a:bodyPr>
            <a:normAutofit fontScale="85000" lnSpcReduction="10000"/>
          </a:bodyPr>
          <a:lstStyle/>
          <a:p>
            <a:r>
              <a:rPr lang="ru-RU" dirty="0" smtClean="0"/>
              <a:t>Повторение изученного материала</a:t>
            </a:r>
          </a:p>
          <a:p>
            <a:r>
              <a:rPr lang="ru-RU" dirty="0" smtClean="0"/>
              <a:t>Грамматика</a:t>
            </a:r>
          </a:p>
          <a:p>
            <a:r>
              <a:rPr lang="ru-RU" dirty="0" smtClean="0"/>
              <a:t>Лексика</a:t>
            </a:r>
          </a:p>
          <a:p>
            <a:r>
              <a:rPr lang="ru-RU" dirty="0" smtClean="0"/>
              <a:t>Чтение</a:t>
            </a:r>
          </a:p>
          <a:p>
            <a:r>
              <a:rPr lang="ru-RU" dirty="0" smtClean="0"/>
              <a:t>Страноведение</a:t>
            </a:r>
          </a:p>
          <a:p>
            <a:r>
              <a:rPr lang="ru-RU" dirty="0" smtClean="0"/>
              <a:t>Проекты по разным темам</a:t>
            </a:r>
          </a:p>
          <a:p>
            <a:r>
              <a:rPr lang="en-US" dirty="0" smtClean="0"/>
              <a:t>Art</a:t>
            </a:r>
            <a:r>
              <a:rPr lang="ru-RU" dirty="0" smtClean="0"/>
              <a:t> занятия (музыка, творчество, театр)</a:t>
            </a:r>
          </a:p>
          <a:p>
            <a:pPr>
              <a:buNone/>
            </a:pPr>
            <a:endParaRPr lang="ru-RU" dirty="0" smtClean="0"/>
          </a:p>
          <a:p>
            <a:pPr>
              <a:buNone/>
            </a:pPr>
            <a:r>
              <a:rPr lang="ru-RU" dirty="0" smtClean="0"/>
              <a:t>Рассмотрим, что может включать в себя программа по каждой из представленных тематик.</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stretch>
            <a:fillRect/>
          </a:stretch>
        </p:blipFill>
        <p:spPr>
          <a:xfrm>
            <a:off x="364448" y="116632"/>
            <a:ext cx="4533476" cy="5832648"/>
          </a:xfrm>
          <a:prstGeom prst="rect">
            <a:avLst/>
          </a:prstGeom>
        </p:spPr>
      </p:pic>
      <p:pic>
        <p:nvPicPr>
          <p:cNvPr id="3" name="Рисунок 2"/>
          <p:cNvPicPr>
            <a:picLocks noChangeAspect="1"/>
          </p:cNvPicPr>
          <p:nvPr/>
        </p:nvPicPr>
        <p:blipFill>
          <a:blip r:embed="rId3" cstate="print"/>
          <a:stretch>
            <a:fillRect/>
          </a:stretch>
        </p:blipFill>
        <p:spPr>
          <a:xfrm>
            <a:off x="4852943" y="330621"/>
            <a:ext cx="4291057" cy="6266731"/>
          </a:xfrm>
          <a:prstGeom prst="rect">
            <a:avLst/>
          </a:prstGeom>
        </p:spPr>
      </p:pic>
    </p:spTree>
    <p:extLst>
      <p:ext uri="{BB962C8B-B14F-4D97-AF65-F5344CB8AC3E}">
        <p14:creationId xmlns:p14="http://schemas.microsoft.com/office/powerpoint/2010/main" xmlns="" val="32544838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0964" name="Picture 4"/>
          <p:cNvPicPr>
            <a:picLocks noChangeAspect="1" noChangeArrowheads="1"/>
          </p:cNvPicPr>
          <p:nvPr/>
        </p:nvPicPr>
        <p:blipFill>
          <a:blip r:embed="rId2" cstate="print"/>
          <a:srcRect/>
          <a:stretch>
            <a:fillRect/>
          </a:stretch>
        </p:blipFill>
        <p:spPr bwMode="auto">
          <a:xfrm>
            <a:off x="611560" y="260649"/>
            <a:ext cx="8532440" cy="6198242"/>
          </a:xfrm>
          <a:prstGeom prst="rect">
            <a:avLst/>
          </a:prstGeom>
          <a:noFill/>
          <a:ln w="9525">
            <a:noFill/>
            <a:miter lim="800000"/>
            <a:headEnd/>
            <a:tailEnd/>
          </a:ln>
        </p:spPr>
      </p:pic>
      <p:pic>
        <p:nvPicPr>
          <p:cNvPr id="7" name="Picture 8" descr="https://www.englishteachers.ru/uploadedfiles/waresimgs/548.jpg"/>
          <p:cNvPicPr>
            <a:picLocks noChangeAspect="1" noChangeArrowheads="1"/>
          </p:cNvPicPr>
          <p:nvPr/>
        </p:nvPicPr>
        <p:blipFill>
          <a:blip r:embed="rId3" cstate="print"/>
          <a:srcRect/>
          <a:stretch>
            <a:fillRect/>
          </a:stretch>
        </p:blipFill>
        <p:spPr bwMode="auto">
          <a:xfrm>
            <a:off x="0" y="4631842"/>
            <a:ext cx="1619672" cy="2226158"/>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cstate="print"/>
          <a:srcRect/>
          <a:stretch>
            <a:fillRect/>
          </a:stretch>
        </p:blipFill>
        <p:spPr bwMode="auto">
          <a:xfrm>
            <a:off x="304800" y="1219200"/>
            <a:ext cx="8839200" cy="5638800"/>
          </a:xfrm>
          <a:prstGeom prst="rect">
            <a:avLst/>
          </a:prstGeom>
          <a:noFill/>
          <a:ln w="9525">
            <a:noFill/>
            <a:miter lim="800000"/>
            <a:headEnd/>
            <a:tailEnd/>
          </a:ln>
        </p:spPr>
      </p:pic>
      <p:pic>
        <p:nvPicPr>
          <p:cNvPr id="5" name="Picture 8" descr="https://www.englishteachers.ru/uploadedfiles/waresimgs/548.jpg"/>
          <p:cNvPicPr>
            <a:picLocks noChangeAspect="1" noChangeArrowheads="1"/>
          </p:cNvPicPr>
          <p:nvPr/>
        </p:nvPicPr>
        <p:blipFill>
          <a:blip r:embed="rId3" cstate="print"/>
          <a:srcRect/>
          <a:stretch>
            <a:fillRect/>
          </a:stretch>
        </p:blipFill>
        <p:spPr bwMode="auto">
          <a:xfrm>
            <a:off x="0" y="0"/>
            <a:ext cx="1619672" cy="2226158"/>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https://www.englishteachers.ru/uploadedfiles/waresimgs/496.jpg"/>
          <p:cNvPicPr>
            <a:picLocks noChangeAspect="1" noChangeArrowheads="1"/>
          </p:cNvPicPr>
          <p:nvPr/>
        </p:nvPicPr>
        <p:blipFill>
          <a:blip r:embed="rId2" cstate="print"/>
          <a:srcRect/>
          <a:stretch>
            <a:fillRect/>
          </a:stretch>
        </p:blipFill>
        <p:spPr bwMode="auto">
          <a:xfrm>
            <a:off x="0" y="0"/>
            <a:ext cx="1909763" cy="2636838"/>
          </a:xfrm>
          <a:prstGeom prst="rect">
            <a:avLst/>
          </a:prstGeom>
          <a:noFill/>
          <a:ln w="9525">
            <a:noFill/>
            <a:miter lim="800000"/>
            <a:headEnd/>
            <a:tailEnd/>
          </a:ln>
        </p:spPr>
      </p:pic>
      <p:pic>
        <p:nvPicPr>
          <p:cNvPr id="74754" name="Picture 2"/>
          <p:cNvPicPr>
            <a:picLocks noChangeAspect="1" noChangeArrowheads="1"/>
          </p:cNvPicPr>
          <p:nvPr/>
        </p:nvPicPr>
        <p:blipFill>
          <a:blip r:embed="rId3" cstate="print"/>
          <a:srcRect b="16169"/>
          <a:stretch>
            <a:fillRect/>
          </a:stretch>
        </p:blipFill>
        <p:spPr bwMode="auto">
          <a:xfrm>
            <a:off x="2611439" y="0"/>
            <a:ext cx="5948052" cy="6858000"/>
          </a:xfrm>
          <a:prstGeom prst="rect">
            <a:avLst/>
          </a:prstGeom>
          <a:ln>
            <a:noFill/>
          </a:ln>
          <a:effectLst>
            <a:outerShdw blurRad="190500" algn="tl" rotWithShape="0">
              <a:srgbClr val="000000">
                <a:alpha val="70000"/>
              </a:srgbClr>
            </a:outerShdw>
          </a:effectLst>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Страноведение</a:t>
            </a:r>
            <a:endParaRPr lang="ru-RU" dirty="0"/>
          </a:p>
        </p:txBody>
      </p:sp>
      <p:pic>
        <p:nvPicPr>
          <p:cNvPr id="4" name="Содержимое 3" descr="london-1441427_960_720.png"/>
          <p:cNvPicPr>
            <a:picLocks noGrp="1" noChangeAspect="1"/>
          </p:cNvPicPr>
          <p:nvPr>
            <p:ph idx="1"/>
          </p:nvPr>
        </p:nvPicPr>
        <p:blipFill>
          <a:blip r:embed="rId2" cstate="print"/>
          <a:stretch>
            <a:fillRect/>
          </a:stretch>
        </p:blipFill>
        <p:spPr>
          <a:xfrm>
            <a:off x="457200" y="1805781"/>
            <a:ext cx="8229600" cy="4114800"/>
          </a:xfr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p:cNvPicPr>
            <a:picLocks noGrp="1" noChangeAspect="1" noChangeArrowheads="1"/>
          </p:cNvPicPr>
          <p:nvPr>
            <p:ph idx="1"/>
          </p:nvPr>
        </p:nvPicPr>
        <p:blipFill>
          <a:blip r:embed="rId2" cstate="print"/>
          <a:srcRect/>
          <a:stretch>
            <a:fillRect/>
          </a:stretch>
        </p:blipFill>
        <p:spPr bwMode="auto">
          <a:xfrm>
            <a:off x="1259632" y="2060848"/>
            <a:ext cx="7681544" cy="4525963"/>
          </a:xfrm>
          <a:prstGeom prst="rect">
            <a:avLst/>
          </a:prstGeom>
          <a:noFill/>
          <a:ln w="9525">
            <a:noFill/>
            <a:miter lim="800000"/>
            <a:headEnd/>
            <a:tailEnd/>
          </a:ln>
        </p:spPr>
      </p:pic>
      <p:pic>
        <p:nvPicPr>
          <p:cNvPr id="1028" name="Picture 4" descr="https://www.englishteachers.ru/uploadedfiles/waresimgs/542.jpg"/>
          <p:cNvPicPr>
            <a:picLocks noChangeAspect="1" noChangeArrowheads="1"/>
          </p:cNvPicPr>
          <p:nvPr/>
        </p:nvPicPr>
        <p:blipFill>
          <a:blip r:embed="rId3" cstate="print"/>
          <a:srcRect/>
          <a:stretch>
            <a:fillRect/>
          </a:stretch>
        </p:blipFill>
        <p:spPr bwMode="auto">
          <a:xfrm>
            <a:off x="179512" y="188640"/>
            <a:ext cx="1567558" cy="2160240"/>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4" descr="https://www.englishteachers.ru/uploadedfiles/waresimgs/542.jpg"/>
          <p:cNvPicPr>
            <a:picLocks noChangeAspect="1" noChangeArrowheads="1"/>
          </p:cNvPicPr>
          <p:nvPr/>
        </p:nvPicPr>
        <p:blipFill>
          <a:blip r:embed="rId2" cstate="print"/>
          <a:srcRect/>
          <a:stretch>
            <a:fillRect/>
          </a:stretch>
        </p:blipFill>
        <p:spPr bwMode="auto">
          <a:xfrm>
            <a:off x="179512" y="188640"/>
            <a:ext cx="1567558" cy="2160240"/>
          </a:xfrm>
          <a:prstGeom prst="rect">
            <a:avLst/>
          </a:prstGeom>
          <a:noFill/>
        </p:spPr>
      </p:pic>
      <p:pic>
        <p:nvPicPr>
          <p:cNvPr id="75778" name="Picture 2"/>
          <p:cNvPicPr>
            <a:picLocks noGrp="1" noChangeAspect="1" noChangeArrowheads="1"/>
          </p:cNvPicPr>
          <p:nvPr>
            <p:ph idx="1"/>
          </p:nvPr>
        </p:nvPicPr>
        <p:blipFill>
          <a:blip r:embed="rId3" cstate="print"/>
          <a:srcRect/>
          <a:stretch>
            <a:fillRect/>
          </a:stretch>
        </p:blipFill>
        <p:spPr bwMode="auto">
          <a:xfrm>
            <a:off x="1187624" y="1845464"/>
            <a:ext cx="7830495" cy="4885363"/>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4" descr="https://www.englishteachers.ru/uploadedfiles/waresimgs/542.jpg"/>
          <p:cNvPicPr>
            <a:picLocks noChangeAspect="1" noChangeArrowheads="1"/>
          </p:cNvPicPr>
          <p:nvPr/>
        </p:nvPicPr>
        <p:blipFill>
          <a:blip r:embed="rId2" cstate="print"/>
          <a:srcRect/>
          <a:stretch>
            <a:fillRect/>
          </a:stretch>
        </p:blipFill>
        <p:spPr bwMode="auto">
          <a:xfrm>
            <a:off x="179512" y="116632"/>
            <a:ext cx="1567558" cy="2160240"/>
          </a:xfrm>
          <a:prstGeom prst="rect">
            <a:avLst/>
          </a:prstGeom>
          <a:noFill/>
        </p:spPr>
      </p:pic>
      <p:pic>
        <p:nvPicPr>
          <p:cNvPr id="76802" name="Picture 2"/>
          <p:cNvPicPr>
            <a:picLocks noGrp="1" noChangeAspect="1" noChangeArrowheads="1"/>
          </p:cNvPicPr>
          <p:nvPr>
            <p:ph idx="1"/>
          </p:nvPr>
        </p:nvPicPr>
        <p:blipFill>
          <a:blip r:embed="rId3" cstate="print"/>
          <a:srcRect/>
          <a:stretch>
            <a:fillRect/>
          </a:stretch>
        </p:blipFill>
        <p:spPr bwMode="auto">
          <a:xfrm>
            <a:off x="251520" y="2852936"/>
            <a:ext cx="8713494" cy="3889953"/>
          </a:xfrm>
          <a:prstGeom prst="rect">
            <a:avLst/>
          </a:prstGeom>
          <a:noFill/>
          <a:ln w="9525">
            <a:noFill/>
            <a:miter lim="800000"/>
            <a:headEnd/>
            <a:tailEnd/>
          </a:ln>
        </p:spPr>
      </p:pic>
      <p:pic>
        <p:nvPicPr>
          <p:cNvPr id="76803" name="Picture 3"/>
          <p:cNvPicPr>
            <a:picLocks noChangeAspect="1" noChangeArrowheads="1"/>
          </p:cNvPicPr>
          <p:nvPr/>
        </p:nvPicPr>
        <p:blipFill>
          <a:blip r:embed="rId4" cstate="print"/>
          <a:srcRect/>
          <a:stretch>
            <a:fillRect/>
          </a:stretch>
        </p:blipFill>
        <p:spPr bwMode="auto">
          <a:xfrm>
            <a:off x="323528" y="1916832"/>
            <a:ext cx="8640960" cy="1048448"/>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4" name="Picture 6" descr="https://www.englishteachers.ru/uploadedfiles/waresimgs/543.jpg"/>
          <p:cNvPicPr>
            <a:picLocks noChangeAspect="1" noChangeArrowheads="1"/>
          </p:cNvPicPr>
          <p:nvPr/>
        </p:nvPicPr>
        <p:blipFill>
          <a:blip r:embed="rId2" cstate="print"/>
          <a:srcRect/>
          <a:stretch>
            <a:fillRect/>
          </a:stretch>
        </p:blipFill>
        <p:spPr bwMode="auto">
          <a:xfrm>
            <a:off x="179512" y="116632"/>
            <a:ext cx="1680681" cy="2304256"/>
          </a:xfrm>
          <a:prstGeom prst="rect">
            <a:avLst/>
          </a:prstGeom>
          <a:noFill/>
        </p:spPr>
      </p:pic>
      <p:sp>
        <p:nvSpPr>
          <p:cNvPr id="2" name="Заголовок 1"/>
          <p:cNvSpPr>
            <a:spLocks noGrp="1"/>
          </p:cNvSpPr>
          <p:nvPr>
            <p:ph type="title"/>
          </p:nvPr>
        </p:nvSpPr>
        <p:spPr/>
        <p:txBody>
          <a:bodyPr/>
          <a:lstStyle/>
          <a:p>
            <a:endParaRPr lang="ru-RU"/>
          </a:p>
        </p:txBody>
      </p:sp>
      <p:pic>
        <p:nvPicPr>
          <p:cNvPr id="78851" name="Picture 3"/>
          <p:cNvPicPr>
            <a:picLocks noChangeAspect="1" noChangeArrowheads="1"/>
          </p:cNvPicPr>
          <p:nvPr/>
        </p:nvPicPr>
        <p:blipFill>
          <a:blip r:embed="rId3" cstate="print"/>
          <a:srcRect t="64334"/>
          <a:stretch>
            <a:fillRect/>
          </a:stretch>
        </p:blipFill>
        <p:spPr bwMode="auto">
          <a:xfrm>
            <a:off x="323528" y="3137072"/>
            <a:ext cx="8640960" cy="922065"/>
          </a:xfrm>
          <a:prstGeom prst="rect">
            <a:avLst/>
          </a:prstGeom>
          <a:noFill/>
          <a:ln w="9525">
            <a:noFill/>
            <a:miter lim="800000"/>
            <a:headEnd/>
            <a:tailEnd/>
          </a:ln>
        </p:spPr>
      </p:pic>
      <p:pic>
        <p:nvPicPr>
          <p:cNvPr id="78852" name="Picture 4"/>
          <p:cNvPicPr>
            <a:picLocks noChangeAspect="1" noChangeArrowheads="1"/>
          </p:cNvPicPr>
          <p:nvPr/>
        </p:nvPicPr>
        <p:blipFill>
          <a:blip r:embed="rId4" cstate="print"/>
          <a:srcRect/>
          <a:stretch>
            <a:fillRect/>
          </a:stretch>
        </p:blipFill>
        <p:spPr bwMode="auto">
          <a:xfrm>
            <a:off x="323528" y="4149080"/>
            <a:ext cx="8640960" cy="125575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4" name="Picture 6" descr="https://www.englishteachers.ru/uploadedfiles/waresimgs/543.jpg"/>
          <p:cNvPicPr>
            <a:picLocks noChangeAspect="1" noChangeArrowheads="1"/>
          </p:cNvPicPr>
          <p:nvPr/>
        </p:nvPicPr>
        <p:blipFill>
          <a:blip r:embed="rId2" cstate="print"/>
          <a:srcRect/>
          <a:stretch>
            <a:fillRect/>
          </a:stretch>
        </p:blipFill>
        <p:spPr bwMode="auto">
          <a:xfrm>
            <a:off x="179512" y="116632"/>
            <a:ext cx="1680681" cy="2304256"/>
          </a:xfrm>
          <a:prstGeom prst="rect">
            <a:avLst/>
          </a:prstGeom>
          <a:noFill/>
        </p:spPr>
      </p:pic>
      <p:sp>
        <p:nvSpPr>
          <p:cNvPr id="2" name="Заголовок 1"/>
          <p:cNvSpPr>
            <a:spLocks noGrp="1"/>
          </p:cNvSpPr>
          <p:nvPr>
            <p:ph type="title"/>
          </p:nvPr>
        </p:nvSpPr>
        <p:spPr/>
        <p:txBody>
          <a:bodyPr/>
          <a:lstStyle/>
          <a:p>
            <a:endParaRPr lang="ru-RU"/>
          </a:p>
        </p:txBody>
      </p:sp>
      <p:pic>
        <p:nvPicPr>
          <p:cNvPr id="78850" name="Picture 2"/>
          <p:cNvPicPr>
            <a:picLocks noGrp="1" noChangeAspect="1" noChangeArrowheads="1"/>
          </p:cNvPicPr>
          <p:nvPr>
            <p:ph idx="1"/>
          </p:nvPr>
        </p:nvPicPr>
        <p:blipFill>
          <a:blip r:embed="rId3" cstate="print"/>
          <a:srcRect/>
          <a:stretch>
            <a:fillRect/>
          </a:stretch>
        </p:blipFill>
        <p:spPr bwMode="auto">
          <a:xfrm>
            <a:off x="395536" y="2492896"/>
            <a:ext cx="8604448" cy="1905332"/>
          </a:xfrm>
          <a:prstGeom prst="rect">
            <a:avLst/>
          </a:prstGeom>
          <a:noFill/>
          <a:ln w="9525">
            <a:noFill/>
            <a:miter lim="800000"/>
            <a:headEnd/>
            <a:tailEnd/>
          </a:ln>
        </p:spPr>
      </p:pic>
      <p:pic>
        <p:nvPicPr>
          <p:cNvPr id="78851" name="Picture 3"/>
          <p:cNvPicPr>
            <a:picLocks noChangeAspect="1" noChangeArrowheads="1"/>
          </p:cNvPicPr>
          <p:nvPr/>
        </p:nvPicPr>
        <p:blipFill>
          <a:blip r:embed="rId4" cstate="print"/>
          <a:srcRect b="32869"/>
          <a:stretch>
            <a:fillRect/>
          </a:stretch>
        </p:blipFill>
        <p:spPr bwMode="auto">
          <a:xfrm>
            <a:off x="395536" y="4437112"/>
            <a:ext cx="8604448" cy="1728192"/>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Повторение изученного </a:t>
            </a:r>
            <a:r>
              <a:rPr lang="ru-RU" dirty="0" smtClean="0"/>
              <a:t>материала</a:t>
            </a:r>
            <a:endParaRPr lang="ru-RU" dirty="0"/>
          </a:p>
        </p:txBody>
      </p:sp>
      <p:sp>
        <p:nvSpPr>
          <p:cNvPr id="3" name="Содержимое 2"/>
          <p:cNvSpPr>
            <a:spLocks noGrp="1"/>
          </p:cNvSpPr>
          <p:nvPr>
            <p:ph idx="1"/>
          </p:nvPr>
        </p:nvSpPr>
        <p:spPr>
          <a:xfrm>
            <a:off x="467544" y="1844824"/>
            <a:ext cx="8229600" cy="4525963"/>
          </a:xfrm>
        </p:spPr>
        <p:txBody>
          <a:bodyPr/>
          <a:lstStyle/>
          <a:p>
            <a:r>
              <a:rPr lang="ru-RU" dirty="0" smtClean="0"/>
              <a:t>Алфавит</a:t>
            </a:r>
          </a:p>
          <a:p>
            <a:r>
              <a:rPr lang="ru-RU" dirty="0" smtClean="0"/>
              <a:t>Звуки, транскрипция</a:t>
            </a:r>
          </a:p>
          <a:p>
            <a:r>
              <a:rPr lang="ru-RU" dirty="0" smtClean="0"/>
              <a:t>Лексика</a:t>
            </a:r>
          </a:p>
          <a:p>
            <a:r>
              <a:rPr lang="ru-RU" dirty="0" smtClean="0"/>
              <a:t>Грамматика</a:t>
            </a:r>
          </a:p>
          <a:p>
            <a:endParaRPr lang="ru-RU" dirty="0"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3" name="Picture 2"/>
          <p:cNvPicPr>
            <a:picLocks noGrp="1" noChangeAspect="1" noChangeArrowheads="1"/>
          </p:cNvPicPr>
          <p:nvPr>
            <p:ph sz="half" idx="1"/>
          </p:nvPr>
        </p:nvPicPr>
        <p:blipFill>
          <a:blip r:embed="rId2" cstate="print"/>
          <a:srcRect t="1079" r="6902" b="3290"/>
          <a:stretch>
            <a:fillRect/>
          </a:stretch>
        </p:blipFill>
        <p:spPr>
          <a:xfrm>
            <a:off x="550988" y="476672"/>
            <a:ext cx="4525068" cy="6381328"/>
          </a:xfrm>
          <a:noFill/>
        </p:spPr>
      </p:pic>
      <p:pic>
        <p:nvPicPr>
          <p:cNvPr id="30724" name="Picture 3"/>
          <p:cNvPicPr>
            <a:picLocks noGrp="1" noChangeAspect="1" noChangeArrowheads="1"/>
          </p:cNvPicPr>
          <p:nvPr>
            <p:ph sz="half" idx="2"/>
          </p:nvPr>
        </p:nvPicPr>
        <p:blipFill>
          <a:blip r:embed="rId3" cstate="print"/>
          <a:srcRect l="6986" t="471" r="7430" b="3316"/>
          <a:stretch>
            <a:fillRect/>
          </a:stretch>
        </p:blipFill>
        <p:spPr>
          <a:xfrm>
            <a:off x="5004048" y="436850"/>
            <a:ext cx="4139952" cy="6421150"/>
          </a:xfrm>
          <a:noFill/>
        </p:spPr>
      </p:pic>
      <p:pic>
        <p:nvPicPr>
          <p:cNvPr id="6" name="Picture 6" descr="https://www.englishteachers.ru/uploadedfiles/waresimgs/543.jpg"/>
          <p:cNvPicPr>
            <a:picLocks noChangeAspect="1" noChangeArrowheads="1"/>
          </p:cNvPicPr>
          <p:nvPr/>
        </p:nvPicPr>
        <p:blipFill>
          <a:blip r:embed="rId4" cstate="print"/>
          <a:srcRect/>
          <a:stretch>
            <a:fillRect/>
          </a:stretch>
        </p:blipFill>
        <p:spPr bwMode="auto">
          <a:xfrm>
            <a:off x="179512" y="116632"/>
            <a:ext cx="1207989" cy="1656184"/>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https://www.englishteachers.ru/uploadedfiles/waresimgs/543.jpg"/>
          <p:cNvPicPr>
            <a:picLocks noChangeAspect="1" noChangeArrowheads="1"/>
          </p:cNvPicPr>
          <p:nvPr/>
        </p:nvPicPr>
        <p:blipFill>
          <a:blip r:embed="rId2" cstate="print"/>
          <a:srcRect/>
          <a:stretch>
            <a:fillRect/>
          </a:stretch>
        </p:blipFill>
        <p:spPr bwMode="auto">
          <a:xfrm>
            <a:off x="1" y="0"/>
            <a:ext cx="1403648" cy="1924437"/>
          </a:xfrm>
          <a:prstGeom prst="rect">
            <a:avLst/>
          </a:prstGeom>
          <a:noFill/>
        </p:spPr>
      </p:pic>
      <p:pic>
        <p:nvPicPr>
          <p:cNvPr id="26627" name="Picture 2"/>
          <p:cNvPicPr>
            <a:picLocks noGrp="1" noChangeAspect="1" noChangeArrowheads="1"/>
          </p:cNvPicPr>
          <p:nvPr>
            <p:ph sz="half" idx="1"/>
          </p:nvPr>
        </p:nvPicPr>
        <p:blipFill>
          <a:blip r:embed="rId3" cstate="print"/>
          <a:srcRect t="467" r="3297" b="2056"/>
          <a:stretch>
            <a:fillRect/>
          </a:stretch>
        </p:blipFill>
        <p:spPr>
          <a:xfrm>
            <a:off x="899592" y="836712"/>
            <a:ext cx="4320480" cy="6021288"/>
          </a:xfrm>
          <a:noFill/>
        </p:spPr>
      </p:pic>
      <p:pic>
        <p:nvPicPr>
          <p:cNvPr id="26628" name="Picture 3"/>
          <p:cNvPicPr>
            <a:picLocks noGrp="1" noChangeAspect="1" noChangeArrowheads="1"/>
          </p:cNvPicPr>
          <p:nvPr>
            <p:ph sz="half" idx="2"/>
          </p:nvPr>
        </p:nvPicPr>
        <p:blipFill>
          <a:blip r:embed="rId4" cstate="print"/>
          <a:srcRect l="4879" r="5680" b="1600"/>
          <a:stretch>
            <a:fillRect/>
          </a:stretch>
        </p:blipFill>
        <p:spPr>
          <a:xfrm>
            <a:off x="5183560" y="836712"/>
            <a:ext cx="3960440" cy="6021288"/>
          </a:xfr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323528" y="116633"/>
            <a:ext cx="8352928" cy="1080120"/>
          </a:xfrm>
        </p:spPr>
        <p:txBody>
          <a:bodyPr>
            <a:normAutofit fontScale="90000"/>
          </a:bodyPr>
          <a:lstStyle/>
          <a:p>
            <a:r>
              <a:rPr lang="ru-RU" dirty="0" smtClean="0"/>
              <a:t>«Страницы британской истории»</a:t>
            </a:r>
            <a:br>
              <a:rPr lang="ru-RU" dirty="0" smtClean="0"/>
            </a:br>
            <a:r>
              <a:rPr lang="ru-RU" sz="2700" dirty="0" smtClean="0"/>
              <a:t>(К.И.Кауфман, М.Ю.Кауфман)</a:t>
            </a:r>
            <a:endParaRPr lang="ru-RU" dirty="0"/>
          </a:p>
        </p:txBody>
      </p:sp>
      <p:sp>
        <p:nvSpPr>
          <p:cNvPr id="3" name="Содержимое 2"/>
          <p:cNvSpPr>
            <a:spLocks noGrp="1"/>
          </p:cNvSpPr>
          <p:nvPr>
            <p:ph type="subTitle" idx="1"/>
          </p:nvPr>
        </p:nvSpPr>
        <p:spPr>
          <a:xfrm>
            <a:off x="251520" y="2132856"/>
            <a:ext cx="6228184" cy="2736304"/>
          </a:xfrm>
        </p:spPr>
        <p:txBody>
          <a:bodyPr>
            <a:normAutofit fontScale="77500" lnSpcReduction="20000"/>
          </a:bodyPr>
          <a:lstStyle/>
          <a:p>
            <a:pPr algn="just">
              <a:buNone/>
            </a:pPr>
            <a:r>
              <a:rPr lang="en-US" dirty="0" smtClean="0">
                <a:solidFill>
                  <a:schemeClr val="tx1"/>
                </a:solidFill>
              </a:rPr>
              <a:t>   </a:t>
            </a:r>
            <a:r>
              <a:rPr lang="ru-RU" dirty="0" smtClean="0">
                <a:solidFill>
                  <a:schemeClr val="tx1"/>
                </a:solidFill>
              </a:rPr>
              <a:t>Книга адресована учителям и учащимся массовой школы. </a:t>
            </a:r>
          </a:p>
          <a:p>
            <a:pPr algn="just">
              <a:buNone/>
            </a:pPr>
            <a:endParaRPr lang="en-US" dirty="0" smtClean="0">
              <a:solidFill>
                <a:schemeClr val="tx1"/>
              </a:solidFill>
            </a:endParaRPr>
          </a:p>
          <a:p>
            <a:pPr algn="l">
              <a:buNone/>
            </a:pPr>
            <a:r>
              <a:rPr lang="en-US" dirty="0" smtClean="0">
                <a:solidFill>
                  <a:schemeClr val="tx1"/>
                </a:solidFill>
              </a:rPr>
              <a:t>   </a:t>
            </a:r>
            <a:r>
              <a:rPr lang="ru-RU" dirty="0" smtClean="0">
                <a:solidFill>
                  <a:schemeClr val="tx1"/>
                </a:solidFill>
              </a:rPr>
              <a:t>История Британии представлена последовательно в интересной и доступной форме, начиная с доисторических времен и заканчивая эпохой Тюдоров. </a:t>
            </a:r>
          </a:p>
        </p:txBody>
      </p:sp>
      <p:pic>
        <p:nvPicPr>
          <p:cNvPr id="25602" name="Picture 2" descr="https://www.englishteachers.ru/uploadedfiles/waresimgs/79.jpg"/>
          <p:cNvPicPr>
            <a:picLocks noChangeAspect="1" noChangeArrowheads="1"/>
          </p:cNvPicPr>
          <p:nvPr/>
        </p:nvPicPr>
        <p:blipFill>
          <a:blip r:embed="rId2" cstate="print"/>
          <a:srcRect/>
          <a:stretch>
            <a:fillRect/>
          </a:stretch>
        </p:blipFill>
        <p:spPr bwMode="auto">
          <a:xfrm>
            <a:off x="6660232" y="1484784"/>
            <a:ext cx="2160240" cy="3256015"/>
          </a:xfrm>
          <a:prstGeom prst="rect">
            <a:avLst/>
          </a:prstGeom>
          <a:ln>
            <a:noFill/>
          </a:ln>
          <a:effectLst>
            <a:outerShdw blurRad="292100" dist="139700" dir="2700000" algn="tl" rotWithShape="0">
              <a:srgbClr val="333333">
                <a:alpha val="65000"/>
              </a:srgbClr>
            </a:outerShdw>
          </a:effectLst>
        </p:spPr>
      </p:pic>
      <p:sp>
        <p:nvSpPr>
          <p:cNvPr id="5" name="Содержимое 2"/>
          <p:cNvSpPr txBox="1">
            <a:spLocks/>
          </p:cNvSpPr>
          <p:nvPr/>
        </p:nvSpPr>
        <p:spPr>
          <a:xfrm>
            <a:off x="-180528" y="4869160"/>
            <a:ext cx="8748464" cy="1728192"/>
          </a:xfrm>
          <a:prstGeom prst="rect">
            <a:avLst/>
          </a:prstGeom>
        </p:spPr>
        <p:txBody>
          <a:bodyPr vert="horz" lIns="91440" tIns="45720" rIns="91440" bIns="45720" rtlCol="0">
            <a:normAutofit fontScale="77500" lnSpcReduction="20000"/>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effectLst/>
                <a:uLnTx/>
                <a:uFillTx/>
                <a:latin typeface="+mn-lt"/>
                <a:ea typeface="+mn-ea"/>
                <a:cs typeface="+mn-cs"/>
              </a:rPr>
              <a:t>         </a:t>
            </a:r>
            <a:r>
              <a:rPr kumimoji="0" lang="ru-RU" sz="3200" b="0" i="0" u="none" strike="noStrike" kern="1200" cap="none" spc="0" normalizeH="0" baseline="0" noProof="0" dirty="0" smtClean="0">
                <a:ln>
                  <a:noFill/>
                </a:ln>
                <a:effectLst/>
                <a:uLnTx/>
                <a:uFillTx/>
                <a:latin typeface="+mn-lt"/>
                <a:ea typeface="+mn-ea"/>
                <a:cs typeface="+mn-cs"/>
              </a:rPr>
              <a:t>Учащимся</a:t>
            </a:r>
            <a:r>
              <a:rPr kumimoji="0" lang="ru-RU" sz="3200" b="0" i="0" u="none" strike="noStrike" kern="1200" cap="none" spc="0" normalizeH="0" noProof="0" dirty="0" smtClean="0">
                <a:ln>
                  <a:noFill/>
                </a:ln>
                <a:effectLst/>
                <a:uLnTx/>
                <a:uFillTx/>
                <a:latin typeface="+mn-lt"/>
                <a:ea typeface="+mn-ea"/>
                <a:cs typeface="+mn-cs"/>
              </a:rPr>
              <a:t> 7 – 11 классов </a:t>
            </a:r>
            <a:r>
              <a:rPr kumimoji="0" lang="ru-RU" sz="3200" b="0" i="0" u="none" strike="noStrike" kern="1200" cap="none" spc="0" normalizeH="0" baseline="0" noProof="0" dirty="0" smtClean="0">
                <a:ln>
                  <a:noFill/>
                </a:ln>
                <a:effectLst/>
                <a:uLnTx/>
                <a:uFillTx/>
                <a:latin typeface="+mn-lt"/>
                <a:ea typeface="+mn-ea"/>
                <a:cs typeface="+mn-cs"/>
              </a:rPr>
              <a:t>предоставляется возможность не только ознакомиться с историческими фактами, но и “погрузиться” в ту или иную историческую эпоху, прочитав простой и интересный рассказ, посвященный описываемым событиям. </a:t>
            </a:r>
            <a:endParaRPr kumimoji="0" lang="en-US" sz="3200" b="0" i="0" u="none" strike="noStrike" kern="1200" cap="none" spc="0" normalizeH="0" baseline="0" noProof="0" dirty="0" smtClean="0">
              <a:ln>
                <a:noFill/>
              </a:ln>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ru-RU" sz="32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xmlns="" val="3099338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fade">
                                      <p:cBhvr>
                                        <p:cTn id="17"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Grp="1" noChangeAspect="1" noChangeArrowheads="1"/>
          </p:cNvPicPr>
          <p:nvPr>
            <p:ph idx="1"/>
          </p:nvPr>
        </p:nvPicPr>
        <p:blipFill>
          <a:blip r:embed="rId2" cstate="print"/>
          <a:srcRect/>
          <a:stretch>
            <a:fillRect/>
          </a:stretch>
        </p:blipFill>
        <p:spPr bwMode="auto">
          <a:xfrm>
            <a:off x="2123728" y="0"/>
            <a:ext cx="4680519" cy="6778051"/>
          </a:xfrm>
          <a:prstGeom prst="rect">
            <a:avLst/>
          </a:prstGeom>
          <a:ln>
            <a:noFill/>
          </a:ln>
          <a:effectLst>
            <a:outerShdw blurRad="190500" algn="tl" rotWithShape="0">
              <a:srgbClr val="000000">
                <a:alpha val="70000"/>
              </a:srgbClr>
            </a:outerShdw>
          </a:effectLst>
        </p:spPr>
      </p:pic>
      <p:pic>
        <p:nvPicPr>
          <p:cNvPr id="7" name="Picture 2" descr="https://www.englishteachers.ru/uploadedfiles/waresimgs/79.jpg"/>
          <p:cNvPicPr>
            <a:picLocks noChangeAspect="1" noChangeArrowheads="1"/>
          </p:cNvPicPr>
          <p:nvPr/>
        </p:nvPicPr>
        <p:blipFill>
          <a:blip r:embed="rId3" cstate="print"/>
          <a:srcRect/>
          <a:stretch>
            <a:fillRect/>
          </a:stretch>
        </p:blipFill>
        <p:spPr bwMode="auto">
          <a:xfrm>
            <a:off x="0" y="1"/>
            <a:ext cx="1547664" cy="2332712"/>
          </a:xfrm>
          <a:prstGeom prst="rect">
            <a:avLst/>
          </a:prstGeom>
          <a:ln>
            <a:noFill/>
          </a:ln>
          <a:effectLst>
            <a:outerShdw blurRad="292100" dist="139700" dir="2700000" algn="tl" rotWithShape="0">
              <a:srgbClr val="333333">
                <a:alpha val="65000"/>
              </a:srgbClr>
            </a:outerShdw>
          </a:effectLst>
        </p:spPr>
      </p:pic>
      <p:pic>
        <p:nvPicPr>
          <p:cNvPr id="6" name="Picture 3"/>
          <p:cNvPicPr>
            <a:picLocks noChangeAspect="1" noChangeArrowheads="1"/>
          </p:cNvPicPr>
          <p:nvPr/>
        </p:nvPicPr>
        <p:blipFill>
          <a:blip r:embed="rId2" cstate="print"/>
          <a:srcRect t="5970" b="26038"/>
          <a:stretch>
            <a:fillRect/>
          </a:stretch>
        </p:blipFill>
        <p:spPr bwMode="auto">
          <a:xfrm>
            <a:off x="1259632" y="188640"/>
            <a:ext cx="6581980" cy="648072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xmlns="" val="1633429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899592" y="583954"/>
            <a:ext cx="8244408" cy="6274046"/>
          </a:xfrm>
          <a:prstGeom prst="rect">
            <a:avLst/>
          </a:prstGeom>
          <a:ln>
            <a:noFill/>
          </a:ln>
          <a:effectLst>
            <a:outerShdw blurRad="190500" algn="tl" rotWithShape="0">
              <a:srgbClr val="000000">
                <a:alpha val="70000"/>
              </a:srgbClr>
            </a:outerShdw>
          </a:effectLst>
        </p:spPr>
      </p:pic>
      <p:pic>
        <p:nvPicPr>
          <p:cNvPr id="5" name="Picture 2" descr="https://www.englishteachers.ru/uploadedfiles/waresimgs/79.jpg"/>
          <p:cNvPicPr>
            <a:picLocks noChangeAspect="1" noChangeArrowheads="1"/>
          </p:cNvPicPr>
          <p:nvPr/>
        </p:nvPicPr>
        <p:blipFill>
          <a:blip r:embed="rId3" cstate="print"/>
          <a:srcRect/>
          <a:stretch>
            <a:fillRect/>
          </a:stretch>
        </p:blipFill>
        <p:spPr bwMode="auto">
          <a:xfrm>
            <a:off x="0" y="1"/>
            <a:ext cx="1547664" cy="233271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368145605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p:cNvPicPr>
            <a:picLocks noChangeAspect="1" noChangeArrowheads="1"/>
          </p:cNvPicPr>
          <p:nvPr/>
        </p:nvPicPr>
        <p:blipFill>
          <a:blip r:embed="rId2" cstate="print"/>
          <a:srcRect/>
          <a:stretch>
            <a:fillRect/>
          </a:stretch>
        </p:blipFill>
        <p:spPr>
          <a:xfrm>
            <a:off x="2926132" y="0"/>
            <a:ext cx="4885460" cy="6741368"/>
          </a:xfrm>
          <a:prstGeom prst="rect">
            <a:avLst/>
          </a:prstGeom>
          <a:noFill/>
        </p:spPr>
      </p:pic>
      <p:pic>
        <p:nvPicPr>
          <p:cNvPr id="5" name="Picture 2" descr="https://www.englishteachers.ru/uploadedfiles/waresimgs/79.jpg"/>
          <p:cNvPicPr>
            <a:picLocks noChangeAspect="1" noChangeArrowheads="1"/>
          </p:cNvPicPr>
          <p:nvPr/>
        </p:nvPicPr>
        <p:blipFill>
          <a:blip r:embed="rId3" cstate="print"/>
          <a:srcRect/>
          <a:stretch>
            <a:fillRect/>
          </a:stretch>
        </p:blipFill>
        <p:spPr bwMode="auto">
          <a:xfrm>
            <a:off x="179512" y="188640"/>
            <a:ext cx="1547664" cy="2332712"/>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Grp="1" noChangeAspect="1" noChangeArrowheads="1"/>
          </p:cNvPicPr>
          <p:nvPr>
            <p:ph idx="1"/>
          </p:nvPr>
        </p:nvPicPr>
        <p:blipFill>
          <a:blip r:embed="rId2" cstate="print"/>
          <a:srcRect/>
          <a:stretch>
            <a:fillRect/>
          </a:stretch>
        </p:blipFill>
        <p:spPr bwMode="auto">
          <a:xfrm>
            <a:off x="2915816" y="116632"/>
            <a:ext cx="4339903" cy="6570855"/>
          </a:xfrm>
          <a:prstGeom prst="rect">
            <a:avLst/>
          </a:prstGeom>
          <a:noFill/>
          <a:ln w="9525">
            <a:noFill/>
            <a:miter lim="800000"/>
            <a:headEnd/>
            <a:tailEnd/>
          </a:ln>
        </p:spPr>
      </p:pic>
      <p:pic>
        <p:nvPicPr>
          <p:cNvPr id="6" name="Picture 3"/>
          <p:cNvPicPr>
            <a:picLocks noChangeAspect="1" noChangeArrowheads="1"/>
          </p:cNvPicPr>
          <p:nvPr/>
        </p:nvPicPr>
        <p:blipFill>
          <a:blip r:embed="rId2" cstate="print"/>
          <a:srcRect t="5063" b="41240"/>
          <a:stretch>
            <a:fillRect/>
          </a:stretch>
        </p:blipFill>
        <p:spPr bwMode="auto">
          <a:xfrm>
            <a:off x="1914916" y="476672"/>
            <a:ext cx="6996987" cy="5688632"/>
          </a:xfrm>
          <a:prstGeom prst="rect">
            <a:avLst/>
          </a:prstGeom>
          <a:noFill/>
          <a:ln w="9525">
            <a:noFill/>
            <a:miter lim="800000"/>
            <a:headEnd/>
            <a:tailEnd/>
          </a:ln>
        </p:spPr>
      </p:pic>
      <p:pic>
        <p:nvPicPr>
          <p:cNvPr id="7" name="Picture 2" descr="https://www.englishteachers.ru/uploadedfiles/waresimgs/79.jpg"/>
          <p:cNvPicPr>
            <a:picLocks noChangeAspect="1" noChangeArrowheads="1"/>
          </p:cNvPicPr>
          <p:nvPr/>
        </p:nvPicPr>
        <p:blipFill>
          <a:blip r:embed="rId3" cstate="print"/>
          <a:srcRect/>
          <a:stretch>
            <a:fillRect/>
          </a:stretch>
        </p:blipFill>
        <p:spPr bwMode="auto">
          <a:xfrm>
            <a:off x="0" y="1"/>
            <a:ext cx="1547664" cy="233271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2730564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2"/>
          <p:cNvPicPr>
            <a:picLocks noGrp="1" noChangeAspect="1" noChangeArrowheads="1"/>
          </p:cNvPicPr>
          <p:nvPr>
            <p:ph sz="half" idx="1"/>
          </p:nvPr>
        </p:nvPicPr>
        <p:blipFill>
          <a:blip r:embed="rId2" cstate="print"/>
          <a:srcRect t="2856" r="4921" b="4473"/>
          <a:stretch>
            <a:fillRect/>
          </a:stretch>
        </p:blipFill>
        <p:spPr>
          <a:xfrm>
            <a:off x="1043608" y="1457400"/>
            <a:ext cx="4176464" cy="5400600"/>
          </a:xfrm>
          <a:noFill/>
        </p:spPr>
      </p:pic>
      <p:pic>
        <p:nvPicPr>
          <p:cNvPr id="19460" name="Picture 3"/>
          <p:cNvPicPr>
            <a:picLocks noGrp="1" noChangeAspect="1" noChangeArrowheads="1"/>
          </p:cNvPicPr>
          <p:nvPr>
            <p:ph sz="half" idx="2"/>
          </p:nvPr>
        </p:nvPicPr>
        <p:blipFill>
          <a:blip r:embed="rId3" cstate="print"/>
          <a:srcRect l="13252" r="3920" b="4145"/>
          <a:stretch>
            <a:fillRect/>
          </a:stretch>
        </p:blipFill>
        <p:spPr>
          <a:xfrm>
            <a:off x="5364088" y="1202492"/>
            <a:ext cx="3672408" cy="5655508"/>
          </a:xfrm>
          <a:noFill/>
        </p:spPr>
      </p:pic>
      <p:pic>
        <p:nvPicPr>
          <p:cNvPr id="86018" name="Picture 2" descr="https://www.englishteachers.ru/uploadedfiles/waresimgs/545.jpg"/>
          <p:cNvPicPr>
            <a:picLocks noChangeAspect="1" noChangeArrowheads="1"/>
          </p:cNvPicPr>
          <p:nvPr/>
        </p:nvPicPr>
        <p:blipFill>
          <a:blip r:embed="rId4" cstate="print"/>
          <a:srcRect/>
          <a:stretch>
            <a:fillRect/>
          </a:stretch>
        </p:blipFill>
        <p:spPr bwMode="auto">
          <a:xfrm>
            <a:off x="0" y="0"/>
            <a:ext cx="1727493" cy="2276872"/>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2"/>
          <p:cNvPicPr>
            <a:picLocks noGrp="1" noChangeAspect="1" noChangeArrowheads="1"/>
          </p:cNvPicPr>
          <p:nvPr>
            <p:ph sz="half" idx="1"/>
          </p:nvPr>
        </p:nvPicPr>
        <p:blipFill>
          <a:blip r:embed="rId2" cstate="print"/>
          <a:srcRect l="3390" t="2458" r="5078" b="3335"/>
          <a:stretch>
            <a:fillRect/>
          </a:stretch>
        </p:blipFill>
        <p:spPr>
          <a:xfrm>
            <a:off x="1115616" y="1233375"/>
            <a:ext cx="4104456" cy="5624625"/>
          </a:xfrm>
          <a:noFill/>
        </p:spPr>
      </p:pic>
      <p:pic>
        <p:nvPicPr>
          <p:cNvPr id="20484" name="Picture 3"/>
          <p:cNvPicPr>
            <a:picLocks noGrp="1" noChangeAspect="1" noChangeArrowheads="1"/>
          </p:cNvPicPr>
          <p:nvPr>
            <p:ph sz="half" idx="2"/>
          </p:nvPr>
        </p:nvPicPr>
        <p:blipFill>
          <a:blip r:embed="rId3" cstate="print"/>
          <a:srcRect l="10423" r="4452" b="6570"/>
          <a:stretch>
            <a:fillRect/>
          </a:stretch>
        </p:blipFill>
        <p:spPr>
          <a:xfrm>
            <a:off x="5148064" y="1139440"/>
            <a:ext cx="3816424" cy="5529920"/>
          </a:xfrm>
          <a:noFill/>
        </p:spPr>
      </p:pic>
      <p:pic>
        <p:nvPicPr>
          <p:cNvPr id="7" name="Picture 2" descr="https://www.englishteachers.ru/uploadedfiles/waresimgs/545.jpg"/>
          <p:cNvPicPr>
            <a:picLocks noChangeAspect="1" noChangeArrowheads="1"/>
          </p:cNvPicPr>
          <p:nvPr/>
        </p:nvPicPr>
        <p:blipFill>
          <a:blip r:embed="rId4" cstate="print"/>
          <a:srcRect/>
          <a:stretch>
            <a:fillRect/>
          </a:stretch>
        </p:blipFill>
        <p:spPr bwMode="auto">
          <a:xfrm>
            <a:off x="0" y="0"/>
            <a:ext cx="1727493" cy="2276872"/>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s://www.englishteachers.ru/uploadedfiles/waresimgs/569.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1331640" cy="1822245"/>
          </a:xfrm>
          <a:prstGeom prst="rect">
            <a:avLst/>
          </a:prstGeom>
          <a:noFill/>
          <a:extLst>
            <a:ext uri="{909E8E84-426E-40DD-AFC4-6F175D3DCCD1}">
              <a14:hiddenFill xmlns="" xmlns:a14="http://schemas.microsoft.com/office/drawing/2010/main">
                <a:solidFill>
                  <a:srgbClr val="FFFFFF"/>
                </a:solidFill>
              </a14:hiddenFill>
            </a:ext>
          </a:extLst>
        </p:spPr>
      </p:pic>
      <p:sp>
        <p:nvSpPr>
          <p:cNvPr id="3" name="Содержимое 2"/>
          <p:cNvSpPr>
            <a:spLocks noGrp="1"/>
          </p:cNvSpPr>
          <p:nvPr>
            <p:ph idx="1"/>
          </p:nvPr>
        </p:nvSpPr>
        <p:spPr/>
        <p:txBody>
          <a:bodyPr/>
          <a:lstStyle/>
          <a:p>
            <a:endParaRPr lang="ru-RU"/>
          </a:p>
        </p:txBody>
      </p:sp>
      <p:grpSp>
        <p:nvGrpSpPr>
          <p:cNvPr id="2" name="Группа 5"/>
          <p:cNvGrpSpPr/>
          <p:nvPr/>
        </p:nvGrpSpPr>
        <p:grpSpPr>
          <a:xfrm>
            <a:off x="467544" y="908720"/>
            <a:ext cx="8676456" cy="5949280"/>
            <a:chOff x="0" y="548680"/>
            <a:chExt cx="9144000" cy="6309320"/>
          </a:xfrm>
        </p:grpSpPr>
        <p:pic>
          <p:nvPicPr>
            <p:cNvPr id="5" name="Picture 2"/>
            <p:cNvPicPr>
              <a:picLocks noChangeAspect="1" noChangeArrowheads="1"/>
            </p:cNvPicPr>
            <p:nvPr/>
          </p:nvPicPr>
          <p:blipFill>
            <a:blip r:embed="rId3" cstate="print"/>
            <a:srcRect/>
            <a:stretch>
              <a:fillRect/>
            </a:stretch>
          </p:blipFill>
          <p:spPr bwMode="auto">
            <a:xfrm>
              <a:off x="0" y="548680"/>
              <a:ext cx="4587858" cy="6309320"/>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a:stretch>
              <a:fillRect/>
            </a:stretch>
          </p:blipFill>
          <p:spPr bwMode="auto">
            <a:xfrm>
              <a:off x="4572000" y="570487"/>
              <a:ext cx="4572000" cy="6287513"/>
            </a:xfrm>
            <a:prstGeom prst="rect">
              <a:avLst/>
            </a:prstGeom>
            <a:noFill/>
            <a:ln w="9525">
              <a:noFill/>
              <a:miter lim="800000"/>
              <a:headEnd/>
              <a:tailEnd/>
            </a:ln>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000010136_2.jpg"/>
          <p:cNvPicPr>
            <a:picLocks noGrp="1" noChangeAspect="1"/>
          </p:cNvPicPr>
          <p:nvPr>
            <p:ph idx="1"/>
          </p:nvPr>
        </p:nvPicPr>
        <p:blipFill>
          <a:blip r:embed="rId2" cstate="print"/>
          <a:stretch>
            <a:fillRect/>
          </a:stretch>
        </p:blipFill>
        <p:spPr>
          <a:xfrm>
            <a:off x="251520" y="260648"/>
            <a:ext cx="2564834" cy="3528392"/>
          </a:xfrm>
        </p:spPr>
      </p:pic>
      <p:pic>
        <p:nvPicPr>
          <p:cNvPr id="78850" name="Picture 2"/>
          <p:cNvPicPr>
            <a:picLocks noChangeAspect="1" noChangeArrowheads="1"/>
          </p:cNvPicPr>
          <p:nvPr/>
        </p:nvPicPr>
        <p:blipFill>
          <a:blip r:embed="rId3" cstate="print"/>
          <a:srcRect b="2751"/>
          <a:stretch>
            <a:fillRect/>
          </a:stretch>
        </p:blipFill>
        <p:spPr bwMode="auto">
          <a:xfrm>
            <a:off x="3347864" y="20484"/>
            <a:ext cx="5112568" cy="6837516"/>
          </a:xfrm>
          <a:prstGeom prst="rect">
            <a:avLst/>
          </a:prstGeom>
          <a:noFill/>
          <a:ln w="9525">
            <a:noFill/>
            <a:miter lim="800000"/>
            <a:headEnd/>
            <a:tailEnd/>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9" name="Picture 3"/>
          <p:cNvPicPr>
            <a:picLocks noChangeAspect="1" noChangeArrowheads="1"/>
          </p:cNvPicPr>
          <p:nvPr/>
        </p:nvPicPr>
        <p:blipFill>
          <a:blip r:embed="rId2" cstate="print"/>
          <a:srcRect/>
          <a:stretch>
            <a:fillRect/>
          </a:stretch>
        </p:blipFill>
        <p:spPr bwMode="auto">
          <a:xfrm>
            <a:off x="5157836" y="959702"/>
            <a:ext cx="3986164" cy="5517232"/>
          </a:xfrm>
          <a:prstGeom prst="rect">
            <a:avLst/>
          </a:prstGeom>
          <a:noFill/>
          <a:ln w="9525">
            <a:noFill/>
            <a:miter lim="800000"/>
            <a:headEnd/>
            <a:tailEnd/>
          </a:ln>
        </p:spPr>
      </p:pic>
      <p:pic>
        <p:nvPicPr>
          <p:cNvPr id="8" name="Picture 2" descr="https://www.englishteachers.ru/uploadedfiles/waresimgs/537.jpg"/>
          <p:cNvPicPr>
            <a:picLocks noChangeAspect="1" noChangeArrowheads="1"/>
          </p:cNvPicPr>
          <p:nvPr/>
        </p:nvPicPr>
        <p:blipFill>
          <a:blip r:embed="rId3" cstate="print"/>
          <a:srcRect/>
          <a:stretch>
            <a:fillRect/>
          </a:stretch>
        </p:blipFill>
        <p:spPr bwMode="auto">
          <a:xfrm>
            <a:off x="179512" y="188640"/>
            <a:ext cx="1547664" cy="2132856"/>
          </a:xfrm>
          <a:prstGeom prst="rect">
            <a:avLst/>
          </a:prstGeom>
          <a:noFill/>
        </p:spPr>
      </p:pic>
      <p:pic>
        <p:nvPicPr>
          <p:cNvPr id="126978" name="Picture 2"/>
          <p:cNvPicPr>
            <a:picLocks noChangeAspect="1" noChangeArrowheads="1"/>
          </p:cNvPicPr>
          <p:nvPr/>
        </p:nvPicPr>
        <p:blipFill>
          <a:blip r:embed="rId4" cstate="print"/>
          <a:srcRect/>
          <a:stretch>
            <a:fillRect/>
          </a:stretch>
        </p:blipFill>
        <p:spPr bwMode="auto">
          <a:xfrm>
            <a:off x="1448424" y="959702"/>
            <a:ext cx="3948651" cy="5517232"/>
          </a:xfrm>
          <a:prstGeom prst="rect">
            <a:avLst/>
          </a:prstGeom>
          <a:noFill/>
          <a:ln w="9525">
            <a:noFill/>
            <a:miter lim="800000"/>
            <a:headEnd/>
            <a:tailEnd/>
          </a:ln>
        </p:spPr>
      </p:pic>
    </p:spTree>
    <p:extLst>
      <p:ext uri="{BB962C8B-B14F-4D97-AF65-F5344CB8AC3E}">
        <p14:creationId xmlns:p14="http://schemas.microsoft.com/office/powerpoint/2010/main" xmlns="" val="360718824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www.englishteachers.ru/uploadedfiles/waresimgs/537.jpg"/>
          <p:cNvPicPr>
            <a:picLocks noChangeAspect="1" noChangeArrowheads="1"/>
          </p:cNvPicPr>
          <p:nvPr/>
        </p:nvPicPr>
        <p:blipFill>
          <a:blip r:embed="rId2" cstate="print"/>
          <a:srcRect/>
          <a:stretch>
            <a:fillRect/>
          </a:stretch>
        </p:blipFill>
        <p:spPr bwMode="auto">
          <a:xfrm>
            <a:off x="179512" y="130324"/>
            <a:ext cx="1547664" cy="2132856"/>
          </a:xfrm>
          <a:prstGeom prst="rect">
            <a:avLst/>
          </a:prstGeom>
          <a:noFill/>
        </p:spPr>
      </p:pic>
      <p:pic>
        <p:nvPicPr>
          <p:cNvPr id="3" name="Рисунок 2"/>
          <p:cNvPicPr>
            <a:picLocks noChangeAspect="1"/>
          </p:cNvPicPr>
          <p:nvPr/>
        </p:nvPicPr>
        <p:blipFill>
          <a:blip r:embed="rId3" cstate="print"/>
          <a:stretch>
            <a:fillRect/>
          </a:stretch>
        </p:blipFill>
        <p:spPr>
          <a:xfrm>
            <a:off x="736592" y="1196752"/>
            <a:ext cx="4123439" cy="5661248"/>
          </a:xfrm>
          <a:prstGeom prst="rect">
            <a:avLst/>
          </a:prstGeom>
        </p:spPr>
      </p:pic>
      <p:pic>
        <p:nvPicPr>
          <p:cNvPr id="4" name="Рисунок 3"/>
          <p:cNvPicPr>
            <a:picLocks noChangeAspect="1"/>
          </p:cNvPicPr>
          <p:nvPr/>
        </p:nvPicPr>
        <p:blipFill>
          <a:blip r:embed="rId4" cstate="print"/>
          <a:stretch>
            <a:fillRect/>
          </a:stretch>
        </p:blipFill>
        <p:spPr>
          <a:xfrm>
            <a:off x="4860031" y="1196752"/>
            <a:ext cx="4135042" cy="5661248"/>
          </a:xfrm>
          <a:prstGeom prst="rect">
            <a:avLst/>
          </a:prstGeom>
        </p:spPr>
      </p:pic>
    </p:spTree>
    <p:extLst>
      <p:ext uri="{BB962C8B-B14F-4D97-AF65-F5344CB8AC3E}">
        <p14:creationId xmlns:p14="http://schemas.microsoft.com/office/powerpoint/2010/main" xmlns="" val="82593748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2" cstate="print"/>
          <a:srcRect/>
          <a:stretch>
            <a:fillRect/>
          </a:stretch>
        </p:blipFill>
        <p:spPr bwMode="auto">
          <a:xfrm>
            <a:off x="234747" y="744012"/>
            <a:ext cx="8729742" cy="5997355"/>
          </a:xfrm>
          <a:prstGeom prst="rect">
            <a:avLst/>
          </a:prstGeom>
          <a:noFill/>
          <a:ln w="9525">
            <a:noFill/>
            <a:miter lim="800000"/>
            <a:headEnd/>
            <a:tailEnd/>
          </a:ln>
        </p:spPr>
      </p:pic>
      <p:pic>
        <p:nvPicPr>
          <p:cNvPr id="3" name="Picture 5" descr="Y:\Titul-OKT\Буров\Rolic\Metabag5_cover (копия).png"/>
          <p:cNvPicPr>
            <a:picLocks noChangeAspect="1" noChangeArrowheads="1"/>
          </p:cNvPicPr>
          <p:nvPr/>
        </p:nvPicPr>
        <p:blipFill>
          <a:blip r:embed="rId3" cstate="print"/>
          <a:srcRect/>
          <a:stretch>
            <a:fillRect/>
          </a:stretch>
        </p:blipFill>
        <p:spPr bwMode="auto">
          <a:xfrm>
            <a:off x="4067944" y="0"/>
            <a:ext cx="1277547" cy="178989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449796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Y:\Titul-OKT\Буров\Rolic\Metabag5_cover (копия).png"/>
          <p:cNvPicPr>
            <a:picLocks noChangeAspect="1" noChangeArrowheads="1"/>
          </p:cNvPicPr>
          <p:nvPr/>
        </p:nvPicPr>
        <p:blipFill>
          <a:blip r:embed="rId2" cstate="print"/>
          <a:srcRect/>
          <a:stretch>
            <a:fillRect/>
          </a:stretch>
        </p:blipFill>
        <p:spPr bwMode="auto">
          <a:xfrm>
            <a:off x="1" y="26456"/>
            <a:ext cx="1400658" cy="1962384"/>
          </a:xfrm>
          <a:prstGeom prst="rect">
            <a:avLst/>
          </a:prstGeom>
          <a:ln>
            <a:noFill/>
          </a:ln>
          <a:effectLst>
            <a:outerShdw blurRad="292100" dist="139700" dir="2700000" algn="tl" rotWithShape="0">
              <a:srgbClr val="333333">
                <a:alpha val="65000"/>
              </a:srgbClr>
            </a:outerShdw>
          </a:effectLst>
        </p:spPr>
      </p:pic>
      <p:pic>
        <p:nvPicPr>
          <p:cNvPr id="16386" name="Picture 2"/>
          <p:cNvPicPr>
            <a:picLocks noGrp="1" noChangeAspect="1" noChangeArrowheads="1"/>
          </p:cNvPicPr>
          <p:nvPr>
            <p:ph idx="1"/>
          </p:nvPr>
        </p:nvPicPr>
        <p:blipFill>
          <a:blip r:embed="rId3" cstate="print"/>
          <a:srcRect/>
          <a:stretch>
            <a:fillRect/>
          </a:stretch>
        </p:blipFill>
        <p:spPr bwMode="auto">
          <a:xfrm>
            <a:off x="179512" y="692696"/>
            <a:ext cx="8764578" cy="6021288"/>
          </a:xfrm>
          <a:prstGeom prst="rect">
            <a:avLst/>
          </a:prstGeom>
          <a:noFill/>
          <a:ln w="9525">
            <a:noFill/>
            <a:miter lim="800000"/>
            <a:headEnd/>
            <a:tailEnd/>
          </a:ln>
        </p:spPr>
      </p:pic>
      <p:sp>
        <p:nvSpPr>
          <p:cNvPr id="5" name="Заголовок 4"/>
          <p:cNvSpPr>
            <a:spLocks noGrp="1"/>
          </p:cNvSpPr>
          <p:nvPr>
            <p:ph type="title"/>
          </p:nvPr>
        </p:nvSpPr>
        <p:spPr>
          <a:xfrm>
            <a:off x="395536" y="0"/>
            <a:ext cx="8229600" cy="620688"/>
          </a:xfrm>
        </p:spPr>
        <p:txBody>
          <a:bodyPr>
            <a:noAutofit/>
          </a:bodyPr>
          <a:lstStyle/>
          <a:p>
            <a:r>
              <a:rPr lang="ru-RU" sz="3600" dirty="0" smtClean="0"/>
              <a:t>Кенсингтонский дворец</a:t>
            </a:r>
            <a:endParaRPr lang="ru-RU" sz="3600" dirty="0"/>
          </a:p>
        </p:txBody>
      </p:sp>
    </p:spTree>
    <p:extLst>
      <p:ext uri="{BB962C8B-B14F-4D97-AF65-F5344CB8AC3E}">
        <p14:creationId xmlns:p14="http://schemas.microsoft.com/office/powerpoint/2010/main" xmlns="" val="890248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9875" name="Picture 3"/>
          <p:cNvPicPr>
            <a:picLocks noChangeAspect="1" noChangeArrowheads="1"/>
          </p:cNvPicPr>
          <p:nvPr/>
        </p:nvPicPr>
        <p:blipFill>
          <a:blip r:embed="rId2" cstate="print"/>
          <a:srcRect b="2751"/>
          <a:stretch>
            <a:fillRect/>
          </a:stretch>
        </p:blipFill>
        <p:spPr bwMode="auto">
          <a:xfrm>
            <a:off x="2411760" y="0"/>
            <a:ext cx="5127883" cy="6858000"/>
          </a:xfrm>
          <a:prstGeom prst="rect">
            <a:avLst/>
          </a:prstGeom>
          <a:noFill/>
          <a:ln w="9525">
            <a:noFill/>
            <a:miter lim="800000"/>
            <a:headEnd/>
            <a:tailEnd/>
          </a:ln>
        </p:spPr>
      </p:pic>
      <p:pic>
        <p:nvPicPr>
          <p:cNvPr id="7" name="Picture 5" descr="Y:\Titul-OKT\Буров\Rolic\Metabag5_cover (копия).png"/>
          <p:cNvPicPr>
            <a:picLocks noChangeAspect="1" noChangeArrowheads="1"/>
          </p:cNvPicPr>
          <p:nvPr/>
        </p:nvPicPr>
        <p:blipFill>
          <a:blip r:embed="rId3" cstate="print"/>
          <a:srcRect/>
          <a:stretch>
            <a:fillRect/>
          </a:stretch>
        </p:blipFill>
        <p:spPr bwMode="auto">
          <a:xfrm>
            <a:off x="179512" y="188640"/>
            <a:ext cx="1400658" cy="196238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80898" name="Picture 2"/>
          <p:cNvPicPr>
            <a:picLocks noChangeAspect="1" noChangeArrowheads="1"/>
          </p:cNvPicPr>
          <p:nvPr/>
        </p:nvPicPr>
        <p:blipFill>
          <a:blip r:embed="rId2" cstate="print"/>
          <a:srcRect/>
          <a:stretch>
            <a:fillRect/>
          </a:stretch>
        </p:blipFill>
        <p:spPr bwMode="auto">
          <a:xfrm>
            <a:off x="2411760" y="0"/>
            <a:ext cx="4986834" cy="6858000"/>
          </a:xfrm>
          <a:prstGeom prst="rect">
            <a:avLst/>
          </a:prstGeom>
          <a:noFill/>
          <a:ln w="9525">
            <a:noFill/>
            <a:miter lim="800000"/>
            <a:headEnd/>
            <a:tailEnd/>
          </a:ln>
        </p:spPr>
      </p:pic>
      <p:pic>
        <p:nvPicPr>
          <p:cNvPr id="5" name="Picture 5" descr="Y:\Titul-OKT\Буров\Rolic\Metabag5_cover (копия).png"/>
          <p:cNvPicPr>
            <a:picLocks noChangeAspect="1" noChangeArrowheads="1"/>
          </p:cNvPicPr>
          <p:nvPr/>
        </p:nvPicPr>
        <p:blipFill>
          <a:blip r:embed="rId3" cstate="print"/>
          <a:srcRect/>
          <a:stretch>
            <a:fillRect/>
          </a:stretch>
        </p:blipFill>
        <p:spPr bwMode="auto">
          <a:xfrm>
            <a:off x="179512" y="188640"/>
            <a:ext cx="1400658" cy="196238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229600" cy="850106"/>
          </a:xfrm>
        </p:spPr>
        <p:txBody>
          <a:bodyPr/>
          <a:lstStyle/>
          <a:p>
            <a:r>
              <a:rPr lang="ru-RU" dirty="0" smtClean="0"/>
              <a:t>Бесплатные интернет-ресурсы</a:t>
            </a:r>
            <a:endParaRPr lang="ru-RU" dirty="0"/>
          </a:p>
        </p:txBody>
      </p:sp>
      <p:sp>
        <p:nvSpPr>
          <p:cNvPr id="3" name="Содержимое 2"/>
          <p:cNvSpPr>
            <a:spLocks noGrp="1"/>
          </p:cNvSpPr>
          <p:nvPr>
            <p:ph idx="1"/>
          </p:nvPr>
        </p:nvSpPr>
        <p:spPr>
          <a:xfrm>
            <a:off x="457200" y="1268760"/>
            <a:ext cx="8229600" cy="5400600"/>
          </a:xfrm>
        </p:spPr>
        <p:txBody>
          <a:bodyPr>
            <a:normAutofit fontScale="62500" lnSpcReduction="20000"/>
          </a:bodyPr>
          <a:lstStyle/>
          <a:p>
            <a:r>
              <a:rPr lang="en-US" dirty="0" smtClean="0">
                <a:hlinkClick r:id="rId2"/>
              </a:rPr>
              <a:t>http://stream.webcams.travel/1237893506</a:t>
            </a:r>
            <a:r>
              <a:rPr lang="ru-RU" dirty="0" smtClean="0"/>
              <a:t> - Сити: </a:t>
            </a:r>
            <a:r>
              <a:rPr lang="en-US" dirty="0" err="1" smtClean="0"/>
              <a:t>Blackfriars</a:t>
            </a:r>
            <a:r>
              <a:rPr lang="en-US" dirty="0" smtClean="0"/>
              <a:t> Bridge</a:t>
            </a:r>
            <a:r>
              <a:rPr lang="ru-RU" dirty="0" smtClean="0"/>
              <a:t> (</a:t>
            </a:r>
            <a:r>
              <a:rPr lang="en-US" dirty="0" smtClean="0"/>
              <a:t>online webcam</a:t>
            </a:r>
            <a:r>
              <a:rPr lang="ru-RU" dirty="0" smtClean="0"/>
              <a:t>)</a:t>
            </a:r>
            <a:endParaRPr lang="en-US" dirty="0" smtClean="0"/>
          </a:p>
          <a:p>
            <a:r>
              <a:rPr lang="en-US" dirty="0" smtClean="0">
                <a:hlinkClick r:id="rId3"/>
              </a:rPr>
              <a:t>http://thebayhotel.co.uk/live-view/</a:t>
            </a:r>
            <a:r>
              <a:rPr lang="en-US" dirty="0" smtClean="0"/>
              <a:t> - online webcam in Cornwall, UK</a:t>
            </a:r>
          </a:p>
          <a:p>
            <a:r>
              <a:rPr lang="en-US" dirty="0" smtClean="0">
                <a:hlinkClick r:id="rId4"/>
              </a:rPr>
              <a:t>http://www.chesterzoo.org/explore-the-zoo/attractions-and-exhibits/web-cams</a:t>
            </a:r>
            <a:r>
              <a:rPr lang="en-US" dirty="0" smtClean="0"/>
              <a:t> - penguins, giraffes, flamingos, bats from Chester Zoo (online webcams)</a:t>
            </a:r>
          </a:p>
          <a:p>
            <a:r>
              <a:rPr lang="en-US" dirty="0" smtClean="0">
                <a:hlinkClick r:id="rId5"/>
              </a:rPr>
              <a:t>http://www.bbc.co.uk/schools/primaryhistory/famouspeople/</a:t>
            </a:r>
            <a:r>
              <a:rPr lang="en-US" dirty="0" smtClean="0"/>
              <a:t> - famous people</a:t>
            </a:r>
          </a:p>
          <a:p>
            <a:r>
              <a:rPr lang="en-US" dirty="0" smtClean="0">
                <a:hlinkClick r:id="rId6"/>
              </a:rPr>
              <a:t>http://www.bbc.co.uk/history/walk/games_index.shtml</a:t>
            </a:r>
            <a:r>
              <a:rPr lang="en-US" dirty="0" smtClean="0"/>
              <a:t> - history games</a:t>
            </a:r>
          </a:p>
          <a:p>
            <a:r>
              <a:rPr lang="en-US" dirty="0" smtClean="0">
                <a:hlinkClick r:id="rId7"/>
              </a:rPr>
              <a:t>http://www.bbc.co.uk/history/interactive/games/dressing_up_f/index_embed.shtml</a:t>
            </a:r>
            <a:r>
              <a:rPr lang="en-US" dirty="0" smtClean="0"/>
              <a:t> - Tudors and Victorians: Dressing Up (game)</a:t>
            </a:r>
          </a:p>
          <a:p>
            <a:r>
              <a:rPr lang="en-US" dirty="0" smtClean="0">
                <a:hlinkClick r:id="rId8"/>
              </a:rPr>
              <a:t>https://www.natgeokids.com/uk/discover/history/general-history/tudor-facts/</a:t>
            </a:r>
            <a:r>
              <a:rPr lang="en-US" dirty="0" smtClean="0"/>
              <a:t> - ten terrific facts about the Tudors</a:t>
            </a:r>
          </a:p>
          <a:p>
            <a:r>
              <a:rPr lang="en-US" dirty="0" smtClean="0">
                <a:hlinkClick r:id="rId9"/>
              </a:rPr>
              <a:t>https://www.natgeokids.com/uk/discover/history/monarchy/facts-about-the-queen-elizabeth-ii/</a:t>
            </a:r>
            <a:r>
              <a:rPr lang="en-US" dirty="0" smtClean="0"/>
              <a:t> - 15 facts about the Queen</a:t>
            </a:r>
          </a:p>
          <a:p>
            <a:r>
              <a:rPr lang="en-US" dirty="0" smtClean="0">
                <a:hlinkClick r:id="rId10"/>
              </a:rPr>
              <a:t>https://kids.usa.gov/three-branches-of-government/index.shtml</a:t>
            </a:r>
            <a:r>
              <a:rPr lang="en-US" dirty="0" smtClean="0"/>
              <a:t> - Three Branches Of Government (USA)</a:t>
            </a:r>
          </a:p>
          <a:p>
            <a:pPr>
              <a:buNone/>
            </a:pPr>
            <a:r>
              <a:rPr lang="en-US" dirty="0" smtClean="0">
                <a:hlinkClick r:id="rId11"/>
              </a:rPr>
              <a:t>http://www.ducksters.com/history/native_americans.php</a:t>
            </a:r>
            <a:r>
              <a:rPr lang="en-US" dirty="0" smtClean="0"/>
              <a:t> - Educational articles for teachers, students, and schools about native American history </a:t>
            </a:r>
          </a:p>
          <a:p>
            <a:endParaRPr lang="ru-RU"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ART</a:t>
            </a:r>
            <a:endParaRPr lang="ru-RU" dirty="0"/>
          </a:p>
        </p:txBody>
      </p:sp>
      <p:pic>
        <p:nvPicPr>
          <p:cNvPr id="5" name="Содержимое 4" descr="theater-158172_960_720.png"/>
          <p:cNvPicPr>
            <a:picLocks noGrp="1" noChangeAspect="1"/>
          </p:cNvPicPr>
          <p:nvPr>
            <p:ph idx="1"/>
          </p:nvPr>
        </p:nvPicPr>
        <p:blipFill>
          <a:blip r:embed="rId2" cstate="print"/>
          <a:stretch>
            <a:fillRect/>
          </a:stretch>
        </p:blipFill>
        <p:spPr>
          <a:xfrm>
            <a:off x="1475656" y="1772816"/>
            <a:ext cx="6306131" cy="4525963"/>
          </a:xfr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2"/>
          </p:nvPr>
        </p:nvSpPr>
        <p:spPr/>
        <p:txBody>
          <a:bodyPr/>
          <a:lstStyle/>
          <a:p>
            <a:endParaRPr lang="ru-RU"/>
          </a:p>
        </p:txBody>
      </p:sp>
      <p:pic>
        <p:nvPicPr>
          <p:cNvPr id="121858" name="Picture 2"/>
          <p:cNvPicPr>
            <a:picLocks noChangeAspect="1" noChangeArrowheads="1"/>
          </p:cNvPicPr>
          <p:nvPr/>
        </p:nvPicPr>
        <p:blipFill>
          <a:blip r:embed="rId2" cstate="print"/>
          <a:srcRect/>
          <a:stretch>
            <a:fillRect/>
          </a:stretch>
        </p:blipFill>
        <p:spPr bwMode="auto">
          <a:xfrm>
            <a:off x="3203850" y="0"/>
            <a:ext cx="5065675" cy="6858000"/>
          </a:xfrm>
          <a:prstGeom prst="rect">
            <a:avLst/>
          </a:prstGeom>
          <a:noFill/>
          <a:ln w="9525">
            <a:noFill/>
            <a:miter lim="800000"/>
            <a:headEnd/>
            <a:tailEnd/>
          </a:ln>
        </p:spPr>
      </p:pic>
      <p:pic>
        <p:nvPicPr>
          <p:cNvPr id="6" name="Picture 2" descr="https://www.englishteachers.ru/uploadedfiles/waresimgs/561.jpg"/>
          <p:cNvPicPr>
            <a:picLocks noChangeAspect="1" noChangeArrowheads="1"/>
          </p:cNvPicPr>
          <p:nvPr/>
        </p:nvPicPr>
        <p:blipFill>
          <a:blip r:embed="rId3" cstate="print"/>
          <a:srcRect/>
          <a:stretch>
            <a:fillRect/>
          </a:stretch>
        </p:blipFill>
        <p:spPr bwMode="auto">
          <a:xfrm>
            <a:off x="179512" y="188641"/>
            <a:ext cx="2041174" cy="2807910"/>
          </a:xfrm>
          <a:prstGeom prst="rect">
            <a:avLst/>
          </a:prstGeom>
          <a:noFill/>
        </p:spPr>
      </p:pic>
      <p:sp>
        <p:nvSpPr>
          <p:cNvPr id="8" name="Заголовок 1"/>
          <p:cNvSpPr txBox="1">
            <a:spLocks/>
          </p:cNvSpPr>
          <p:nvPr/>
        </p:nvSpPr>
        <p:spPr>
          <a:xfrm>
            <a:off x="323528" y="3789040"/>
            <a:ext cx="2627784" cy="1143000"/>
          </a:xfrm>
          <a:prstGeom prst="rect">
            <a:avLst/>
          </a:prstGeom>
        </p:spPr>
        <p:txBody>
          <a:bodyPr vert="horz" lIns="91440" tIns="45720" rIns="91440" bIns="45720" rtlCol="0" anchor="ctr">
            <a:normAutofit fontScale="6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0" i="0" u="none" strike="noStrike" kern="1200" cap="none" spc="0" normalizeH="0" baseline="0" noProof="0" dirty="0" smtClean="0">
                <a:ln>
                  <a:noFill/>
                </a:ln>
                <a:solidFill>
                  <a:schemeClr val="tx1"/>
                </a:solidFill>
                <a:effectLst/>
                <a:uLnTx/>
                <a:uFillTx/>
                <a:latin typeface="+mj-lt"/>
                <a:ea typeface="+mj-ea"/>
                <a:cs typeface="+mj-cs"/>
              </a:rPr>
              <a:t>Задание творческого характера</a:t>
            </a: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s://sun1-3.userapi.com/c840536/v840536112/62143/gAFSneouz6g.jpg"/>
          <p:cNvPicPr>
            <a:picLocks noChangeAspect="1" noChangeArrowheads="1"/>
          </p:cNvPicPr>
          <p:nvPr/>
        </p:nvPicPr>
        <p:blipFill>
          <a:blip r:embed="rId2" cstate="print"/>
          <a:srcRect/>
          <a:stretch>
            <a:fillRect/>
          </a:stretch>
        </p:blipFill>
        <p:spPr bwMode="auto">
          <a:xfrm>
            <a:off x="179512" y="188640"/>
            <a:ext cx="2088232" cy="2747674"/>
          </a:xfrm>
          <a:prstGeom prst="rect">
            <a:avLst/>
          </a:prstGeom>
          <a:noFill/>
        </p:spPr>
      </p:pic>
      <p:pic>
        <p:nvPicPr>
          <p:cNvPr id="56322" name="Picture 2"/>
          <p:cNvPicPr>
            <a:picLocks noChangeAspect="1" noChangeArrowheads="1"/>
          </p:cNvPicPr>
          <p:nvPr/>
        </p:nvPicPr>
        <p:blipFill>
          <a:blip r:embed="rId3" cstate="print"/>
          <a:srcRect/>
          <a:stretch>
            <a:fillRect/>
          </a:stretch>
        </p:blipFill>
        <p:spPr bwMode="auto">
          <a:xfrm>
            <a:off x="3059832" y="0"/>
            <a:ext cx="5221111" cy="6858000"/>
          </a:xfrm>
          <a:prstGeom prst="rect">
            <a:avLst/>
          </a:prstGeom>
          <a:noFill/>
          <a:ln w="9525">
            <a:noFill/>
            <a:miter lim="800000"/>
            <a:headEnd/>
            <a:tailEnd/>
          </a:ln>
        </p:spPr>
      </p:pic>
      <p:sp>
        <p:nvSpPr>
          <p:cNvPr id="4" name="Заголовок 1"/>
          <p:cNvSpPr txBox="1">
            <a:spLocks/>
          </p:cNvSpPr>
          <p:nvPr/>
        </p:nvSpPr>
        <p:spPr>
          <a:xfrm>
            <a:off x="179512" y="3717032"/>
            <a:ext cx="2627784" cy="1143000"/>
          </a:xfrm>
          <a:prstGeom prst="rect">
            <a:avLst/>
          </a:prstGeom>
        </p:spPr>
        <p:txBody>
          <a:bodyPr vert="horz" lIns="91440" tIns="45720" rIns="91440" bIns="45720" rtlCol="0" anchor="ctr">
            <a:normAutofit fontScale="6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0" i="0" u="none" strike="noStrike" kern="1200" cap="none" spc="0" normalizeH="0" baseline="0" noProof="0" dirty="0" smtClean="0">
                <a:ln>
                  <a:noFill/>
                </a:ln>
                <a:solidFill>
                  <a:schemeClr val="tx1"/>
                </a:solidFill>
                <a:effectLst/>
                <a:uLnTx/>
                <a:uFillTx/>
                <a:latin typeface="+mj-lt"/>
                <a:ea typeface="+mj-ea"/>
                <a:cs typeface="+mj-cs"/>
              </a:rPr>
              <a:t>Задание творческого характера</a:t>
            </a: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79874" name="Picture 2"/>
          <p:cNvPicPr>
            <a:picLocks noChangeAspect="1" noChangeArrowheads="1"/>
          </p:cNvPicPr>
          <p:nvPr/>
        </p:nvPicPr>
        <p:blipFill>
          <a:blip r:embed="rId2" cstate="print"/>
          <a:srcRect t="2751" b="2751"/>
          <a:stretch>
            <a:fillRect/>
          </a:stretch>
        </p:blipFill>
        <p:spPr bwMode="auto">
          <a:xfrm>
            <a:off x="2915816" y="0"/>
            <a:ext cx="5277146" cy="6858000"/>
          </a:xfrm>
          <a:prstGeom prst="rect">
            <a:avLst/>
          </a:prstGeom>
          <a:noFill/>
          <a:ln w="9525">
            <a:noFill/>
            <a:miter lim="800000"/>
            <a:headEnd/>
            <a:tailEnd/>
          </a:ln>
        </p:spPr>
      </p:pic>
      <p:pic>
        <p:nvPicPr>
          <p:cNvPr id="5" name="Содержимое 4" descr="000010136_2.jpg"/>
          <p:cNvPicPr>
            <a:picLocks noChangeAspect="1"/>
          </p:cNvPicPr>
          <p:nvPr/>
        </p:nvPicPr>
        <p:blipFill>
          <a:blip r:embed="rId3" cstate="print"/>
          <a:stretch>
            <a:fillRect/>
          </a:stretch>
        </p:blipFill>
        <p:spPr>
          <a:xfrm>
            <a:off x="251520" y="260648"/>
            <a:ext cx="2564834" cy="3528392"/>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Picture 4" descr="https://sun1-3.userapi.com/c840536/v840536112/62143/gAFSneouz6g.jpg"/>
          <p:cNvPicPr>
            <a:picLocks noChangeAspect="1" noChangeArrowheads="1"/>
          </p:cNvPicPr>
          <p:nvPr/>
        </p:nvPicPr>
        <p:blipFill>
          <a:blip r:embed="rId2" cstate="print"/>
          <a:srcRect/>
          <a:stretch>
            <a:fillRect/>
          </a:stretch>
        </p:blipFill>
        <p:spPr bwMode="auto">
          <a:xfrm>
            <a:off x="179512" y="188640"/>
            <a:ext cx="2088232" cy="2747674"/>
          </a:xfrm>
          <a:prstGeom prst="rect">
            <a:avLst/>
          </a:prstGeom>
          <a:noFill/>
        </p:spPr>
      </p:pic>
      <p:pic>
        <p:nvPicPr>
          <p:cNvPr id="59394" name="Picture 2"/>
          <p:cNvPicPr>
            <a:picLocks noChangeAspect="1" noChangeArrowheads="1"/>
          </p:cNvPicPr>
          <p:nvPr/>
        </p:nvPicPr>
        <p:blipFill>
          <a:blip r:embed="rId3" cstate="print"/>
          <a:srcRect/>
          <a:stretch>
            <a:fillRect/>
          </a:stretch>
        </p:blipFill>
        <p:spPr bwMode="auto">
          <a:xfrm>
            <a:off x="2339752" y="2011363"/>
            <a:ext cx="6457950" cy="4846637"/>
          </a:xfrm>
          <a:prstGeom prst="rect">
            <a:avLst/>
          </a:prstGeom>
          <a:noFill/>
          <a:ln w="9525">
            <a:noFill/>
            <a:miter lim="800000"/>
            <a:headEnd/>
            <a:tailEnd/>
          </a:ln>
        </p:spPr>
      </p:pic>
      <p:sp>
        <p:nvSpPr>
          <p:cNvPr id="6" name="Заголовок 1"/>
          <p:cNvSpPr txBox="1">
            <a:spLocks/>
          </p:cNvSpPr>
          <p:nvPr/>
        </p:nvSpPr>
        <p:spPr>
          <a:xfrm>
            <a:off x="179512" y="3717032"/>
            <a:ext cx="2627784" cy="1143000"/>
          </a:xfrm>
          <a:prstGeom prst="rect">
            <a:avLst/>
          </a:prstGeom>
        </p:spPr>
        <p:txBody>
          <a:bodyPr vert="horz" lIns="91440" tIns="45720" rIns="91440" bIns="45720" rtlCol="0" anchor="ctr">
            <a:normAutofit fontScale="6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0" i="0" u="none" strike="noStrike" kern="1200" cap="none" spc="0" normalizeH="0" baseline="0" noProof="0" dirty="0" smtClean="0">
                <a:ln>
                  <a:noFill/>
                </a:ln>
                <a:solidFill>
                  <a:schemeClr val="tx1"/>
                </a:solidFill>
                <a:effectLst/>
                <a:uLnTx/>
                <a:uFillTx/>
                <a:latin typeface="+mj-lt"/>
                <a:ea typeface="+mj-ea"/>
                <a:cs typeface="+mj-cs"/>
              </a:rPr>
              <a:t>Задание творческого характера</a:t>
            </a: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Grp="1" noChangeAspect="1" noChangeArrowheads="1"/>
          </p:cNvPicPr>
          <p:nvPr>
            <p:ph sz="quarter" idx="1"/>
          </p:nvPr>
        </p:nvPicPr>
        <p:blipFill>
          <a:blip r:embed="rId2" cstate="print"/>
          <a:stretch>
            <a:fillRect/>
          </a:stretch>
        </p:blipFill>
        <p:spPr bwMode="auto">
          <a:xfrm>
            <a:off x="0" y="718330"/>
            <a:ext cx="4464496" cy="6139670"/>
          </a:xfrm>
          <a:prstGeom prst="rect">
            <a:avLst/>
          </a:prstGeom>
          <a:noFill/>
          <a:ln w="9525">
            <a:noFill/>
            <a:miter lim="800000"/>
            <a:headEnd/>
            <a:tailEnd/>
          </a:ln>
        </p:spPr>
      </p:pic>
      <p:pic>
        <p:nvPicPr>
          <p:cNvPr id="1028" name="Picture 4"/>
          <p:cNvPicPr>
            <a:picLocks noGrp="1" noChangeAspect="1" noChangeArrowheads="1"/>
          </p:cNvPicPr>
          <p:nvPr>
            <p:ph sz="quarter" idx="2"/>
          </p:nvPr>
        </p:nvPicPr>
        <p:blipFill>
          <a:blip r:embed="rId3" cstate="print"/>
          <a:stretch>
            <a:fillRect/>
          </a:stretch>
        </p:blipFill>
        <p:spPr bwMode="auto">
          <a:xfrm>
            <a:off x="4499992" y="718330"/>
            <a:ext cx="4464496" cy="6139670"/>
          </a:xfrm>
          <a:prstGeom prst="rect">
            <a:avLst/>
          </a:prstGeom>
          <a:noFill/>
          <a:ln w="9525">
            <a:noFill/>
            <a:miter lim="800000"/>
            <a:headEnd/>
            <a:tailEnd/>
          </a:ln>
        </p:spPr>
      </p:pic>
      <p:sp>
        <p:nvSpPr>
          <p:cNvPr id="6" name="Скругленный прямоугольник 5"/>
          <p:cNvSpPr/>
          <p:nvPr/>
        </p:nvSpPr>
        <p:spPr>
          <a:xfrm>
            <a:off x="395536" y="188640"/>
            <a:ext cx="5760640" cy="64807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200" dirty="0" smtClean="0">
                <a:solidFill>
                  <a:schemeClr val="tx1"/>
                </a:solidFill>
              </a:rPr>
              <a:t>Решение проблем творческого и поискового характера</a:t>
            </a:r>
            <a:endParaRPr lang="ru-RU" sz="2200" dirty="0">
              <a:solidFill>
                <a:schemeClr val="tx1"/>
              </a:solidFill>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www.englishteachers.ru/uploadedfiles/waresimgs/537.jpg"/>
          <p:cNvPicPr>
            <a:picLocks noChangeAspect="1" noChangeArrowheads="1"/>
          </p:cNvPicPr>
          <p:nvPr/>
        </p:nvPicPr>
        <p:blipFill>
          <a:blip r:embed="rId2" cstate="print"/>
          <a:srcRect/>
          <a:stretch>
            <a:fillRect/>
          </a:stretch>
        </p:blipFill>
        <p:spPr bwMode="auto">
          <a:xfrm>
            <a:off x="323528" y="129607"/>
            <a:ext cx="1656184" cy="2278303"/>
          </a:xfrm>
          <a:prstGeom prst="rect">
            <a:avLst/>
          </a:prstGeom>
          <a:noFill/>
        </p:spPr>
      </p:pic>
      <p:pic>
        <p:nvPicPr>
          <p:cNvPr id="7" name="Picture 2"/>
          <p:cNvPicPr>
            <a:picLocks noGrp="1" noChangeAspect="1" noChangeArrowheads="1"/>
          </p:cNvPicPr>
          <p:nvPr>
            <p:ph idx="1"/>
          </p:nvPr>
        </p:nvPicPr>
        <p:blipFill>
          <a:blip r:embed="rId3" cstate="print"/>
          <a:srcRect/>
          <a:stretch>
            <a:fillRect/>
          </a:stretch>
        </p:blipFill>
        <p:spPr bwMode="auto">
          <a:xfrm rot="16200000">
            <a:off x="2018764" y="-210451"/>
            <a:ext cx="5494210" cy="8452633"/>
          </a:xfrm>
          <a:prstGeom prst="rect">
            <a:avLst/>
          </a:prstGeom>
          <a:noFill/>
          <a:ln w="9525">
            <a:noFill/>
            <a:miter lim="800000"/>
            <a:headEnd/>
            <a:tailEnd/>
          </a:ln>
        </p:spPr>
      </p:pic>
      <p:sp>
        <p:nvSpPr>
          <p:cNvPr id="4" name="Заголовок 1"/>
          <p:cNvSpPr>
            <a:spLocks noGrp="1"/>
          </p:cNvSpPr>
          <p:nvPr>
            <p:ph type="title"/>
          </p:nvPr>
        </p:nvSpPr>
        <p:spPr>
          <a:xfrm>
            <a:off x="1619672" y="261087"/>
            <a:ext cx="7524328" cy="635000"/>
          </a:xfrm>
        </p:spPr>
        <p:txBody>
          <a:bodyPr>
            <a:normAutofit fontScale="90000"/>
          </a:bodyPr>
          <a:lstStyle/>
          <a:p>
            <a:pPr eaLnBrk="1" hangingPunct="1"/>
            <a:r>
              <a:rPr lang="ru-RU" altLang="ru-RU" sz="2800" dirty="0" smtClean="0"/>
              <a:t>Развитие умений анализа и синтеза, творческих способностей, креативности, вероятностного прогнозирования</a:t>
            </a:r>
          </a:p>
        </p:txBody>
      </p:sp>
    </p:spTree>
    <p:extLst>
      <p:ext uri="{BB962C8B-B14F-4D97-AF65-F5344CB8AC3E}">
        <p14:creationId xmlns:p14="http://schemas.microsoft.com/office/powerpoint/2010/main" xmlns="" val="48017503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67544" y="188641"/>
            <a:ext cx="8229600" cy="692696"/>
          </a:xfrm>
        </p:spPr>
        <p:txBody>
          <a:bodyPr>
            <a:noAutofit/>
          </a:bodyPr>
          <a:lstStyle/>
          <a:p>
            <a:r>
              <a:rPr lang="ru-RU" sz="1600" dirty="0" smtClean="0"/>
              <a:t>Фотография </a:t>
            </a:r>
            <a:r>
              <a:rPr lang="ru-RU" sz="1600" dirty="0" err="1" smtClean="0"/>
              <a:t>педагога-апробатора</a:t>
            </a:r>
            <a:r>
              <a:rPr lang="ru-RU" sz="1600" dirty="0" smtClean="0"/>
              <a:t> книги "Метапредметный портфель ученика 4 класса" Сутягиной Надежды Геннадьевны, учителя английского языка МОУ Ильинская СОШ, с. </a:t>
            </a:r>
            <a:r>
              <a:rPr lang="ru-RU" sz="1600" dirty="0" err="1" smtClean="0"/>
              <a:t>Ильинское</a:t>
            </a:r>
            <a:r>
              <a:rPr lang="ru-RU" sz="1600" dirty="0" smtClean="0"/>
              <a:t>, Кимрского района, Тверской области.</a:t>
            </a:r>
            <a:endParaRPr lang="ru-RU" sz="1600" dirty="0"/>
          </a:p>
        </p:txBody>
      </p:sp>
      <p:pic>
        <p:nvPicPr>
          <p:cNvPr id="44034" name="Picture 2" descr="https://pp.userapi.com/c638320/v638320419/c73d/mULzn3aDnrc.jpg"/>
          <p:cNvPicPr>
            <a:picLocks noChangeAspect="1" noChangeArrowheads="1"/>
          </p:cNvPicPr>
          <p:nvPr/>
        </p:nvPicPr>
        <p:blipFill>
          <a:blip r:embed="rId2" cstate="print"/>
          <a:srcRect l="13602" t="22300" r="8080" b="3295"/>
          <a:stretch>
            <a:fillRect/>
          </a:stretch>
        </p:blipFill>
        <p:spPr bwMode="auto">
          <a:xfrm>
            <a:off x="611560" y="1034978"/>
            <a:ext cx="8172400" cy="5823022"/>
          </a:xfrm>
          <a:prstGeom prst="rect">
            <a:avLst/>
          </a:prstGeom>
          <a:noFill/>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0"/>
            <a:ext cx="8856984" cy="706090"/>
          </a:xfrm>
        </p:spPr>
        <p:txBody>
          <a:bodyPr>
            <a:noAutofit/>
          </a:bodyPr>
          <a:lstStyle/>
          <a:p>
            <a:r>
              <a:rPr lang="ru-RU" sz="1800" dirty="0" smtClean="0"/>
              <a:t>Фотография </a:t>
            </a:r>
            <a:r>
              <a:rPr lang="ru-RU" sz="1800" dirty="0" err="1" smtClean="0"/>
              <a:t>апробатора</a:t>
            </a:r>
            <a:r>
              <a:rPr lang="ru-RU" sz="1800" dirty="0" smtClean="0"/>
              <a:t> книги "Метапредметный портфель ученика 4 класса", учителя английского языка из Архангельской области, Зайцевой Алёны Владимировны</a:t>
            </a:r>
            <a:endParaRPr lang="ru-RU" sz="1800" dirty="0"/>
          </a:p>
        </p:txBody>
      </p:sp>
      <p:sp>
        <p:nvSpPr>
          <p:cNvPr id="3" name="Содержимое 2"/>
          <p:cNvSpPr>
            <a:spLocks noGrp="1"/>
          </p:cNvSpPr>
          <p:nvPr>
            <p:ph idx="1"/>
          </p:nvPr>
        </p:nvSpPr>
        <p:spPr/>
        <p:txBody>
          <a:bodyPr/>
          <a:lstStyle/>
          <a:p>
            <a:endParaRPr lang="ru-RU" dirty="0"/>
          </a:p>
        </p:txBody>
      </p:sp>
      <p:pic>
        <p:nvPicPr>
          <p:cNvPr id="48130" name="Picture 2" descr="https://pp.userapi.com/c604316/v604316419/393bd/ifUHIijElrE.jpg"/>
          <p:cNvPicPr>
            <a:picLocks noChangeAspect="1" noChangeArrowheads="1"/>
          </p:cNvPicPr>
          <p:nvPr/>
        </p:nvPicPr>
        <p:blipFill>
          <a:blip r:embed="rId2" cstate="print"/>
          <a:srcRect t="11471" r="5882" b="14747"/>
          <a:stretch>
            <a:fillRect/>
          </a:stretch>
        </p:blipFill>
        <p:spPr bwMode="auto">
          <a:xfrm>
            <a:off x="1763688" y="761446"/>
            <a:ext cx="5832648" cy="6096554"/>
          </a:xfrm>
          <a:prstGeom prst="rect">
            <a:avLst/>
          </a:prstGeom>
          <a:noFill/>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620688"/>
            <a:ext cx="8856984" cy="706090"/>
          </a:xfrm>
        </p:spPr>
        <p:txBody>
          <a:bodyPr>
            <a:noAutofit/>
          </a:bodyPr>
          <a:lstStyle/>
          <a:p>
            <a:r>
              <a:rPr lang="ru-RU" sz="1800" dirty="0" smtClean="0"/>
              <a:t>Фотография </a:t>
            </a:r>
            <a:r>
              <a:rPr lang="ru-RU" sz="1800" dirty="0" err="1" smtClean="0"/>
              <a:t>апробатора</a:t>
            </a:r>
            <a:r>
              <a:rPr lang="ru-RU" sz="1800" dirty="0" smtClean="0"/>
              <a:t> книги "Метапредметный портфель ученика 4 класса", учителя английского языка из Архангельской области, Зайцевой Алёны Владимировны</a:t>
            </a:r>
            <a:endParaRPr lang="ru-RU" sz="1800" dirty="0"/>
          </a:p>
        </p:txBody>
      </p:sp>
      <p:sp>
        <p:nvSpPr>
          <p:cNvPr id="3" name="Содержимое 2"/>
          <p:cNvSpPr>
            <a:spLocks noGrp="1"/>
          </p:cNvSpPr>
          <p:nvPr>
            <p:ph idx="1"/>
          </p:nvPr>
        </p:nvSpPr>
        <p:spPr/>
        <p:txBody>
          <a:bodyPr/>
          <a:lstStyle/>
          <a:p>
            <a:endParaRPr lang="ru-RU" dirty="0"/>
          </a:p>
        </p:txBody>
      </p:sp>
      <p:pic>
        <p:nvPicPr>
          <p:cNvPr id="49154" name="Picture 2" descr="https://pp.userapi.com/c604316/v604316419/393c6/FJ88gtArcMQ.jpg"/>
          <p:cNvPicPr>
            <a:picLocks noChangeAspect="1" noChangeArrowheads="1"/>
          </p:cNvPicPr>
          <p:nvPr/>
        </p:nvPicPr>
        <p:blipFill>
          <a:blip r:embed="rId2" cstate="print"/>
          <a:srcRect l="2751" t="24150" b="4451"/>
          <a:stretch>
            <a:fillRect/>
          </a:stretch>
        </p:blipFill>
        <p:spPr bwMode="auto">
          <a:xfrm>
            <a:off x="0" y="1700809"/>
            <a:ext cx="9154024" cy="5040560"/>
          </a:xfrm>
          <a:prstGeom prst="rect">
            <a:avLst/>
          </a:prstGeom>
          <a:noFill/>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p:cNvPicPr>
            <a:picLocks noChangeAspect="1" noChangeArrowheads="1"/>
          </p:cNvPicPr>
          <p:nvPr/>
        </p:nvPicPr>
        <p:blipFill>
          <a:blip r:embed="rId2" cstate="print"/>
          <a:srcRect l="6607" t="2751"/>
          <a:stretch>
            <a:fillRect/>
          </a:stretch>
        </p:blipFill>
        <p:spPr bwMode="auto">
          <a:xfrm>
            <a:off x="827585" y="332656"/>
            <a:ext cx="4276771" cy="6237312"/>
          </a:xfrm>
          <a:prstGeom prst="rect">
            <a:avLst/>
          </a:prstGeom>
          <a:noFill/>
          <a:ln w="9525">
            <a:noFill/>
            <a:miter lim="800000"/>
            <a:headEnd/>
            <a:tailEnd/>
          </a:ln>
        </p:spPr>
      </p:pic>
      <p:pic>
        <p:nvPicPr>
          <p:cNvPr id="4" name="Picture 5" descr="Y:\Titul-OKT\Буров\Rolic\Metabag5_cover (копия).png"/>
          <p:cNvPicPr>
            <a:picLocks noChangeAspect="1" noChangeArrowheads="1"/>
          </p:cNvPicPr>
          <p:nvPr/>
        </p:nvPicPr>
        <p:blipFill>
          <a:blip r:embed="rId3" cstate="print"/>
          <a:srcRect/>
          <a:stretch>
            <a:fillRect/>
          </a:stretch>
        </p:blipFill>
        <p:spPr bwMode="auto">
          <a:xfrm>
            <a:off x="0" y="1988840"/>
            <a:ext cx="1437090" cy="2032328"/>
          </a:xfrm>
          <a:prstGeom prst="rect">
            <a:avLst/>
          </a:prstGeom>
          <a:ln>
            <a:noFill/>
          </a:ln>
          <a:effectLst>
            <a:outerShdw blurRad="292100" dist="139700" dir="2700000" algn="tl" rotWithShape="0">
              <a:srgbClr val="333333">
                <a:alpha val="65000"/>
              </a:srgbClr>
            </a:outerShdw>
          </a:effectLst>
        </p:spPr>
      </p:pic>
      <p:pic>
        <p:nvPicPr>
          <p:cNvPr id="6" name="Picture 2"/>
          <p:cNvPicPr>
            <a:picLocks noChangeAspect="1" noChangeArrowheads="1"/>
          </p:cNvPicPr>
          <p:nvPr/>
        </p:nvPicPr>
        <p:blipFill>
          <a:blip r:embed="rId4" cstate="print"/>
          <a:srcRect t="1093" r="3806" b="1700"/>
          <a:stretch>
            <a:fillRect/>
          </a:stretch>
        </p:blipFill>
        <p:spPr bwMode="auto">
          <a:xfrm>
            <a:off x="4901375" y="332656"/>
            <a:ext cx="4242625" cy="6237312"/>
          </a:xfrm>
          <a:prstGeom prst="rect">
            <a:avLst/>
          </a:prstGeom>
          <a:noFill/>
          <a:ln w="9525">
            <a:noFill/>
            <a:miter lim="800000"/>
            <a:headEnd/>
            <a:tailEnd/>
          </a:ln>
        </p:spPr>
      </p:pic>
      <p:sp>
        <p:nvSpPr>
          <p:cNvPr id="7" name="Заголовок 1"/>
          <p:cNvSpPr txBox="1">
            <a:spLocks/>
          </p:cNvSpPr>
          <p:nvPr/>
        </p:nvSpPr>
        <p:spPr>
          <a:xfrm>
            <a:off x="323528" y="6309320"/>
            <a:ext cx="4716016" cy="54868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1600" b="1" i="0" u="none" strike="noStrike" kern="1200" cap="none" spc="0" normalizeH="0" baseline="0" noProof="0" dirty="0" smtClean="0">
                <a:ln>
                  <a:noFill/>
                </a:ln>
                <a:solidFill>
                  <a:schemeClr val="tx1"/>
                </a:solidFill>
                <a:effectLst/>
                <a:uLnTx/>
                <a:uFillTx/>
                <a:latin typeface="+mj-lt"/>
                <a:ea typeface="+mj-ea"/>
                <a:cs typeface="+mj-cs"/>
              </a:rPr>
              <a:t>Решение проблем творческого и поискового характера</a:t>
            </a:r>
            <a:endParaRPr kumimoji="0" lang="ru-RU" b="1"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Заголовок 1"/>
          <p:cNvSpPr>
            <a:spLocks noGrp="1"/>
          </p:cNvSpPr>
          <p:nvPr>
            <p:ph type="title"/>
          </p:nvPr>
        </p:nvSpPr>
        <p:spPr>
          <a:xfrm>
            <a:off x="381909" y="329114"/>
            <a:ext cx="4622141" cy="622846"/>
          </a:xfrm>
        </p:spPr>
        <p:txBody>
          <a:bodyPr>
            <a:normAutofit fontScale="90000"/>
          </a:bodyPr>
          <a:lstStyle/>
          <a:p>
            <a:pPr eaLnBrk="1" hangingPunct="1"/>
            <a:r>
              <a:rPr lang="ru-RU" altLang="ru-RU" dirty="0" smtClean="0"/>
              <a:t>Песни и стихи</a:t>
            </a:r>
          </a:p>
        </p:txBody>
      </p:sp>
      <p:pic>
        <p:nvPicPr>
          <p:cNvPr id="21507" name="Picture 2"/>
          <p:cNvPicPr>
            <a:picLocks noGrp="1" noChangeAspect="1" noChangeArrowheads="1"/>
          </p:cNvPicPr>
          <p:nvPr>
            <p:ph sz="half" idx="1"/>
          </p:nvPr>
        </p:nvPicPr>
        <p:blipFill>
          <a:blip r:embed="rId2" cstate="print"/>
          <a:srcRect/>
          <a:stretch>
            <a:fillRect/>
          </a:stretch>
        </p:blipFill>
        <p:spPr>
          <a:xfrm>
            <a:off x="178678" y="1119313"/>
            <a:ext cx="3953793" cy="5456081"/>
          </a:xfrm>
          <a:noFill/>
        </p:spPr>
      </p:pic>
      <p:sp>
        <p:nvSpPr>
          <p:cNvPr id="8" name="Содержимое 7"/>
          <p:cNvSpPr>
            <a:spLocks noGrp="1"/>
          </p:cNvSpPr>
          <p:nvPr>
            <p:ph sz="half" idx="2"/>
          </p:nvPr>
        </p:nvSpPr>
        <p:spPr>
          <a:xfrm>
            <a:off x="4600124" y="3251200"/>
            <a:ext cx="4107109" cy="3324194"/>
          </a:xfrm>
        </p:spPr>
        <p:txBody>
          <a:bodyPr rtlCol="0">
            <a:normAutofit/>
          </a:bodyPr>
          <a:lstStyle/>
          <a:p>
            <a:pPr eaLnBrk="1" fontAlgn="auto" hangingPunct="1">
              <a:spcAft>
                <a:spcPts val="0"/>
              </a:spcAft>
              <a:buFont typeface="Arial" pitchFamily="34" charset="0"/>
              <a:buNone/>
              <a:defRPr/>
            </a:pPr>
            <a:r>
              <a:rPr lang="ru-RU" dirty="0" err="1" smtClean="0"/>
              <a:t>Аудиоприложения</a:t>
            </a:r>
            <a:r>
              <a:rPr lang="ru-RU" dirty="0" smtClean="0"/>
              <a:t> </a:t>
            </a:r>
          </a:p>
          <a:p>
            <a:pPr eaLnBrk="1" fontAlgn="auto" hangingPunct="1">
              <a:spcAft>
                <a:spcPts val="0"/>
              </a:spcAft>
              <a:buFont typeface="Arial" pitchFamily="34" charset="0"/>
              <a:buNone/>
              <a:defRPr/>
            </a:pPr>
            <a:r>
              <a:rPr lang="ru-RU" dirty="0" smtClean="0"/>
              <a:t>к книгам:</a:t>
            </a:r>
          </a:p>
          <a:p>
            <a:pPr eaLnBrk="1" fontAlgn="auto" hangingPunct="1">
              <a:spcAft>
                <a:spcPts val="0"/>
              </a:spcAft>
              <a:buFont typeface="Arial" pitchFamily="34" charset="0"/>
              <a:buChar char="•"/>
              <a:defRPr/>
            </a:pPr>
            <a:r>
              <a:rPr lang="en-US" dirty="0" smtClean="0">
                <a:hlinkClick r:id="rId3"/>
              </a:rPr>
              <a:t>http://audio.neteducom.com/books/1</a:t>
            </a:r>
            <a:r>
              <a:rPr lang="ru-RU" dirty="0" smtClean="0">
                <a:hlinkClick r:id="rId3"/>
              </a:rPr>
              <a:t>6</a:t>
            </a:r>
            <a:r>
              <a:rPr lang="en-US" dirty="0" smtClean="0">
                <a:hlinkClick r:id="rId3"/>
              </a:rPr>
              <a:t>/</a:t>
            </a:r>
            <a:r>
              <a:rPr lang="ru-RU" dirty="0" smtClean="0"/>
              <a:t>   </a:t>
            </a:r>
          </a:p>
          <a:p>
            <a:pPr eaLnBrk="1" fontAlgn="auto" hangingPunct="1">
              <a:spcAft>
                <a:spcPts val="0"/>
              </a:spcAft>
              <a:buFont typeface="Arial" pitchFamily="34" charset="0"/>
              <a:buChar char="•"/>
              <a:defRPr/>
            </a:pPr>
            <a:r>
              <a:rPr lang="en-US" dirty="0" smtClean="0">
                <a:hlinkClick r:id="rId4"/>
              </a:rPr>
              <a:t>http://audio.neteducom.com/books/17/</a:t>
            </a:r>
            <a:r>
              <a:rPr lang="ru-RU" dirty="0" smtClean="0"/>
              <a:t> </a:t>
            </a:r>
          </a:p>
        </p:txBody>
      </p:sp>
      <p:pic>
        <p:nvPicPr>
          <p:cNvPr id="5" name="Picture 2" descr="Y:\Delo-New\Oblozhki\Titul\Big\Songs_2_4_cover.jpg"/>
          <p:cNvPicPr>
            <a:picLocks noChangeAspect="1" noChangeArrowheads="1"/>
          </p:cNvPicPr>
          <p:nvPr/>
        </p:nvPicPr>
        <p:blipFill>
          <a:blip r:embed="rId5" cstate="print"/>
          <a:srcRect/>
          <a:stretch>
            <a:fillRect/>
          </a:stretch>
        </p:blipFill>
        <p:spPr>
          <a:xfrm>
            <a:off x="4785556" y="466015"/>
            <a:ext cx="1815251" cy="2501172"/>
          </a:xfrm>
          <a:prstGeom prst="rect">
            <a:avLst/>
          </a:prstGeom>
          <a:noFill/>
        </p:spPr>
      </p:pic>
      <p:pic>
        <p:nvPicPr>
          <p:cNvPr id="6" name="Picture 3" descr="Y:\Delo-New\Oblozhki\Titul\Big\Songs_5_11_cover.jpg"/>
          <p:cNvPicPr>
            <a:picLocks noChangeAspect="1" noChangeArrowheads="1"/>
          </p:cNvPicPr>
          <p:nvPr/>
        </p:nvPicPr>
        <p:blipFill>
          <a:blip r:embed="rId6" cstate="print"/>
          <a:srcRect/>
          <a:stretch>
            <a:fillRect/>
          </a:stretch>
        </p:blipFill>
        <p:spPr>
          <a:xfrm>
            <a:off x="6792686" y="561343"/>
            <a:ext cx="1754888" cy="2405845"/>
          </a:xfrm>
          <a:prstGeom prst="rect">
            <a:avLst/>
          </a:prstGeom>
          <a:noFill/>
        </p:spPr>
      </p:pic>
    </p:spTree>
    <p:extLst>
      <p:ext uri="{BB962C8B-B14F-4D97-AF65-F5344CB8AC3E}">
        <p14:creationId xmlns="" xmlns:p14="http://schemas.microsoft.com/office/powerpoint/2010/main" val="83042552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Y:\Delo-New\Oblozhki\Titul\Big\Songs_2_4_cover.jpg"/>
          <p:cNvPicPr>
            <a:picLocks noChangeAspect="1" noChangeArrowheads="1"/>
          </p:cNvPicPr>
          <p:nvPr/>
        </p:nvPicPr>
        <p:blipFill>
          <a:blip r:embed="rId2" cstate="print"/>
          <a:srcRect/>
          <a:stretch>
            <a:fillRect/>
          </a:stretch>
        </p:blipFill>
        <p:spPr bwMode="auto">
          <a:xfrm>
            <a:off x="1" y="1"/>
            <a:ext cx="1286428" cy="1772816"/>
          </a:xfrm>
          <a:prstGeom prst="rect">
            <a:avLst/>
          </a:prstGeom>
          <a:noFill/>
        </p:spPr>
      </p:pic>
      <p:pic>
        <p:nvPicPr>
          <p:cNvPr id="17411" name="Picture 3"/>
          <p:cNvPicPr>
            <a:picLocks noGrp="1" noChangeAspect="1" noChangeArrowheads="1"/>
          </p:cNvPicPr>
          <p:nvPr>
            <p:ph sz="half" idx="2"/>
          </p:nvPr>
        </p:nvPicPr>
        <p:blipFill>
          <a:blip r:embed="rId3" cstate="print"/>
          <a:srcRect r="6967"/>
          <a:stretch>
            <a:fillRect/>
          </a:stretch>
        </p:blipFill>
        <p:spPr bwMode="auto">
          <a:xfrm>
            <a:off x="4355976" y="152137"/>
            <a:ext cx="4536504" cy="6705865"/>
          </a:xfrm>
          <a:prstGeom prst="rect">
            <a:avLst/>
          </a:prstGeom>
          <a:noFill/>
          <a:ln w="9525">
            <a:noFill/>
            <a:miter lim="800000"/>
            <a:headEnd/>
            <a:tailEnd/>
          </a:ln>
        </p:spPr>
      </p:pic>
      <p:pic>
        <p:nvPicPr>
          <p:cNvPr id="17410" name="Picture 2"/>
          <p:cNvPicPr>
            <a:picLocks noGrp="1" noChangeAspect="1" noChangeArrowheads="1"/>
          </p:cNvPicPr>
          <p:nvPr>
            <p:ph sz="half" idx="1"/>
          </p:nvPr>
        </p:nvPicPr>
        <p:blipFill>
          <a:blip r:embed="rId4" cstate="print"/>
          <a:srcRect/>
          <a:stretch>
            <a:fillRect/>
          </a:stretch>
        </p:blipFill>
        <p:spPr bwMode="auto">
          <a:xfrm>
            <a:off x="467544" y="1052736"/>
            <a:ext cx="4221330" cy="5805264"/>
          </a:xfrm>
          <a:prstGeom prst="rect">
            <a:avLst/>
          </a:prstGeom>
          <a:noFill/>
          <a:ln w="9525">
            <a:noFill/>
            <a:miter lim="800000"/>
            <a:headEnd/>
            <a:tailEnd/>
          </a:ln>
        </p:spPr>
      </p:pic>
      <p:sp>
        <p:nvSpPr>
          <p:cNvPr id="5" name="Заголовок 1"/>
          <p:cNvSpPr>
            <a:spLocks noGrp="1"/>
          </p:cNvSpPr>
          <p:nvPr>
            <p:ph type="title"/>
          </p:nvPr>
        </p:nvSpPr>
        <p:spPr>
          <a:xfrm>
            <a:off x="1763688" y="0"/>
            <a:ext cx="2160240" cy="764704"/>
          </a:xfrm>
        </p:spPr>
        <p:txBody>
          <a:bodyPr/>
          <a:lstStyle/>
          <a:p>
            <a:r>
              <a:rPr lang="ru-RU" dirty="0" smtClean="0"/>
              <a:t>Песня</a:t>
            </a:r>
            <a:endParaRPr lang="ru-RU" dirty="0"/>
          </a:p>
        </p:txBody>
      </p:sp>
    </p:spTree>
    <p:extLst>
      <p:ext uri="{BB962C8B-B14F-4D97-AF65-F5344CB8AC3E}">
        <p14:creationId xmlns="" xmlns:p14="http://schemas.microsoft.com/office/powerpoint/2010/main" val="200039898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2" name="Picture 4"/>
          <p:cNvPicPr>
            <a:picLocks noChangeAspect="1" noChangeArrowheads="1"/>
          </p:cNvPicPr>
          <p:nvPr/>
        </p:nvPicPr>
        <p:blipFill>
          <a:blip r:embed="rId2" cstate="print"/>
          <a:srcRect/>
          <a:stretch>
            <a:fillRect/>
          </a:stretch>
        </p:blipFill>
        <p:spPr bwMode="auto">
          <a:xfrm>
            <a:off x="539552" y="2321497"/>
            <a:ext cx="8352928" cy="1213892"/>
          </a:xfrm>
          <a:prstGeom prst="rect">
            <a:avLst/>
          </a:prstGeom>
          <a:noFill/>
          <a:ln w="9525">
            <a:noFill/>
            <a:miter lim="800000"/>
            <a:headEnd/>
            <a:tailEnd/>
          </a:ln>
        </p:spPr>
      </p:pic>
      <p:pic>
        <p:nvPicPr>
          <p:cNvPr id="6" name="Picture 2"/>
          <p:cNvPicPr>
            <a:picLocks noGrp="1" noChangeAspect="1" noChangeArrowheads="1"/>
          </p:cNvPicPr>
          <p:nvPr>
            <p:ph idx="1"/>
          </p:nvPr>
        </p:nvPicPr>
        <p:blipFill>
          <a:blip r:embed="rId3" cstate="print"/>
          <a:srcRect/>
          <a:stretch>
            <a:fillRect/>
          </a:stretch>
        </p:blipFill>
        <p:spPr bwMode="auto">
          <a:xfrm>
            <a:off x="539554" y="3545634"/>
            <a:ext cx="8317633" cy="1841821"/>
          </a:xfrm>
          <a:prstGeom prst="rect">
            <a:avLst/>
          </a:prstGeom>
          <a:noFill/>
          <a:ln w="9525">
            <a:noFill/>
            <a:miter lim="800000"/>
            <a:headEnd/>
            <a:tailEnd/>
          </a:ln>
        </p:spPr>
      </p:pic>
      <p:pic>
        <p:nvPicPr>
          <p:cNvPr id="7" name="Picture 3"/>
          <p:cNvPicPr>
            <a:picLocks noChangeAspect="1" noChangeArrowheads="1"/>
          </p:cNvPicPr>
          <p:nvPr/>
        </p:nvPicPr>
        <p:blipFill>
          <a:blip r:embed="rId4" cstate="print"/>
          <a:srcRect b="39235"/>
          <a:stretch>
            <a:fillRect/>
          </a:stretch>
        </p:blipFill>
        <p:spPr bwMode="auto">
          <a:xfrm>
            <a:off x="539554" y="5345832"/>
            <a:ext cx="8317633" cy="1512168"/>
          </a:xfrm>
          <a:prstGeom prst="rect">
            <a:avLst/>
          </a:prstGeom>
          <a:noFill/>
          <a:ln w="9525">
            <a:noFill/>
            <a:miter lim="800000"/>
            <a:headEnd/>
            <a:tailEnd/>
          </a:ln>
        </p:spPr>
      </p:pic>
      <p:pic>
        <p:nvPicPr>
          <p:cNvPr id="78854" name="Picture 6" descr="https://www.englishteachers.ru/uploadedfiles/waresimgs/543.jpg"/>
          <p:cNvPicPr>
            <a:picLocks noChangeAspect="1" noChangeArrowheads="1"/>
          </p:cNvPicPr>
          <p:nvPr/>
        </p:nvPicPr>
        <p:blipFill>
          <a:blip r:embed="rId5" cstate="print"/>
          <a:srcRect/>
          <a:stretch>
            <a:fillRect/>
          </a:stretch>
        </p:blipFill>
        <p:spPr bwMode="auto">
          <a:xfrm>
            <a:off x="2" y="1"/>
            <a:ext cx="1691679" cy="2319335"/>
          </a:xfrm>
          <a:prstGeom prst="rect">
            <a:avLst/>
          </a:prstGeom>
          <a:noFill/>
        </p:spPr>
      </p:pic>
      <p:sp>
        <p:nvSpPr>
          <p:cNvPr id="8" name="Заголовок 1"/>
          <p:cNvSpPr txBox="1">
            <a:spLocks/>
          </p:cNvSpPr>
          <p:nvPr/>
        </p:nvSpPr>
        <p:spPr>
          <a:xfrm>
            <a:off x="3923928" y="548680"/>
            <a:ext cx="2160240" cy="76470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0" i="0" u="none" strike="noStrike" kern="1200" cap="none" spc="0" normalizeH="0" baseline="0" noProof="0" dirty="0" smtClean="0">
                <a:ln>
                  <a:noFill/>
                </a:ln>
                <a:solidFill>
                  <a:schemeClr val="tx1"/>
                </a:solidFill>
                <a:effectLst/>
                <a:uLnTx/>
                <a:uFillTx/>
                <a:latin typeface="+mj-lt"/>
                <a:ea typeface="+mj-ea"/>
                <a:cs typeface="+mj-cs"/>
              </a:rPr>
              <a:t>Песни</a:t>
            </a: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80898" name="Picture 2"/>
          <p:cNvPicPr>
            <a:picLocks noChangeAspect="1" noChangeArrowheads="1"/>
          </p:cNvPicPr>
          <p:nvPr/>
        </p:nvPicPr>
        <p:blipFill>
          <a:blip r:embed="rId2" cstate="print"/>
          <a:srcRect t="1702"/>
          <a:stretch>
            <a:fillRect/>
          </a:stretch>
        </p:blipFill>
        <p:spPr bwMode="auto">
          <a:xfrm>
            <a:off x="2915816" y="0"/>
            <a:ext cx="5068927" cy="6852245"/>
          </a:xfrm>
          <a:prstGeom prst="rect">
            <a:avLst/>
          </a:prstGeom>
          <a:noFill/>
          <a:ln w="9525">
            <a:noFill/>
            <a:miter lim="800000"/>
            <a:headEnd/>
            <a:tailEnd/>
          </a:ln>
        </p:spPr>
      </p:pic>
      <p:pic>
        <p:nvPicPr>
          <p:cNvPr id="5" name="Содержимое 4" descr="000010136_2.jpg"/>
          <p:cNvPicPr>
            <a:picLocks noChangeAspect="1"/>
          </p:cNvPicPr>
          <p:nvPr/>
        </p:nvPicPr>
        <p:blipFill>
          <a:blip r:embed="rId3" cstate="print"/>
          <a:stretch>
            <a:fillRect/>
          </a:stretch>
        </p:blipFill>
        <p:spPr>
          <a:xfrm>
            <a:off x="251520" y="260648"/>
            <a:ext cx="2564834" cy="3528392"/>
          </a:xfrm>
          <a:prstGeom prst="rect">
            <a:avLst/>
          </a:prstGeom>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p:cNvPicPr>
            <a:picLocks noChangeAspect="1" noChangeArrowheads="1"/>
          </p:cNvPicPr>
          <p:nvPr/>
        </p:nvPicPr>
        <p:blipFill>
          <a:blip r:embed="rId2" cstate="print"/>
          <a:srcRect l="1407" r="7161" b="35263"/>
          <a:stretch>
            <a:fillRect/>
          </a:stretch>
        </p:blipFill>
        <p:spPr>
          <a:xfrm>
            <a:off x="1907704" y="153331"/>
            <a:ext cx="6850134" cy="6704670"/>
          </a:xfrm>
          <a:prstGeom prst="rect">
            <a:avLst/>
          </a:prstGeom>
          <a:noFill/>
        </p:spPr>
      </p:pic>
      <p:pic>
        <p:nvPicPr>
          <p:cNvPr id="5" name="Picture 6" descr="https://www.englishteachers.ru/uploadedfiles/waresimgs/543.jpg"/>
          <p:cNvPicPr>
            <a:picLocks noChangeAspect="1" noChangeArrowheads="1"/>
          </p:cNvPicPr>
          <p:nvPr/>
        </p:nvPicPr>
        <p:blipFill>
          <a:blip r:embed="rId3" cstate="print"/>
          <a:srcRect/>
          <a:stretch>
            <a:fillRect/>
          </a:stretch>
        </p:blipFill>
        <p:spPr bwMode="auto">
          <a:xfrm>
            <a:off x="179514" y="116633"/>
            <a:ext cx="1680681" cy="2304256"/>
          </a:xfrm>
          <a:prstGeom prst="rect">
            <a:avLst/>
          </a:prstGeom>
          <a:noFill/>
        </p:spPr>
      </p:pic>
      <p:sp>
        <p:nvSpPr>
          <p:cNvPr id="6" name="Заголовок 1"/>
          <p:cNvSpPr txBox="1">
            <a:spLocks/>
          </p:cNvSpPr>
          <p:nvPr/>
        </p:nvSpPr>
        <p:spPr>
          <a:xfrm>
            <a:off x="6804248" y="1196753"/>
            <a:ext cx="2160240" cy="76470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0" i="0" u="none" strike="noStrike" kern="1200" cap="none" spc="0" normalizeH="0" baseline="0" noProof="0" smtClean="0">
                <a:ln>
                  <a:noFill/>
                </a:ln>
                <a:solidFill>
                  <a:schemeClr val="tx1"/>
                </a:solidFill>
                <a:effectLst/>
                <a:uLnTx/>
                <a:uFillTx/>
                <a:latin typeface="+mj-lt"/>
                <a:ea typeface="+mj-ea"/>
                <a:cs typeface="+mj-cs"/>
              </a:rPr>
              <a:t>Песня</a:t>
            </a: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71800" y="188640"/>
            <a:ext cx="5410944" cy="1143000"/>
          </a:xfrm>
        </p:spPr>
        <p:txBody>
          <a:bodyPr/>
          <a:lstStyle/>
          <a:p>
            <a:r>
              <a:rPr lang="ru-RU" sz="3600" dirty="0" smtClean="0"/>
              <a:t>Стихотворение</a:t>
            </a:r>
            <a:endParaRPr lang="ru-RU" dirty="0"/>
          </a:p>
        </p:txBody>
      </p:sp>
      <p:pic>
        <p:nvPicPr>
          <p:cNvPr id="1026" name="Picture 2"/>
          <p:cNvPicPr>
            <a:picLocks noChangeAspect="1" noChangeArrowheads="1"/>
          </p:cNvPicPr>
          <p:nvPr/>
        </p:nvPicPr>
        <p:blipFill>
          <a:blip r:embed="rId2" cstate="print"/>
          <a:srcRect/>
          <a:stretch>
            <a:fillRect/>
          </a:stretch>
        </p:blipFill>
        <p:spPr bwMode="auto">
          <a:xfrm>
            <a:off x="2176324" y="1484785"/>
            <a:ext cx="6683465" cy="5373217"/>
          </a:xfrm>
          <a:prstGeom prst="rect">
            <a:avLst/>
          </a:prstGeom>
          <a:noFill/>
          <a:ln w="9525">
            <a:noFill/>
            <a:miter lim="800000"/>
            <a:headEnd/>
            <a:tailEnd/>
          </a:ln>
        </p:spPr>
      </p:pic>
      <p:pic>
        <p:nvPicPr>
          <p:cNvPr id="5" name="Picture 4" descr="https://sun1-3.userapi.com/c840536/v840536112/62143/gAFSneouz6g.jpg"/>
          <p:cNvPicPr>
            <a:picLocks noChangeAspect="1" noChangeArrowheads="1"/>
          </p:cNvPicPr>
          <p:nvPr/>
        </p:nvPicPr>
        <p:blipFill>
          <a:blip r:embed="rId3" cstate="print"/>
          <a:srcRect/>
          <a:stretch>
            <a:fillRect/>
          </a:stretch>
        </p:blipFill>
        <p:spPr bwMode="auto">
          <a:xfrm>
            <a:off x="179512" y="188640"/>
            <a:ext cx="2088232" cy="2747674"/>
          </a:xfrm>
          <a:prstGeom prst="rect">
            <a:avLst/>
          </a:prstGeom>
          <a:noFill/>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71800" y="188640"/>
            <a:ext cx="5410944" cy="1143000"/>
          </a:xfrm>
        </p:spPr>
        <p:txBody>
          <a:bodyPr/>
          <a:lstStyle/>
          <a:p>
            <a:r>
              <a:rPr lang="ru-RU" sz="3600" dirty="0" smtClean="0"/>
              <a:t>Стихотворение</a:t>
            </a:r>
            <a:endParaRPr lang="ru-RU" dirty="0"/>
          </a:p>
        </p:txBody>
      </p:sp>
      <p:pic>
        <p:nvPicPr>
          <p:cNvPr id="5" name="Picture 4" descr="https://sun1-3.userapi.com/c840536/v840536112/62143/gAFSneouz6g.jpg"/>
          <p:cNvPicPr>
            <a:picLocks noChangeAspect="1" noChangeArrowheads="1"/>
          </p:cNvPicPr>
          <p:nvPr/>
        </p:nvPicPr>
        <p:blipFill>
          <a:blip r:embed="rId2" cstate="print"/>
          <a:srcRect/>
          <a:stretch>
            <a:fillRect/>
          </a:stretch>
        </p:blipFill>
        <p:spPr bwMode="auto">
          <a:xfrm>
            <a:off x="179512" y="188640"/>
            <a:ext cx="2088232" cy="2747674"/>
          </a:xfrm>
          <a:prstGeom prst="rect">
            <a:avLst/>
          </a:prstGeom>
          <a:noFill/>
        </p:spPr>
      </p:pic>
      <p:pic>
        <p:nvPicPr>
          <p:cNvPr id="2050" name="Picture 2"/>
          <p:cNvPicPr>
            <a:picLocks noChangeAspect="1" noChangeArrowheads="1"/>
          </p:cNvPicPr>
          <p:nvPr/>
        </p:nvPicPr>
        <p:blipFill>
          <a:blip r:embed="rId3" cstate="print"/>
          <a:srcRect/>
          <a:stretch>
            <a:fillRect/>
          </a:stretch>
        </p:blipFill>
        <p:spPr bwMode="auto">
          <a:xfrm>
            <a:off x="1619674" y="2114551"/>
            <a:ext cx="7381875" cy="4743450"/>
          </a:xfrm>
          <a:prstGeom prst="rect">
            <a:avLst/>
          </a:prstGeom>
          <a:noFill/>
          <a:ln w="9525">
            <a:noFill/>
            <a:miter lim="800000"/>
            <a:headEnd/>
            <a:tailEnd/>
          </a:ln>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143000"/>
          </a:xfrm>
        </p:spPr>
        <p:txBody>
          <a:bodyPr/>
          <a:lstStyle/>
          <a:p>
            <a:r>
              <a:rPr lang="ru-RU" dirty="0" smtClean="0"/>
              <a:t>Итоги:</a:t>
            </a:r>
            <a:endParaRPr lang="ru-RU" dirty="0"/>
          </a:p>
        </p:txBody>
      </p:sp>
      <p:sp>
        <p:nvSpPr>
          <p:cNvPr id="3" name="Содержимое 2"/>
          <p:cNvSpPr>
            <a:spLocks noGrp="1"/>
          </p:cNvSpPr>
          <p:nvPr>
            <p:ph idx="1"/>
          </p:nvPr>
        </p:nvSpPr>
        <p:spPr>
          <a:xfrm>
            <a:off x="467544" y="1340768"/>
            <a:ext cx="8229600" cy="5257800"/>
          </a:xfrm>
        </p:spPr>
        <p:txBody>
          <a:bodyPr>
            <a:normAutofit fontScale="85000" lnSpcReduction="10000"/>
          </a:bodyPr>
          <a:lstStyle/>
          <a:p>
            <a:r>
              <a:rPr lang="ru-RU" dirty="0" smtClean="0"/>
              <a:t>Возраст учащихся в школьном лагере везде разный, верхняя планка от 12 до 14 лет. То есть при составлении программы нужно точно знать, как будут организованы группы, которые будут посещать кружок. Если это смешанные группы, то материал должен быть подобран в соответствии с возрастом учащихся.</a:t>
            </a:r>
          </a:p>
          <a:p>
            <a:r>
              <a:rPr lang="ru-RU" dirty="0" smtClean="0"/>
              <a:t>Программа для школьного лагеря может быть составлена по таким направлениям как: повторение изученного материала (грамматики, лексики, фонетики), чтение, страноведение, творчество.</a:t>
            </a:r>
          </a:p>
          <a:p>
            <a:r>
              <a:rPr lang="ru-RU" dirty="0" smtClean="0"/>
              <a:t>Главное, чтобы учащимся было интересно посещать ваш кружок во время летнего лагеря! </a:t>
            </a:r>
            <a:endParaRPr lang="ru-RU"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p:cNvPicPr>
            <a:picLocks noChangeAspect="1" noChangeArrowheads="1"/>
          </p:cNvPicPr>
          <p:nvPr/>
        </p:nvPicPr>
        <p:blipFill>
          <a:blip r:embed="rId2" cstate="print"/>
          <a:srcRect l="27159" r="28028"/>
          <a:stretch>
            <a:fillRect/>
          </a:stretch>
        </p:blipFill>
        <p:spPr bwMode="auto">
          <a:xfrm>
            <a:off x="3419872" y="0"/>
            <a:ext cx="4917236" cy="6858000"/>
          </a:xfrm>
          <a:prstGeom prst="rect">
            <a:avLst/>
          </a:prstGeom>
          <a:ln>
            <a:noFill/>
          </a:ln>
          <a:effectLst>
            <a:outerShdw blurRad="190500" algn="tl" rotWithShape="0">
              <a:srgbClr val="000000">
                <a:alpha val="70000"/>
              </a:srgbClr>
            </a:outerShdw>
          </a:effectLst>
        </p:spPr>
      </p:pic>
      <p:cxnSp>
        <p:nvCxnSpPr>
          <p:cNvPr id="6" name="Прямая соединительная линия 5"/>
          <p:cNvCxnSpPr/>
          <p:nvPr/>
        </p:nvCxnSpPr>
        <p:spPr>
          <a:xfrm>
            <a:off x="3635896" y="2060848"/>
            <a:ext cx="50405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Содержимое 2"/>
          <p:cNvSpPr>
            <a:spLocks noGrp="1"/>
          </p:cNvSpPr>
          <p:nvPr>
            <p:ph idx="1"/>
          </p:nvPr>
        </p:nvSpPr>
        <p:spPr>
          <a:xfrm rot="19482161">
            <a:off x="-263883" y="1573536"/>
            <a:ext cx="3976110" cy="676672"/>
          </a:xfrm>
        </p:spPr>
        <p:txBody>
          <a:bodyPr>
            <a:noAutofit/>
          </a:bodyPr>
          <a:lstStyle/>
          <a:p>
            <a:pPr>
              <a:buNone/>
            </a:pPr>
            <a:r>
              <a:rPr lang="ru-RU" sz="6600" b="1" dirty="0" smtClean="0">
                <a:solidFill>
                  <a:srgbClr val="FF0000"/>
                </a:solidFill>
              </a:rPr>
              <a:t>КОНКУРС!</a:t>
            </a:r>
            <a:endParaRPr lang="ru-RU" sz="6600" b="1" dirty="0">
              <a:solidFill>
                <a:srgbClr val="FF0000"/>
              </a:solidFill>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84994" name="Picture 2"/>
          <p:cNvPicPr>
            <a:picLocks noChangeAspect="1" noChangeArrowheads="1"/>
          </p:cNvPicPr>
          <p:nvPr/>
        </p:nvPicPr>
        <p:blipFill>
          <a:blip r:embed="rId2" cstate="print"/>
          <a:srcRect l="27300" r="28076"/>
          <a:stretch>
            <a:fillRect/>
          </a:stretch>
        </p:blipFill>
        <p:spPr bwMode="auto">
          <a:xfrm>
            <a:off x="827584" y="0"/>
            <a:ext cx="4896544" cy="6858000"/>
          </a:xfrm>
          <a:prstGeom prst="rect">
            <a:avLst/>
          </a:prstGeom>
          <a:ln>
            <a:noFill/>
          </a:ln>
          <a:effectLst>
            <a:outerShdw blurRad="190500" algn="tl" rotWithShape="0">
              <a:srgbClr val="000000">
                <a:alpha val="70000"/>
              </a:srgbClr>
            </a:outerShdw>
          </a:effectLst>
        </p:spPr>
      </p:pic>
      <p:sp>
        <p:nvSpPr>
          <p:cNvPr id="5" name="Содержимое 2"/>
          <p:cNvSpPr txBox="1">
            <a:spLocks/>
          </p:cNvSpPr>
          <p:nvPr/>
        </p:nvSpPr>
        <p:spPr>
          <a:xfrm rot="1227951">
            <a:off x="4997970" y="1432336"/>
            <a:ext cx="3941022" cy="676672"/>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6600" b="1" i="0" u="none" strike="noStrike" kern="1200" cap="none" spc="0" normalizeH="0" baseline="0" noProof="0" dirty="0" smtClean="0">
                <a:ln>
                  <a:noFill/>
                </a:ln>
                <a:solidFill>
                  <a:srgbClr val="FF0000"/>
                </a:solidFill>
                <a:effectLst/>
                <a:uLnTx/>
                <a:uFillTx/>
                <a:latin typeface="+mn-lt"/>
                <a:ea typeface="+mn-ea"/>
                <a:cs typeface="+mn-cs"/>
              </a:rPr>
              <a:t>КОНКУРС!</a:t>
            </a:r>
            <a:endParaRPr kumimoji="0" lang="ru-RU" sz="6600" b="1" i="0" u="none" strike="noStrike" kern="1200" cap="none" spc="0" normalizeH="0" baseline="0" noProof="0" dirty="0">
              <a:ln>
                <a:noFill/>
              </a:ln>
              <a:solidFill>
                <a:srgbClr val="FF0000"/>
              </a:solidFill>
              <a:effectLst/>
              <a:uLnTx/>
              <a:uFillTx/>
              <a:latin typeface="+mn-lt"/>
              <a:ea typeface="+mn-ea"/>
              <a:cs typeface="+mn-cs"/>
            </a:endParaRPr>
          </a:p>
        </p:txBody>
      </p:sp>
      <p:cxnSp>
        <p:nvCxnSpPr>
          <p:cNvPr id="6" name="Прямая соединительная линия 5"/>
          <p:cNvCxnSpPr/>
          <p:nvPr/>
        </p:nvCxnSpPr>
        <p:spPr>
          <a:xfrm>
            <a:off x="1115616" y="2996952"/>
            <a:ext cx="50405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0825" y="188914"/>
            <a:ext cx="8713788" cy="6264275"/>
          </a:xfrm>
        </p:spPr>
        <p:txBody>
          <a:bodyPr rtlCol="0">
            <a:normAutofit fontScale="85000" lnSpcReduction="20000"/>
          </a:bodyPr>
          <a:lstStyle/>
          <a:p>
            <a:pPr marL="0" indent="0" algn="ctr" eaLnBrk="1" fontAlgn="auto" hangingPunct="1">
              <a:spcAft>
                <a:spcPts val="0"/>
              </a:spcAft>
              <a:buFont typeface="Arial" pitchFamily="34" charset="0"/>
              <a:buNone/>
              <a:defRPr/>
            </a:pPr>
            <a:endParaRPr lang="en-US" dirty="0" smtClean="0"/>
          </a:p>
          <a:p>
            <a:pPr marL="0" indent="0" algn="ctr" eaLnBrk="1" fontAlgn="auto" hangingPunct="1">
              <a:spcAft>
                <a:spcPts val="0"/>
              </a:spcAft>
              <a:buFont typeface="Arial" pitchFamily="34" charset="0"/>
              <a:buNone/>
              <a:defRPr/>
            </a:pPr>
            <a:r>
              <a:rPr lang="ru-RU" sz="3300" dirty="0" smtClean="0"/>
              <a:t>Наш сайт</a:t>
            </a:r>
          </a:p>
          <a:p>
            <a:pPr marL="0" indent="0" algn="ctr" eaLnBrk="1" fontAlgn="auto" hangingPunct="1">
              <a:spcAft>
                <a:spcPts val="0"/>
              </a:spcAft>
              <a:buFont typeface="Arial" pitchFamily="34" charset="0"/>
              <a:buNone/>
              <a:defRPr/>
            </a:pPr>
            <a:r>
              <a:rPr lang="en-US" sz="3300" dirty="0" smtClean="0">
                <a:hlinkClick r:id="rId2"/>
              </a:rPr>
              <a:t>www.titul.ru</a:t>
            </a:r>
            <a:r>
              <a:rPr lang="en-US" sz="3300" dirty="0" smtClean="0"/>
              <a:t> </a:t>
            </a:r>
            <a:endParaRPr lang="ru-RU" sz="3300" dirty="0" smtClean="0"/>
          </a:p>
          <a:p>
            <a:pPr marL="0" indent="0" algn="ctr" eaLnBrk="1" fontAlgn="auto" hangingPunct="1">
              <a:spcAft>
                <a:spcPts val="0"/>
              </a:spcAft>
              <a:buFont typeface="Arial" pitchFamily="34" charset="0"/>
              <a:buNone/>
              <a:defRPr/>
            </a:pPr>
            <a:endParaRPr lang="ru-RU" dirty="0" smtClean="0"/>
          </a:p>
          <a:p>
            <a:pPr marL="0" indent="0" algn="ctr" eaLnBrk="1" fontAlgn="auto" hangingPunct="1">
              <a:spcAft>
                <a:spcPts val="0"/>
              </a:spcAft>
              <a:buFont typeface="Arial" pitchFamily="34" charset="0"/>
              <a:buNone/>
              <a:defRPr/>
            </a:pPr>
            <a:r>
              <a:rPr lang="ru-RU" dirty="0" smtClean="0"/>
              <a:t>Интернет-магазин «Титул» </a:t>
            </a:r>
          </a:p>
          <a:p>
            <a:pPr marL="0" indent="0" algn="ctr" eaLnBrk="1" fontAlgn="auto" hangingPunct="1">
              <a:spcAft>
                <a:spcPts val="0"/>
              </a:spcAft>
              <a:buFont typeface="Arial" pitchFamily="34" charset="0"/>
              <a:buNone/>
              <a:defRPr/>
            </a:pPr>
            <a:r>
              <a:rPr lang="en-US" dirty="0" smtClean="0">
                <a:hlinkClick r:id="rId3"/>
              </a:rPr>
              <a:t>https://www.englishteachers.ru/shop</a:t>
            </a:r>
            <a:r>
              <a:rPr lang="en-US" dirty="0" smtClean="0"/>
              <a:t> </a:t>
            </a:r>
          </a:p>
          <a:p>
            <a:pPr marL="0" indent="0" algn="ctr" eaLnBrk="1" fontAlgn="auto" hangingPunct="1">
              <a:spcAft>
                <a:spcPts val="0"/>
              </a:spcAft>
              <a:buFont typeface="Arial" pitchFamily="34" charset="0"/>
              <a:buNone/>
              <a:defRPr/>
            </a:pPr>
            <a:endParaRPr lang="ru-RU" altLang="ru-RU" u="sng" dirty="0" smtClean="0"/>
          </a:p>
          <a:p>
            <a:pPr marL="0" indent="0" algn="ctr" eaLnBrk="1" fontAlgn="auto" hangingPunct="1">
              <a:spcAft>
                <a:spcPts val="0"/>
              </a:spcAft>
              <a:buFont typeface="Arial" pitchFamily="34" charset="0"/>
              <a:buNone/>
              <a:defRPr/>
            </a:pPr>
            <a:r>
              <a:rPr lang="ru-RU" altLang="ru-RU" b="1" u="sng" dirty="0" smtClean="0"/>
              <a:t>«ТИТУЛ» в социальных сетях</a:t>
            </a:r>
          </a:p>
          <a:p>
            <a:pPr marL="0" indent="0" algn="ctr" eaLnBrk="1" fontAlgn="auto" hangingPunct="1">
              <a:spcAft>
                <a:spcPts val="0"/>
              </a:spcAft>
              <a:buFont typeface="Arial" pitchFamily="34" charset="0"/>
              <a:buNone/>
              <a:defRPr/>
            </a:pPr>
            <a:r>
              <a:rPr lang="ru-RU" altLang="ru-RU" dirty="0" err="1" smtClean="0"/>
              <a:t>ВКонтакте</a:t>
            </a:r>
            <a:r>
              <a:rPr lang="ru-RU" altLang="ru-RU" dirty="0" smtClean="0"/>
              <a:t> - </a:t>
            </a:r>
            <a:r>
              <a:rPr lang="en-US" altLang="ru-RU" dirty="0" smtClean="0">
                <a:hlinkClick r:id="rId4"/>
              </a:rPr>
              <a:t>http://vk.com/titulpublishers</a:t>
            </a:r>
            <a:r>
              <a:rPr lang="ru-RU" altLang="ru-RU" dirty="0" smtClean="0"/>
              <a:t> </a:t>
            </a:r>
          </a:p>
          <a:p>
            <a:pPr marL="0" indent="0" algn="ctr" eaLnBrk="1" fontAlgn="auto" hangingPunct="1">
              <a:spcAft>
                <a:spcPts val="0"/>
              </a:spcAft>
              <a:buFont typeface="Arial" pitchFamily="34" charset="0"/>
              <a:buNone/>
              <a:defRPr/>
            </a:pPr>
            <a:r>
              <a:rPr lang="en-US" altLang="ru-RU" dirty="0" err="1" smtClean="0"/>
              <a:t>Facebook</a:t>
            </a:r>
            <a:r>
              <a:rPr lang="en-US" altLang="ru-RU" dirty="0" smtClean="0"/>
              <a:t> - </a:t>
            </a:r>
            <a:r>
              <a:rPr lang="en-US" altLang="ru-RU" dirty="0" smtClean="0">
                <a:hlinkClick r:id="rId5"/>
              </a:rPr>
              <a:t>https://www.facebook.com/titulpublishers</a:t>
            </a:r>
            <a:endParaRPr lang="ru-RU" altLang="ru-RU" dirty="0" smtClean="0"/>
          </a:p>
          <a:p>
            <a:pPr marL="0" indent="0" algn="ctr" eaLnBrk="1" fontAlgn="auto" hangingPunct="1">
              <a:spcAft>
                <a:spcPts val="0"/>
              </a:spcAft>
              <a:buFont typeface="Arial" pitchFamily="34" charset="0"/>
              <a:buNone/>
              <a:defRPr/>
            </a:pPr>
            <a:r>
              <a:rPr lang="en-US" altLang="ru-RU" dirty="0" err="1" smtClean="0"/>
              <a:t>Instagram</a:t>
            </a:r>
            <a:r>
              <a:rPr lang="en-US" altLang="ru-RU" dirty="0" smtClean="0"/>
              <a:t> - </a:t>
            </a:r>
            <a:r>
              <a:rPr lang="en-US" altLang="ru-RU" dirty="0" smtClean="0">
                <a:solidFill>
                  <a:srgbClr val="0033CC"/>
                </a:solidFill>
              </a:rPr>
              <a:t>@titulpublishers</a:t>
            </a:r>
          </a:p>
          <a:p>
            <a:pPr marL="0" indent="0" algn="ctr" eaLnBrk="1" fontAlgn="auto" hangingPunct="1">
              <a:spcAft>
                <a:spcPts val="0"/>
              </a:spcAft>
              <a:buFont typeface="Arial" pitchFamily="34" charset="0"/>
              <a:buNone/>
              <a:defRPr/>
            </a:pPr>
            <a:endParaRPr lang="ru-RU" altLang="ru-RU" dirty="0" smtClean="0">
              <a:solidFill>
                <a:srgbClr val="0033CC"/>
              </a:solidFill>
            </a:endParaRPr>
          </a:p>
          <a:p>
            <a:pPr marL="0" indent="0" algn="ctr" eaLnBrk="1" fontAlgn="auto" hangingPunct="1">
              <a:spcAft>
                <a:spcPts val="0"/>
              </a:spcAft>
              <a:buFont typeface="Arial" pitchFamily="34" charset="0"/>
              <a:buNone/>
              <a:defRPr/>
            </a:pPr>
            <a:r>
              <a:rPr lang="en-US" sz="3800" b="1" dirty="0" smtClean="0">
                <a:solidFill>
                  <a:srgbClr val="0033CC"/>
                </a:solidFill>
              </a:rPr>
              <a:t>#</a:t>
            </a:r>
            <a:r>
              <a:rPr lang="ru-RU" sz="3800" dirty="0" err="1" smtClean="0">
                <a:solidFill>
                  <a:srgbClr val="0033CC"/>
                </a:solidFill>
              </a:rPr>
              <a:t>издательствотитул</a:t>
            </a:r>
            <a:r>
              <a:rPr lang="ru-RU" sz="3800" dirty="0" smtClean="0">
                <a:solidFill>
                  <a:srgbClr val="0033CC"/>
                </a:solidFill>
              </a:rPr>
              <a:t> </a:t>
            </a:r>
            <a:r>
              <a:rPr lang="en-US" sz="3800" dirty="0" smtClean="0">
                <a:solidFill>
                  <a:srgbClr val="0033CC"/>
                </a:solidFill>
              </a:rPr>
              <a:t> </a:t>
            </a:r>
          </a:p>
          <a:p>
            <a:pPr marL="0" indent="0" algn="ctr" eaLnBrk="1" fontAlgn="auto" hangingPunct="1">
              <a:spcAft>
                <a:spcPts val="0"/>
              </a:spcAft>
              <a:buFont typeface="Arial" pitchFamily="34" charset="0"/>
              <a:buNone/>
              <a:defRPr/>
            </a:pPr>
            <a:r>
              <a:rPr lang="en-US" sz="3800" b="1" dirty="0" smtClean="0">
                <a:solidFill>
                  <a:srgbClr val="0033CC"/>
                </a:solidFill>
              </a:rPr>
              <a:t>#</a:t>
            </a:r>
            <a:r>
              <a:rPr lang="en-US" sz="3800" dirty="0" smtClean="0">
                <a:solidFill>
                  <a:srgbClr val="0033CC"/>
                </a:solidFill>
              </a:rPr>
              <a:t>titulpublishers </a:t>
            </a:r>
            <a:endParaRPr lang="ru-RU" sz="3800" dirty="0"/>
          </a:p>
        </p:txBody>
      </p:sp>
      <p:grpSp>
        <p:nvGrpSpPr>
          <p:cNvPr id="2" name="Группа 8"/>
          <p:cNvGrpSpPr>
            <a:grpSpLocks/>
          </p:cNvGrpSpPr>
          <p:nvPr/>
        </p:nvGrpSpPr>
        <p:grpSpPr bwMode="auto">
          <a:xfrm>
            <a:off x="467546" y="3573015"/>
            <a:ext cx="2160587" cy="1152526"/>
            <a:chOff x="467544" y="3429000"/>
            <a:chExt cx="2161848" cy="1152128"/>
          </a:xfrm>
        </p:grpSpPr>
        <p:pic>
          <p:nvPicPr>
            <p:cNvPr id="52228" name="Picture 2" descr="Картинки по запросу instagram free logo"/>
            <p:cNvPicPr>
              <a:picLocks noChangeAspect="1" noChangeArrowheads="1"/>
            </p:cNvPicPr>
            <p:nvPr/>
          </p:nvPicPr>
          <p:blipFill>
            <a:blip r:embed="rId6" cstate="print"/>
            <a:srcRect/>
            <a:stretch>
              <a:fillRect/>
            </a:stretch>
          </p:blipFill>
          <p:spPr bwMode="auto">
            <a:xfrm>
              <a:off x="2267744" y="4221088"/>
              <a:ext cx="361648" cy="360040"/>
            </a:xfrm>
            <a:prstGeom prst="rect">
              <a:avLst/>
            </a:prstGeom>
            <a:noFill/>
            <a:ln w="9525">
              <a:noFill/>
              <a:miter lim="800000"/>
              <a:headEnd/>
              <a:tailEnd/>
            </a:ln>
          </p:spPr>
        </p:pic>
        <p:pic>
          <p:nvPicPr>
            <p:cNvPr id="52229" name="Picture 10" descr="Картинки по запросу vk logo"/>
            <p:cNvPicPr>
              <a:picLocks noChangeAspect="1" noChangeArrowheads="1"/>
            </p:cNvPicPr>
            <p:nvPr/>
          </p:nvPicPr>
          <p:blipFill>
            <a:blip r:embed="rId7" cstate="print"/>
            <a:srcRect/>
            <a:stretch>
              <a:fillRect/>
            </a:stretch>
          </p:blipFill>
          <p:spPr bwMode="auto">
            <a:xfrm>
              <a:off x="1331640" y="3429000"/>
              <a:ext cx="360040" cy="360040"/>
            </a:xfrm>
            <a:prstGeom prst="rect">
              <a:avLst/>
            </a:prstGeom>
            <a:noFill/>
            <a:ln w="9525">
              <a:noFill/>
              <a:miter lim="800000"/>
              <a:headEnd/>
              <a:tailEnd/>
            </a:ln>
          </p:spPr>
        </p:pic>
        <p:pic>
          <p:nvPicPr>
            <p:cNvPr id="52230" name="Picture 12" descr="Картинки по запросу facebook logo"/>
            <p:cNvPicPr>
              <a:picLocks noChangeAspect="1" noChangeArrowheads="1"/>
            </p:cNvPicPr>
            <p:nvPr/>
          </p:nvPicPr>
          <p:blipFill>
            <a:blip r:embed="rId8" cstate="print"/>
            <a:srcRect l="21396" r="21548"/>
            <a:stretch>
              <a:fillRect/>
            </a:stretch>
          </p:blipFill>
          <p:spPr bwMode="auto">
            <a:xfrm>
              <a:off x="467544" y="3789040"/>
              <a:ext cx="360040" cy="357188"/>
            </a:xfrm>
            <a:prstGeom prst="rect">
              <a:avLst/>
            </a:prstGeom>
            <a:noFill/>
            <a:ln w="9525">
              <a:noFill/>
              <a:miter lim="800000"/>
              <a:headEnd/>
              <a:tailEnd/>
            </a:ln>
          </p:spPr>
        </p:pic>
      </p:gr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81922" name="Picture 2"/>
          <p:cNvPicPr>
            <a:picLocks noChangeAspect="1" noChangeArrowheads="1"/>
          </p:cNvPicPr>
          <p:nvPr/>
        </p:nvPicPr>
        <p:blipFill>
          <a:blip r:embed="rId2" cstate="print"/>
          <a:srcRect t="1701" b="2751"/>
          <a:stretch>
            <a:fillRect/>
          </a:stretch>
        </p:blipFill>
        <p:spPr bwMode="auto">
          <a:xfrm>
            <a:off x="2987824" y="0"/>
            <a:ext cx="5219156" cy="6858000"/>
          </a:xfrm>
          <a:prstGeom prst="rect">
            <a:avLst/>
          </a:prstGeom>
          <a:noFill/>
          <a:ln w="9525">
            <a:noFill/>
            <a:miter lim="800000"/>
            <a:headEnd/>
            <a:tailEnd/>
          </a:ln>
        </p:spPr>
      </p:pic>
      <p:pic>
        <p:nvPicPr>
          <p:cNvPr id="5" name="Содержимое 4" descr="000010136_2.jpg"/>
          <p:cNvPicPr>
            <a:picLocks noChangeAspect="1"/>
          </p:cNvPicPr>
          <p:nvPr/>
        </p:nvPicPr>
        <p:blipFill>
          <a:blip r:embed="rId3" cstate="print"/>
          <a:stretch>
            <a:fillRect/>
          </a:stretch>
        </p:blipFill>
        <p:spPr>
          <a:xfrm>
            <a:off x="251520" y="260648"/>
            <a:ext cx="2564834" cy="352839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82946" name="Picture 2"/>
          <p:cNvPicPr>
            <a:picLocks noChangeAspect="1" noChangeArrowheads="1"/>
          </p:cNvPicPr>
          <p:nvPr/>
        </p:nvPicPr>
        <p:blipFill>
          <a:blip r:embed="rId2" cstate="print"/>
          <a:srcRect t="2714" b="1347"/>
          <a:stretch>
            <a:fillRect/>
          </a:stretch>
        </p:blipFill>
        <p:spPr bwMode="auto">
          <a:xfrm>
            <a:off x="3059832" y="0"/>
            <a:ext cx="5197898" cy="6858000"/>
          </a:xfrm>
          <a:prstGeom prst="rect">
            <a:avLst/>
          </a:prstGeom>
          <a:noFill/>
          <a:ln w="9525">
            <a:noFill/>
            <a:miter lim="800000"/>
            <a:headEnd/>
            <a:tailEnd/>
          </a:ln>
        </p:spPr>
      </p:pic>
      <p:pic>
        <p:nvPicPr>
          <p:cNvPr id="5" name="Содержимое 4" descr="000010136_2.jpg"/>
          <p:cNvPicPr>
            <a:picLocks noChangeAspect="1"/>
          </p:cNvPicPr>
          <p:nvPr/>
        </p:nvPicPr>
        <p:blipFill>
          <a:blip r:embed="rId3" cstate="print"/>
          <a:stretch>
            <a:fillRect/>
          </a:stretch>
        </p:blipFill>
        <p:spPr>
          <a:xfrm>
            <a:off x="251520" y="260648"/>
            <a:ext cx="2564834" cy="3528392"/>
          </a:xfrm>
          <a:prstGeom prst="rect">
            <a:avLst/>
          </a:prstGeo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TotalTime>
  <Words>777</Words>
  <Application>Microsoft Office PowerPoint</Application>
  <PresentationFormat>Экран (4:3)</PresentationFormat>
  <Paragraphs>134</Paragraphs>
  <Slides>76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76</vt:i4>
      </vt:variant>
    </vt:vector>
  </HeadingPairs>
  <TitlesOfParts>
    <vt:vector size="77" baseType="lpstr">
      <vt:lpstr>Тема Office</vt:lpstr>
      <vt:lpstr>СОСТАВЛЯЕМ ПРОГРАММУ ДЛЯ ШКОЛЬНОГО ЯЗЫКОВОГО ЛЕТНЕГО ЛАГЕРЯ  (НА ПРИМЕРЕ УЧЕБНЫХ ПОСОБИЙ ИЗДАТЕЛЬСТВА «ТИТУЛ») </vt:lpstr>
      <vt:lpstr>Возраст учащихся  в школьном лагере</vt:lpstr>
      <vt:lpstr>Популярные направления программ по иностранным языкам</vt:lpstr>
      <vt:lpstr>Повторение изученного материала</vt:lpstr>
      <vt:lpstr>Слайд 5</vt:lpstr>
      <vt:lpstr>Слайд 6</vt:lpstr>
      <vt:lpstr>Слайд 7</vt:lpstr>
      <vt:lpstr>Слайд 8</vt:lpstr>
      <vt:lpstr>Слайд 9</vt:lpstr>
      <vt:lpstr>Лексические игры</vt:lpstr>
      <vt:lpstr>Лексические игры</vt:lpstr>
      <vt:lpstr>Слайд 12</vt:lpstr>
      <vt:lpstr>Чтение</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Reading club (Grades 5 – 9) </vt:lpstr>
      <vt:lpstr>Слайд 25</vt:lpstr>
      <vt:lpstr>Слайд 26</vt:lpstr>
      <vt:lpstr>Слайд 27</vt:lpstr>
      <vt:lpstr>Разнообразие жанров</vt:lpstr>
      <vt:lpstr>Слайд 29</vt:lpstr>
      <vt:lpstr>Слайд 30</vt:lpstr>
      <vt:lpstr>Слайд 31</vt:lpstr>
      <vt:lpstr>Слайд 32</vt:lpstr>
      <vt:lpstr>Слайд 33</vt:lpstr>
      <vt:lpstr>Страноведение</vt:lpstr>
      <vt:lpstr>Слайд 35</vt:lpstr>
      <vt:lpstr>Слайд 36</vt:lpstr>
      <vt:lpstr>Слайд 37</vt:lpstr>
      <vt:lpstr>Слайд 38</vt:lpstr>
      <vt:lpstr>Слайд 39</vt:lpstr>
      <vt:lpstr>Слайд 40</vt:lpstr>
      <vt:lpstr>Слайд 41</vt:lpstr>
      <vt:lpstr>«Страницы британской истории» (К.И.Кауфман, М.Ю.Кауфман)</vt:lpstr>
      <vt:lpstr>Слайд 43</vt:lpstr>
      <vt:lpstr>Слайд 44</vt:lpstr>
      <vt:lpstr>Слайд 45</vt:lpstr>
      <vt:lpstr>Слайд 46</vt:lpstr>
      <vt:lpstr>Слайд 47</vt:lpstr>
      <vt:lpstr>Слайд 48</vt:lpstr>
      <vt:lpstr>Слайд 49</vt:lpstr>
      <vt:lpstr>Слайд 50</vt:lpstr>
      <vt:lpstr>Слайд 51</vt:lpstr>
      <vt:lpstr>Слайд 52</vt:lpstr>
      <vt:lpstr>Кенсингтонский дворец</vt:lpstr>
      <vt:lpstr>Слайд 54</vt:lpstr>
      <vt:lpstr>Слайд 55</vt:lpstr>
      <vt:lpstr>Бесплатные интернет-ресурсы</vt:lpstr>
      <vt:lpstr>ART</vt:lpstr>
      <vt:lpstr>Слайд 58</vt:lpstr>
      <vt:lpstr>Слайд 59</vt:lpstr>
      <vt:lpstr>Слайд 60</vt:lpstr>
      <vt:lpstr>Слайд 61</vt:lpstr>
      <vt:lpstr>Развитие умений анализа и синтеза, творческих способностей, креативности, вероятностного прогнозирования</vt:lpstr>
      <vt:lpstr>Фотография педагога-апробатора книги "Метапредметный портфель ученика 4 класса" Сутягиной Надежды Геннадьевны, учителя английского языка МОУ Ильинская СОШ, с. Ильинское, Кимрского района, Тверской области.</vt:lpstr>
      <vt:lpstr>Фотография апробатора книги "Метапредметный портфель ученика 4 класса", учителя английского языка из Архангельской области, Зайцевой Алёны Владимировны</vt:lpstr>
      <vt:lpstr>Фотография апробатора книги "Метапредметный портфель ученика 4 класса", учителя английского языка из Архангельской области, Зайцевой Алёны Владимировны</vt:lpstr>
      <vt:lpstr>Слайд 66</vt:lpstr>
      <vt:lpstr>Песни и стихи</vt:lpstr>
      <vt:lpstr>Песня</vt:lpstr>
      <vt:lpstr>Слайд 69</vt:lpstr>
      <vt:lpstr>Слайд 70</vt:lpstr>
      <vt:lpstr>Стихотворение</vt:lpstr>
      <vt:lpstr>Стихотворение</vt:lpstr>
      <vt:lpstr>Итоги:</vt:lpstr>
      <vt:lpstr>Слайд 74</vt:lpstr>
      <vt:lpstr>Слайд 75</vt:lpstr>
      <vt:lpstr>Слайд 76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bae</cp:lastModifiedBy>
  <cp:revision>46</cp:revision>
  <dcterms:modified xsi:type="dcterms:W3CDTF">2018-05-30T13:44:20Z</dcterms:modified>
</cp:coreProperties>
</file>