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19.09.2015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19.09.2015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19.09.2015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19.09.2015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19.09.2015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19.09.2015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d3a88_7f4a30dc_orig.png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285720" y="285728"/>
            <a:ext cx="8572560" cy="6357982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pic>
        <p:nvPicPr>
          <p:cNvPr id="12" name="Picture 2" descr="http://img-fotki.yandex.ru/get/9320/16969765.22c/0_8f6e7_6c5fd1e5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012160" y="4086224"/>
            <a:ext cx="2857500" cy="27717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 userDrawn="1"/>
        </p:nvSpPr>
        <p:spPr>
          <a:xfrm>
            <a:off x="8068064" y="6642556"/>
            <a:ext cx="1075936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800" b="1" dirty="0" smtClean="0">
                <a:latin typeface="Comic Sans MS" pitchFamily="66" charset="0"/>
              </a:rPr>
              <a:t>Беньковская А.И.</a:t>
            </a:r>
            <a:endParaRPr lang="ru-RU" sz="800" b="1" dirty="0">
              <a:latin typeface="Comic Sans MS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clipartof.com/thumbnails/1052808-Royalty-Free-Vector-Clip-Art-Illustration-Of-A-Furious-Man.jpg"/>
          <p:cNvPicPr>
            <a:picLocks noChangeAspect="1" noChangeArrowheads="1"/>
          </p:cNvPicPr>
          <p:nvPr/>
        </p:nvPicPr>
        <p:blipFill>
          <a:blip r:embed="rId2" cstate="print"/>
          <a:srcRect r="12980"/>
          <a:stretch>
            <a:fillRect/>
          </a:stretch>
        </p:blipFill>
        <p:spPr bwMode="auto">
          <a:xfrm>
            <a:off x="539552" y="548680"/>
            <a:ext cx="1451661" cy="1800200"/>
          </a:xfrm>
          <a:prstGeom prst="rect">
            <a:avLst/>
          </a:prstGeom>
          <a:noFill/>
        </p:spPr>
      </p:pic>
      <p:pic>
        <p:nvPicPr>
          <p:cNvPr id="1032" name="Picture 8" descr="http://www.cliparthut.com/clip-arts/47/mom-birthday-clip-art-47338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1118" y="476672"/>
            <a:ext cx="1701321" cy="1656184"/>
          </a:xfrm>
          <a:prstGeom prst="rect">
            <a:avLst/>
          </a:prstGeom>
          <a:noFill/>
        </p:spPr>
      </p:pic>
      <p:pic>
        <p:nvPicPr>
          <p:cNvPr id="1034" name="Picture 10" descr="https://racingbitch.files.wordpress.com/2014/06/tip-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9462"/>
          <a:stretch>
            <a:fillRect/>
          </a:stretch>
        </p:blipFill>
        <p:spPr bwMode="auto">
          <a:xfrm>
            <a:off x="7020272" y="4725144"/>
            <a:ext cx="1728192" cy="1714500"/>
          </a:xfrm>
          <a:prstGeom prst="rect">
            <a:avLst/>
          </a:prstGeom>
          <a:noFill/>
        </p:spPr>
      </p:pic>
      <p:pic>
        <p:nvPicPr>
          <p:cNvPr id="1040" name="Picture 16" descr="http://images.clipartof.com/thumbnails/436962-Royalty-Free-RF-Clipart-Illustration-Of-A-Stressed-Man-Worried-About-Money-Problems.jpg"/>
          <p:cNvPicPr>
            <a:picLocks noChangeAspect="1" noChangeArrowheads="1"/>
          </p:cNvPicPr>
          <p:nvPr/>
        </p:nvPicPr>
        <p:blipFill>
          <a:blip r:embed="rId5" cstate="print"/>
          <a:srcRect r="16580"/>
          <a:stretch>
            <a:fillRect/>
          </a:stretch>
        </p:blipFill>
        <p:spPr bwMode="auto">
          <a:xfrm flipH="1">
            <a:off x="539552" y="4509120"/>
            <a:ext cx="1584176" cy="1964532"/>
          </a:xfrm>
          <a:prstGeom prst="rect">
            <a:avLst/>
          </a:prstGeom>
          <a:noFill/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2483768" y="548680"/>
            <a:ext cx="2520280" cy="432048"/>
          </a:xfrm>
          <a:prstGeom prst="wedgeRoundRectCallout">
            <a:avLst>
              <a:gd name="adj1" fmla="val -63834"/>
              <a:gd name="adj2" fmla="val 41597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 will kill my boss!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3707904" y="5517232"/>
            <a:ext cx="3024336" cy="648072"/>
          </a:xfrm>
          <a:prstGeom prst="wedgeRoundRectCallout">
            <a:avLst>
              <a:gd name="adj1" fmla="val 59345"/>
              <a:gd name="adj2" fmla="val -50725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Maybe I will go to the party, maybe not.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2483768" y="4653136"/>
            <a:ext cx="2880320" cy="576064"/>
          </a:xfrm>
          <a:prstGeom prst="wedgeRoundRectCallout">
            <a:avLst>
              <a:gd name="adj1" fmla="val -63442"/>
              <a:gd name="adj2" fmla="val 33758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 can’t pay the bills.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3131840" y="1340768"/>
            <a:ext cx="3240360" cy="648072"/>
          </a:xfrm>
          <a:prstGeom prst="wedgeRoundRectCallout">
            <a:avLst>
              <a:gd name="adj1" fmla="val 61933"/>
              <a:gd name="adj2" fmla="val -12402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 didn’t expect getting presents from you.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1560" y="2924944"/>
            <a:ext cx="7992888" cy="1200329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smtClean="0"/>
              <a:t> </a:t>
            </a:r>
            <a:r>
              <a:rPr lang="en-US" sz="2400" dirty="0" smtClean="0">
                <a:solidFill>
                  <a:srgbClr val="002060"/>
                </a:solidFill>
                <a:latin typeface="AR BERKLEY" pitchFamily="2" charset="0"/>
              </a:rPr>
              <a:t>She says that she didn’t expect getting presents. What does she feel?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rgbClr val="002060"/>
                </a:solidFill>
                <a:latin typeface="AR BERKLEY" pitchFamily="2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 BERKLEY" pitchFamily="2" charset="0"/>
              </a:rPr>
              <a:t>I think, she is surprised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 BERKLEY" pitchFamily="2" charset="0"/>
              </a:rPr>
              <a:t>.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wpclipart.com/holiday/wedding/funny/nervous_groom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4581128"/>
            <a:ext cx="1329606" cy="1833939"/>
          </a:xfrm>
          <a:prstGeom prst="rect">
            <a:avLst/>
          </a:prstGeom>
          <a:noFill/>
        </p:spPr>
      </p:pic>
      <p:pic>
        <p:nvPicPr>
          <p:cNvPr id="1036" name="Picture 12" descr="http://images.clipartpanda.com/annoyance-clipart-toonvectors-11159-14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518" r="14815"/>
          <a:stretch>
            <a:fillRect/>
          </a:stretch>
        </p:blipFill>
        <p:spPr bwMode="auto">
          <a:xfrm>
            <a:off x="539552" y="4797152"/>
            <a:ext cx="1152128" cy="1728192"/>
          </a:xfrm>
          <a:prstGeom prst="rect">
            <a:avLst/>
          </a:prstGeom>
          <a:noFill/>
        </p:spPr>
      </p:pic>
      <p:pic>
        <p:nvPicPr>
          <p:cNvPr id="1042" name="Picture 18" descr="http://images.clipartof.com/thumbnails/1047070-Royalty-Free-RF-Clip-Art-Illustration-Of-A-Cartoon-Confused-Man-Viewing-An-Arrow-Sign.jpg"/>
          <p:cNvPicPr>
            <a:picLocks noChangeAspect="1" noChangeArrowheads="1"/>
          </p:cNvPicPr>
          <p:nvPr/>
        </p:nvPicPr>
        <p:blipFill>
          <a:blip r:embed="rId4" cstate="print"/>
          <a:srcRect b="11974"/>
          <a:stretch>
            <a:fillRect/>
          </a:stretch>
        </p:blipFill>
        <p:spPr bwMode="auto">
          <a:xfrm>
            <a:off x="7020272" y="548680"/>
            <a:ext cx="1788790" cy="1532614"/>
          </a:xfrm>
          <a:prstGeom prst="rect">
            <a:avLst/>
          </a:prstGeom>
          <a:noFill/>
        </p:spPr>
      </p:pic>
      <p:pic>
        <p:nvPicPr>
          <p:cNvPr id="10" name="Picture 14" descr="http://ec.l.thumbs.canstockphoto.com/canstock50897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548680"/>
            <a:ext cx="2127509" cy="1872208"/>
          </a:xfrm>
          <a:prstGeom prst="rect">
            <a:avLst/>
          </a:prstGeom>
          <a:noFill/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2987824" y="476672"/>
            <a:ext cx="3528392" cy="720080"/>
          </a:xfrm>
          <a:prstGeom prst="wedgeRoundRectCallout">
            <a:avLst>
              <a:gd name="adj1" fmla="val -59989"/>
              <a:gd name="adj2" fmla="val 46300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Our boss can’t tell us anything new.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3563888" y="4581128"/>
            <a:ext cx="3384376" cy="648072"/>
          </a:xfrm>
          <a:prstGeom prst="wedgeRoundRectCallout">
            <a:avLst>
              <a:gd name="adj1" fmla="val 60092"/>
              <a:gd name="adj2" fmla="val 28663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 will not pass an exam.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3347864" y="1484784"/>
            <a:ext cx="3528392" cy="720080"/>
          </a:xfrm>
          <a:prstGeom prst="wedgeRoundRectCallout">
            <a:avLst>
              <a:gd name="adj1" fmla="val 57757"/>
              <a:gd name="adj2" fmla="val -45804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 don’t know where to go.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2195736" y="5517232"/>
            <a:ext cx="4536504" cy="720080"/>
          </a:xfrm>
          <a:prstGeom prst="wedgeRoundRectCallout">
            <a:avLst>
              <a:gd name="adj1" fmla="val -58510"/>
              <a:gd name="adj2" fmla="val -35222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 can’t wait for such a long time.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467544" y="3068960"/>
            <a:ext cx="8208912" cy="830997"/>
            <a:chOff x="467544" y="3068960"/>
            <a:chExt cx="8208912" cy="830997"/>
          </a:xfrm>
        </p:grpSpPr>
        <p:sp>
          <p:nvSpPr>
            <p:cNvPr id="15" name="TextBox 14"/>
            <p:cNvSpPr txBox="1"/>
            <p:nvPr/>
          </p:nvSpPr>
          <p:spPr>
            <a:xfrm>
              <a:off x="467544" y="3068960"/>
              <a:ext cx="8208912" cy="830997"/>
            </a:xfrm>
            <a:prstGeom prst="rect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>
                <a:buFontTx/>
                <a:buChar char="-"/>
              </a:pPr>
              <a:r>
                <a:rPr lang="en-US" dirty="0" smtClean="0"/>
                <a:t> </a:t>
              </a:r>
              <a:r>
                <a:rPr lang="en-US" dirty="0" smtClean="0"/>
                <a:t> </a:t>
              </a:r>
              <a:r>
                <a:rPr lang="en-US" sz="2400" dirty="0" smtClean="0">
                  <a:solidFill>
                    <a:srgbClr val="002060"/>
                  </a:solidFill>
                  <a:latin typeface="AR BERKLEY" pitchFamily="2" charset="0"/>
                </a:rPr>
                <a:t> </a:t>
              </a:r>
              <a:r>
                <a:rPr lang="en-US" sz="2400" dirty="0" smtClean="0">
                  <a:solidFill>
                    <a:srgbClr val="002060"/>
                  </a:solidFill>
                  <a:latin typeface="AR BERKLEY" pitchFamily="2" charset="0"/>
                </a:rPr>
                <a:t>    says that ___________________. What does     feel?</a:t>
              </a:r>
            </a:p>
            <a:p>
              <a:pPr>
                <a:buFontTx/>
                <a:buChar char="-"/>
              </a:pPr>
              <a:r>
                <a:rPr lang="en-US" sz="2400" dirty="0" smtClean="0">
                  <a:solidFill>
                    <a:srgbClr val="002060"/>
                  </a:solidFill>
                  <a:latin typeface="AR BERKLEY" pitchFamily="2" charset="0"/>
                </a:rPr>
                <a:t> </a:t>
              </a:r>
              <a:r>
                <a:rPr lang="en-US" sz="2400" dirty="0" smtClean="0">
                  <a:solidFill>
                    <a:srgbClr val="002060"/>
                  </a:solidFill>
                  <a:latin typeface="AR BERKLEY" pitchFamily="2" charset="0"/>
                </a:rPr>
                <a:t>I think,     is _______________</a:t>
              </a:r>
              <a:r>
                <a:rPr 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 BERKLEY" pitchFamily="2" charset="0"/>
                </a:rPr>
                <a:t>.</a:t>
              </a:r>
              <a:endPara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16" name="Рисунок 15" descr="man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99592" y="3140968"/>
              <a:ext cx="170674" cy="316966"/>
            </a:xfrm>
            <a:prstGeom prst="rect">
              <a:avLst/>
            </a:prstGeom>
          </p:spPr>
        </p:pic>
        <p:pic>
          <p:nvPicPr>
            <p:cNvPr id="17" name="Рисунок 16" descr="man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948264" y="3140968"/>
              <a:ext cx="170674" cy="316966"/>
            </a:xfrm>
            <a:prstGeom prst="rect">
              <a:avLst/>
            </a:prstGeom>
          </p:spPr>
        </p:pic>
        <p:pic>
          <p:nvPicPr>
            <p:cNvPr id="18" name="Рисунок 17" descr="man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79712" y="3501008"/>
              <a:ext cx="170674" cy="31696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548DD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99</Words>
  <Application>Microsoft Office PowerPoint</Application>
  <PresentationFormat>Экран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Арина</cp:lastModifiedBy>
  <cp:revision>17</cp:revision>
  <dcterms:created xsi:type="dcterms:W3CDTF">2014-06-24T15:51:35Z</dcterms:created>
  <dcterms:modified xsi:type="dcterms:W3CDTF">2015-09-19T17:48:22Z</dcterms:modified>
</cp:coreProperties>
</file>