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5" r:id="rId4"/>
    <p:sldId id="27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500065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Муниципальное бюджетное общеобразовательное учреждение</a:t>
            </a:r>
            <a:br>
              <a:rPr lang="ru-RU" sz="1400" dirty="0" smtClean="0"/>
            </a:br>
            <a:r>
              <a:rPr lang="ru-RU" sz="1400" dirty="0" smtClean="0"/>
              <a:t>Токарёвская средняя общеобразовательная школа № 2</a:t>
            </a:r>
            <a:r>
              <a:rPr lang="ru-RU" sz="1300" dirty="0" smtClean="0"/>
              <a:t/>
            </a:r>
            <a:br>
              <a:rPr lang="ru-RU" sz="1300" dirty="0" smtClean="0"/>
            </a:br>
            <a:endParaRPr lang="ru-RU" sz="1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3128962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rekom\Desktop\434155_tykva_kukuruza_ovoshhi_vinograd_yabloki_inzhir_gru_1680x1050_(www.GdeFon.ru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428868"/>
            <a:ext cx="5214974" cy="4018388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14348" y="918864"/>
            <a:ext cx="82153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История и традиции празднования Дня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Благодарения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429256" y="5000636"/>
            <a:ext cx="371474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</a:rPr>
              <a:t>Выполнила: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</a:rPr>
              <a:t>обучающаяся </a:t>
            </a:r>
          </a:p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</a:rPr>
              <a:t>6 «А» класса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</a:rPr>
              <a:t>Бербер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</a:rPr>
              <a:t>Ульяна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</a:rPr>
              <a:t> Дмитриевна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296974"/>
          </a:xfrm>
        </p:spPr>
        <p:txBody>
          <a:bodyPr>
            <a:normAutofit fontScale="90000"/>
          </a:bodyPr>
          <a:lstStyle/>
          <a:p>
            <a:r>
              <a:rPr lang="ru-RU" sz="5400" b="1" i="1" u="sng" dirty="0" smtClean="0">
                <a:solidFill>
                  <a:srgbClr val="C00000"/>
                </a:solidFill>
              </a:rPr>
              <a:t>Традиции празднования Дня Благодарения</a:t>
            </a:r>
            <a:endParaRPr lang="ru-RU" sz="5400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Самый популярный десерт -  тыквенный пирог. </a:t>
            </a:r>
          </a:p>
          <a:p>
            <a:endParaRPr lang="ru-RU" dirty="0"/>
          </a:p>
        </p:txBody>
      </p:sp>
      <p:pic>
        <p:nvPicPr>
          <p:cNvPr id="7170" name="Picture 2" descr="C:\Users\rekom\Desktop\pumpkin-pi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1643050"/>
            <a:ext cx="3810000" cy="2419350"/>
          </a:xfrm>
          <a:prstGeom prst="rect">
            <a:avLst/>
          </a:prstGeom>
          <a:noFill/>
        </p:spPr>
      </p:pic>
      <p:pic>
        <p:nvPicPr>
          <p:cNvPr id="7171" name="Picture 3" descr="C:\Users\rekom\Desktop\pumpkin-pie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4143380"/>
            <a:ext cx="5000660" cy="258098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sz="5400" u="sng" dirty="0" smtClean="0">
                <a:solidFill>
                  <a:srgbClr val="FF0000"/>
                </a:solidFill>
              </a:rPr>
              <a:t>История возникновения праздника</a:t>
            </a:r>
            <a:endParaRPr lang="ru-RU" sz="5400" u="sng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Во время этого праздника столы были полны свежих продуктов: кукурузы, фасоли, индейки, оленины, тыквы.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Users\rekom\Desktop\Англ.яз\День Благодарения\фото-день благодарения\1366x768_626940_[www.ArtFile.ru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1857364"/>
            <a:ext cx="4038600" cy="2270604"/>
          </a:xfrm>
          <a:prstGeom prst="rect">
            <a:avLst/>
          </a:prstGeom>
          <a:noFill/>
        </p:spPr>
      </p:pic>
      <p:pic>
        <p:nvPicPr>
          <p:cNvPr id="4100" name="Picture 4" descr="C:\Users\rekom\Desktop\383110_kurica_pishha_pir_yagody_tarelki_ovoshhi_frukty_bl_1920x12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4214818"/>
            <a:ext cx="3986218" cy="249138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296974"/>
          </a:xfrm>
        </p:spPr>
        <p:txBody>
          <a:bodyPr>
            <a:normAutofit fontScale="90000"/>
          </a:bodyPr>
          <a:lstStyle/>
          <a:p>
            <a:r>
              <a:rPr lang="ru-RU" sz="5400" u="sng" dirty="0" smtClean="0">
                <a:solidFill>
                  <a:srgbClr val="FF0000"/>
                </a:solidFill>
              </a:rPr>
              <a:t>Традиции празднования дня благодарения</a:t>
            </a:r>
            <a:endParaRPr lang="ru-RU" sz="5400" u="sng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Этот день имеет очень важное значение в истории Америки.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Users\rekom\Desktop\KMO_088197_90477_1_t2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1643050"/>
            <a:ext cx="3495700" cy="2328191"/>
          </a:xfrm>
          <a:prstGeom prst="rect">
            <a:avLst/>
          </a:prstGeom>
          <a:noFill/>
        </p:spPr>
      </p:pic>
      <p:pic>
        <p:nvPicPr>
          <p:cNvPr id="3075" name="Picture 3" descr="C:\Users\rekom\Desktop\KMO_088197_90483_1_t2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4195719"/>
            <a:ext cx="3724284" cy="2662281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85720" y="500042"/>
            <a:ext cx="7786742" cy="467820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Demi" pitchFamily="34" charset="0"/>
                <a:ea typeface="Times New Roman" pitchFamily="18" charset="0"/>
              </a:rPr>
              <a:t>Актуальность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Demi" pitchFamily="34" charset="0"/>
                <a:ea typeface="Times New Roman" pitchFamily="18" charset="0"/>
              </a:rPr>
              <a:t> данного исследования определяется тем, что День Благодарения во все времена у американского народа был особым событием, выделяющимся из череды будней. На протяжении всей истории США было выработано множество правил и традиций празднования Дня Благодарения.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Demi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Demi" pitchFamily="34" charset="0"/>
                <a:ea typeface="Times New Roman" pitchFamily="18" charset="0"/>
              </a:rPr>
              <a:t>Цель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Franklin Gothic Demi" pitchFamily="34" charset="0"/>
                <a:ea typeface="Times New Roman" pitchFamily="18" charset="0"/>
              </a:rPr>
              <a:t>данного исследования: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Franklin Gothic Demi" pitchFamily="34" charset="0"/>
                <a:ea typeface="Times New Roman" pitchFamily="18" charset="0"/>
              </a:rPr>
              <a:t>расширить объём знаний о праздновании Дня Благодарения.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Demi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Franklin Gothic Demi" pitchFamily="34" charset="0"/>
                <a:ea typeface="Times New Roman" pitchFamily="18" charset="0"/>
              </a:rPr>
              <a:t>Задачи: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Demi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Franklin Gothic Demi" pitchFamily="34" charset="0"/>
                <a:ea typeface="Times New Roman" pitchFamily="18" charset="0"/>
              </a:rPr>
              <a:t>- познакомиться с историей возникновения Дня Благодарения;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Demi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Franklin Gothic Demi" pitchFamily="34" charset="0"/>
                <a:ea typeface="Times New Roman" pitchFamily="18" charset="0"/>
              </a:rPr>
              <a:t>- активизировать свой словарный запас по теме «Праздники»; 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Demi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Demi" pitchFamily="34" charset="0"/>
                <a:ea typeface="Times New Roman" pitchFamily="18" charset="0"/>
              </a:rPr>
              <a:t>- познакомиться с традициями празднования Дня Благодарения.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Demi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u="sng" dirty="0" smtClean="0">
                <a:solidFill>
                  <a:srgbClr val="C00000"/>
                </a:solidFill>
              </a:rPr>
              <a:t>Введение</a:t>
            </a:r>
            <a:endParaRPr lang="ru-RU" sz="5400" u="sng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42844" y="1600200"/>
            <a:ext cx="4643470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</a:rPr>
              <a:t>День Благодарения (англ. </a:t>
            </a:r>
            <a:r>
              <a:rPr lang="en-US" dirty="0" smtClean="0">
                <a:solidFill>
                  <a:srgbClr val="002060"/>
                </a:solidFill>
              </a:rPr>
              <a:t>Thanksgiving day</a:t>
            </a:r>
            <a:r>
              <a:rPr lang="ru-RU" dirty="0" smtClean="0">
                <a:solidFill>
                  <a:srgbClr val="002060"/>
                </a:solidFill>
              </a:rPr>
              <a:t>) является одним из самых любимых праздников в Соединенных Штатах.</a:t>
            </a: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rekom\Desktop\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500174"/>
            <a:ext cx="3071834" cy="2375129"/>
          </a:xfrm>
          <a:prstGeom prst="rect">
            <a:avLst/>
          </a:prstGeom>
          <a:noFill/>
        </p:spPr>
      </p:pic>
      <p:pic>
        <p:nvPicPr>
          <p:cNvPr id="1027" name="Picture 3" descr="C:\Users\rekom\Desktop\254c75259a90f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4071942"/>
            <a:ext cx="3614734" cy="240982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868346"/>
          </a:xfrm>
        </p:spPr>
        <p:txBody>
          <a:bodyPr>
            <a:normAutofit fontScale="90000"/>
          </a:bodyPr>
          <a:lstStyle/>
          <a:p>
            <a:r>
              <a:rPr lang="ru-RU" sz="5400" b="1" i="1" u="sng" dirty="0" smtClean="0">
                <a:solidFill>
                  <a:srgbClr val="C00000"/>
                </a:solidFill>
              </a:rPr>
              <a:t>История возникновения праздника</a:t>
            </a:r>
            <a:endParaRPr lang="ru-RU" sz="5400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42844" y="1600200"/>
            <a:ext cx="4714908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 marL="0" indent="0">
              <a:lnSpc>
                <a:spcPct val="16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Первый День благодарения отмечался пилигримами (паломниками) осенью 1621 года. Это были европейские путешественники, которые плыли на корабле «</a:t>
            </a:r>
            <a:r>
              <a:rPr lang="ru-RU" b="1" i="1" dirty="0" err="1" smtClean="0">
                <a:solidFill>
                  <a:srgbClr val="002060"/>
                </a:solidFill>
              </a:rPr>
              <a:t>Мейфлауэ</a:t>
            </a:r>
            <a:r>
              <a:rPr lang="ru-RU" b="1" i="1" dirty="0" smtClean="0">
                <a:solidFill>
                  <a:srgbClr val="002060"/>
                </a:solidFill>
              </a:rPr>
              <a:t>» и пытались найти Новый Свет. </a:t>
            </a:r>
          </a:p>
          <a:p>
            <a:endParaRPr lang="ru-RU" dirty="0"/>
          </a:p>
        </p:txBody>
      </p:sp>
      <p:pic>
        <p:nvPicPr>
          <p:cNvPr id="4098" name="Picture 2" descr="C:\Users\rekom\Desktop\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500570"/>
            <a:ext cx="3333781" cy="2222521"/>
          </a:xfrm>
          <a:prstGeom prst="rect">
            <a:avLst/>
          </a:prstGeom>
          <a:noFill/>
        </p:spPr>
      </p:pic>
      <p:pic>
        <p:nvPicPr>
          <p:cNvPr id="4099" name="Picture 3" descr="C:\Users\rekom\Desktop\Mayflower_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714488"/>
            <a:ext cx="3481378" cy="2620319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1011222"/>
          </a:xfrm>
        </p:spPr>
        <p:txBody>
          <a:bodyPr>
            <a:normAutofit fontScale="90000"/>
          </a:bodyPr>
          <a:lstStyle/>
          <a:p>
            <a:r>
              <a:rPr lang="ru-RU" sz="5400" b="1" i="1" u="sng" dirty="0" smtClean="0">
                <a:solidFill>
                  <a:srgbClr val="C00000"/>
                </a:solidFill>
              </a:rPr>
              <a:t>История возникновения праздника</a:t>
            </a:r>
            <a:endParaRPr lang="ru-RU" sz="5400" b="1" i="1" u="sng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43428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Когда первые европейцы поселились на территории США, их жизнь была достаточно сложной. Им нечего было есть, и негде было жить.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C:\Users\rekom\Desktop\pic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29256" y="1785926"/>
            <a:ext cx="3429024" cy="2331736"/>
          </a:xfrm>
          <a:prstGeom prst="rect">
            <a:avLst/>
          </a:prstGeom>
          <a:noFill/>
        </p:spPr>
      </p:pic>
      <p:pic>
        <p:nvPicPr>
          <p:cNvPr id="6148" name="Picture 4" descr="C:\Users\rekom\Desktop\1319174277_pioneerx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32" y="4286256"/>
            <a:ext cx="3333750" cy="221932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ru-RU" sz="5400" b="1" i="1" u="sng" dirty="0" smtClean="0">
                <a:solidFill>
                  <a:srgbClr val="C00000"/>
                </a:solidFill>
              </a:rPr>
              <a:t>История возникновения праздника</a:t>
            </a:r>
            <a:endParaRPr lang="ru-RU" sz="5400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857364"/>
            <a:ext cx="4043362" cy="4268799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Весной индейцы научили паломников, как выживать в Америке. Теперь они могли охотиться, ловить рыбу и выращивать растения.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 descr="C:\Users\rekom\Desktop\093316d562683521893d6e267d4c24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3357562"/>
            <a:ext cx="4038600" cy="303050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u="sng" dirty="0" smtClean="0">
                <a:solidFill>
                  <a:srgbClr val="C00000"/>
                </a:solidFill>
              </a:rPr>
              <a:t>История возникновения праздника</a:t>
            </a:r>
            <a:endParaRPr lang="ru-RU" sz="5400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 marL="0" indent="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Осенью 1621 года у них был замечательный урожай. Чтобы отметить это событие, паломники решили устроить праздник Благодарения. Это означало, что они были очень благодарны за свою еду.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Users\rekom\Desktop\156891_600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9190" y="2857496"/>
            <a:ext cx="4038600" cy="308279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u="sng" dirty="0" smtClean="0">
                <a:solidFill>
                  <a:srgbClr val="C00000"/>
                </a:solidFill>
              </a:rPr>
              <a:t>Традиции празднования Дня Благодарения</a:t>
            </a:r>
            <a:endParaRPr lang="ru-RU" sz="5400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186106" cy="361475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Американцы отмечают День Благодарения каждый четвёртый четверг ноября. </a:t>
            </a:r>
            <a:endParaRPr lang="ru-RU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1026" name="Picture 2" descr="C:\Users\rekom\Desktop\Q2KGSECQkh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2071678"/>
            <a:ext cx="3429024" cy="2272953"/>
          </a:xfrm>
          <a:prstGeom prst="rect">
            <a:avLst/>
          </a:prstGeom>
          <a:noFill/>
        </p:spPr>
      </p:pic>
      <p:pic>
        <p:nvPicPr>
          <p:cNvPr id="1027" name="Picture 3" descr="C:\Users\rekom\Desktop\KMO_088197_90473_1_t2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4500570"/>
            <a:ext cx="3438532" cy="221867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u="sng" dirty="0" smtClean="0">
                <a:solidFill>
                  <a:srgbClr val="C00000"/>
                </a:solidFill>
              </a:rPr>
              <a:t>Традиции празднования Дня Благодарения</a:t>
            </a:r>
            <a:endParaRPr lang="ru-RU" sz="5400" b="1" i="1" u="sng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757610" cy="347187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Они обычно остаются дома и устраивают большой семейный ужин.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rekom\Desktop\8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1785926"/>
            <a:ext cx="3500462" cy="2325731"/>
          </a:xfrm>
          <a:prstGeom prst="rect">
            <a:avLst/>
          </a:prstGeom>
          <a:noFill/>
        </p:spPr>
      </p:pic>
      <p:pic>
        <p:nvPicPr>
          <p:cNvPr id="2051" name="Picture 3" descr="C:\Users\rekom\Desktop\Thanksgiving-Stock-Photos-2-620x428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4286256"/>
            <a:ext cx="3452816" cy="238355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305</Words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бюджетное общеобразовательное учреждение Токарёвская средняя общеобразовательная школа № 2 </vt:lpstr>
      <vt:lpstr>Слайд 2</vt:lpstr>
      <vt:lpstr>Введение</vt:lpstr>
      <vt:lpstr>История возникновения праздника</vt:lpstr>
      <vt:lpstr>История возникновения праздника</vt:lpstr>
      <vt:lpstr>История возникновения праздника</vt:lpstr>
      <vt:lpstr>История возникновения праздника</vt:lpstr>
      <vt:lpstr>Традиции празднования Дня Благодарения</vt:lpstr>
      <vt:lpstr>Традиции празднования Дня Благодарения</vt:lpstr>
      <vt:lpstr>Традиции празднования Дня Благодарения</vt:lpstr>
      <vt:lpstr>История возникновения праздника</vt:lpstr>
      <vt:lpstr>Традиции празднования дня благодарения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rekom</dc:creator>
  <cp:lastModifiedBy>User</cp:lastModifiedBy>
  <cp:revision>30</cp:revision>
  <dcterms:created xsi:type="dcterms:W3CDTF">2014-04-14T11:21:23Z</dcterms:created>
  <dcterms:modified xsi:type="dcterms:W3CDTF">2017-02-16T15:10:28Z</dcterms:modified>
</cp:coreProperties>
</file>