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5127-CA39-4ABA-9D2F-BB9CF1F50B83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5E555-2DE0-4BBB-B6A4-056A9BBDC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5E555-2DE0-4BBB-B6A4-056A9BBDC1B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6A9232-ACEF-49FA-A033-EB8370D94955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814C48-CA5E-48D0-B576-BE37FAB4D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432560" y="314179"/>
            <a:ext cx="7406640" cy="45719"/>
          </a:xfrm>
        </p:spPr>
        <p:txBody>
          <a:bodyPr>
            <a:normAutofit fontScale="90000"/>
          </a:bodyPr>
          <a:lstStyle/>
          <a:p>
            <a:endParaRPr lang="ru-RU" sz="6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14290"/>
            <a:ext cx="7406640" cy="63579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odejda-dlya-tayni-angliyskiy-yazyk-20073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0"/>
            <a:ext cx="7688867" cy="65722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  <a:effectLst/>
              </a:rPr>
              <a:t>Make up word combinations or sentences with these words</a:t>
            </a:r>
            <a:endParaRPr lang="ru-RU" sz="2800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big</a:t>
            </a:r>
          </a:p>
          <a:p>
            <a:r>
              <a:rPr lang="en-US" dirty="0" smtClean="0"/>
              <a:t>short</a:t>
            </a:r>
          </a:p>
          <a:p>
            <a:r>
              <a:rPr lang="en-US" dirty="0" smtClean="0"/>
              <a:t>small</a:t>
            </a:r>
          </a:p>
          <a:p>
            <a:r>
              <a:rPr lang="en-US" dirty="0" smtClean="0"/>
              <a:t>long</a:t>
            </a:r>
          </a:p>
          <a:p>
            <a:r>
              <a:rPr lang="en-US" dirty="0" smtClean="0"/>
              <a:t>nice</a:t>
            </a:r>
          </a:p>
          <a:p>
            <a:r>
              <a:rPr lang="en-US" dirty="0" smtClean="0"/>
              <a:t>new</a:t>
            </a:r>
          </a:p>
          <a:p>
            <a:r>
              <a:rPr lang="en-US" dirty="0" smtClean="0"/>
              <a:t>dirty</a:t>
            </a:r>
          </a:p>
          <a:p>
            <a:r>
              <a:rPr lang="en-US" dirty="0" smtClean="0"/>
              <a:t>clean</a:t>
            </a:r>
          </a:p>
          <a:p>
            <a:r>
              <a:rPr lang="en-US" dirty="0" err="1" smtClean="0"/>
              <a:t>brown,red,black</a:t>
            </a:r>
            <a:r>
              <a:rPr lang="en-US" dirty="0" smtClean="0"/>
              <a:t>, </a:t>
            </a:r>
            <a:r>
              <a:rPr lang="en-US" dirty="0" err="1" smtClean="0"/>
              <a:t>green,yellow,orange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Blouse, T-shirt</a:t>
            </a:r>
          </a:p>
          <a:p>
            <a:r>
              <a:rPr lang="en-US" dirty="0" smtClean="0"/>
              <a:t>boots, trainers</a:t>
            </a:r>
          </a:p>
          <a:p>
            <a:r>
              <a:rPr lang="en-US" dirty="0" smtClean="0"/>
              <a:t>cap, shoes</a:t>
            </a:r>
          </a:p>
          <a:p>
            <a:r>
              <a:rPr lang="en-US" dirty="0" smtClean="0"/>
              <a:t>coat, trousers</a:t>
            </a:r>
          </a:p>
          <a:p>
            <a:r>
              <a:rPr lang="en-US" dirty="0" smtClean="0"/>
              <a:t>dress, raincoat</a:t>
            </a:r>
          </a:p>
          <a:p>
            <a:r>
              <a:rPr lang="en-US" dirty="0" smtClean="0"/>
              <a:t>jacket, clothes</a:t>
            </a:r>
          </a:p>
          <a:p>
            <a:r>
              <a:rPr lang="en-US" dirty="0" smtClean="0"/>
              <a:t>jeans</a:t>
            </a:r>
          </a:p>
          <a:p>
            <a:r>
              <a:rPr lang="en-US" dirty="0" smtClean="0"/>
              <a:t>mittens</a:t>
            </a:r>
          </a:p>
          <a:p>
            <a:r>
              <a:rPr lang="en-US" dirty="0" smtClean="0"/>
              <a:t>sweater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5416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Bookman Old Style" pitchFamily="18" charset="0"/>
              </a:rPr>
              <a:t>Listen to the shop assistant.</a:t>
            </a:r>
            <a:br>
              <a:rPr lang="en-US" sz="28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Bookman Old Style" pitchFamily="18" charset="0"/>
              </a:rPr>
              <a:t>Name the clothes she has got in the shop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We’ve got… </a:t>
            </a:r>
            <a:r>
              <a:rPr lang="en-US" sz="2400" dirty="0" smtClean="0">
                <a:latin typeface="Bookman Old Style" pitchFamily="18" charset="0"/>
              </a:rPr>
              <a:t>nice dresses, shoes, shorts, a blue shirt, a green cap and blue jeans for summer.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You can buy… </a:t>
            </a:r>
            <a:r>
              <a:rPr lang="en-US" sz="2400" dirty="0" smtClean="0">
                <a:latin typeface="Bookman Old Style" pitchFamily="18" charset="0"/>
              </a:rPr>
              <a:t>an orange raincoat, a blue suit, brown trousers, white trainers and an umbrella for rainy autumn.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There is… </a:t>
            </a:r>
            <a:r>
              <a:rPr lang="en-US" sz="2400" dirty="0" smtClean="0">
                <a:latin typeface="Bookman Old Style" pitchFamily="18" charset="0"/>
              </a:rPr>
              <a:t>a warm coat, a long scarf, a blue sweater, nice mittens, a hat and red boots for cold winter.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Spring and autumn cloth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285728"/>
            <a:ext cx="4286280" cy="6072230"/>
          </a:xfrm>
        </p:spPr>
      </p:pic>
      <p:pic>
        <p:nvPicPr>
          <p:cNvPr id="6" name="Содержимое 5" descr="Summer cloth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76850" y="428604"/>
            <a:ext cx="3657600" cy="592935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Winter cloth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14290"/>
            <a:ext cx="7500990" cy="603411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500173"/>
          <a:ext cx="7262840" cy="4857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568"/>
                <a:gridCol w="1452568"/>
                <a:gridCol w="1452568"/>
                <a:gridCol w="1452568"/>
                <a:gridCol w="1452568"/>
              </a:tblGrid>
              <a:tr h="15341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[</a:t>
                      </a:r>
                      <a:r>
                        <a:rPr lang="ru-RU" sz="2400" dirty="0" smtClean="0">
                          <a:latin typeface="Corbel"/>
                        </a:rPr>
                        <a:t>∂</a:t>
                      </a:r>
                      <a:r>
                        <a:rPr lang="en-US" sz="2400" dirty="0" smtClean="0">
                          <a:latin typeface="Corbel"/>
                        </a:rPr>
                        <a:t>u]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[</a:t>
                      </a:r>
                      <a:r>
                        <a:rPr lang="en-US" sz="2400" dirty="0" err="1" smtClean="0"/>
                        <a:t>ei</a:t>
                      </a:r>
                      <a:r>
                        <a:rPr lang="en-US" sz="2400" dirty="0" smtClean="0">
                          <a:latin typeface="Corbel"/>
                        </a:rPr>
                        <a:t>]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[∫</a:t>
                      </a:r>
                      <a:r>
                        <a:rPr lang="ru-RU" sz="2400" dirty="0" smtClean="0">
                          <a:latin typeface="Corbel"/>
                        </a:rPr>
                        <a:t>]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[</a:t>
                      </a:r>
                      <a:r>
                        <a:rPr lang="en-US" sz="2400" dirty="0" smtClean="0"/>
                        <a:t>e</a:t>
                      </a:r>
                      <a:r>
                        <a:rPr lang="en-US" sz="2400" dirty="0" smtClean="0">
                          <a:latin typeface="Corbel"/>
                        </a:rPr>
                        <a:t>]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[</a:t>
                      </a:r>
                      <a:r>
                        <a:rPr lang="en-US" sz="2400" dirty="0" smtClean="0"/>
                        <a:t>u:</a:t>
                      </a:r>
                      <a:r>
                        <a:rPr lang="en-US" sz="2400" dirty="0" smtClean="0">
                          <a:latin typeface="Corbel"/>
                        </a:rPr>
                        <a:t>]</a:t>
                      </a:r>
                      <a:endParaRPr lang="ru-RU" sz="2400" dirty="0"/>
                    </a:p>
                  </a:txBody>
                  <a:tcPr/>
                </a:tc>
              </a:tr>
              <a:tr h="82630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away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shirt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red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room</a:t>
                      </a:r>
                      <a:endParaRPr lang="ru-RU" sz="2400" dirty="0"/>
                    </a:p>
                  </a:txBody>
                  <a:tcPr/>
                </a:tc>
              </a:tr>
              <a:tr h="84469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clothes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play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T-shirt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help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blue</a:t>
                      </a:r>
                      <a:endParaRPr lang="ru-RU" sz="2400" dirty="0"/>
                    </a:p>
                  </a:txBody>
                  <a:tcPr/>
                </a:tc>
              </a:tr>
              <a:tr h="82630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show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raincoat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shoes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dress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boots</a:t>
                      </a:r>
                      <a:endParaRPr lang="ru-RU" sz="2400" dirty="0"/>
                    </a:p>
                  </a:txBody>
                  <a:tcPr/>
                </a:tc>
              </a:tr>
              <a:tr h="82630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coat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trainers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shorts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sweater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shoes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Help the shop assistant to make a list of things in alphabetical order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00174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A…</a:t>
            </a:r>
          </a:p>
          <a:p>
            <a:r>
              <a:rPr lang="en-US" sz="2800" dirty="0" smtClean="0"/>
              <a:t>B…. blouse, boots</a:t>
            </a:r>
          </a:p>
          <a:p>
            <a:r>
              <a:rPr lang="en-US" sz="2800" dirty="0" smtClean="0"/>
              <a:t>C… coat, cap</a:t>
            </a:r>
          </a:p>
          <a:p>
            <a:r>
              <a:rPr lang="en-US" sz="2800" dirty="0" smtClean="0"/>
              <a:t>D… dress</a:t>
            </a:r>
          </a:p>
          <a:p>
            <a:r>
              <a:rPr lang="en-US" sz="2800" dirty="0" smtClean="0"/>
              <a:t>J… jacket, jeans</a:t>
            </a:r>
          </a:p>
          <a:p>
            <a:r>
              <a:rPr lang="en-US" sz="2800" dirty="0" smtClean="0"/>
              <a:t>M… mittens</a:t>
            </a:r>
          </a:p>
          <a:p>
            <a:r>
              <a:rPr lang="en-US" sz="2800" dirty="0" smtClean="0"/>
              <a:t>R… raincoat</a:t>
            </a:r>
          </a:p>
          <a:p>
            <a:r>
              <a:rPr lang="en-US" sz="2800" dirty="0" smtClean="0"/>
              <a:t>S… scarf, shoes, suit, sweater</a:t>
            </a:r>
          </a:p>
          <a:p>
            <a:r>
              <a:rPr lang="en-US" sz="2800" dirty="0" smtClean="0"/>
              <a:t>T… trainers, trousers, T-shirt</a:t>
            </a:r>
          </a:p>
          <a:p>
            <a:r>
              <a:rPr lang="en-US" sz="2800" dirty="0" smtClean="0"/>
              <a:t>U…umbrella</a:t>
            </a:r>
          </a:p>
          <a:p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What </a:t>
            </a:r>
            <a:r>
              <a:rPr lang="en-US" dirty="0" err="1" smtClean="0">
                <a:solidFill>
                  <a:srgbClr val="0070C0"/>
                </a:solidFill>
              </a:rPr>
              <a:t>Alice,Tiny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would like to buy in the shop?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43362" cy="88614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Alice would like to buy…..for a party.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194840" cy="88614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Tiny would like to buy….. for his winter visit to Russia.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туфли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4022725" cy="2997325"/>
          </a:xfrm>
        </p:spPr>
      </p:pic>
      <p:pic>
        <p:nvPicPr>
          <p:cNvPr id="8" name="Содержимое 7" descr="теплая куртк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87810" y="1357297"/>
            <a:ext cx="3175254" cy="372746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What Tim and Tom would like to buy…?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Tim would like to buy….. for sunny summer.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Tom would like to buy…..for a rainy weather.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футболка.jpe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36744" y="969963"/>
            <a:ext cx="3463636" cy="4114800"/>
          </a:xfrm>
        </p:spPr>
      </p:pic>
      <p:pic>
        <p:nvPicPr>
          <p:cNvPr id="8" name="Содержимое 7" descr="шарфик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142984"/>
            <a:ext cx="3085136" cy="3013085"/>
          </a:xfrm>
        </p:spPr>
      </p:pic>
      <p:pic>
        <p:nvPicPr>
          <p:cNvPr id="9" name="Рисунок 8" descr="зонти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2928934"/>
            <a:ext cx="2460223" cy="21354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120334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effectLst/>
              </a:rPr>
              <a:t>Tiny would like to buy clothes for his birthday party and for a picnic. Work in pairs. Make up a dialogue </a:t>
            </a:r>
            <a:r>
              <a:rPr lang="ru-RU" sz="2800" b="1" dirty="0" smtClean="0">
                <a:solidFill>
                  <a:srgbClr val="00B050"/>
                </a:solidFill>
                <a:effectLst/>
              </a:rPr>
              <a:t>«</a:t>
            </a:r>
            <a:r>
              <a:rPr lang="en-US" sz="2800" b="1" dirty="0" smtClean="0">
                <a:solidFill>
                  <a:srgbClr val="00B050"/>
                </a:solidFill>
                <a:effectLst/>
              </a:rPr>
              <a:t>In the shop</a:t>
            </a:r>
            <a:r>
              <a:rPr lang="ru-RU" sz="2800" b="1" dirty="0" smtClean="0">
                <a:solidFill>
                  <a:srgbClr val="00B050"/>
                </a:solidFill>
                <a:effectLst/>
              </a:rPr>
              <a:t>»</a:t>
            </a:r>
            <a:endParaRPr lang="ru-RU" sz="2800" b="1" dirty="0">
              <a:solidFill>
                <a:srgbClr val="00B05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2"/>
            <a:ext cx="7498080" cy="50720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- Hello!</a:t>
            </a:r>
          </a:p>
          <a:p>
            <a:r>
              <a:rPr lang="en-US" dirty="0" smtClean="0"/>
              <a:t>- Hello! Can I help you?</a:t>
            </a:r>
          </a:p>
          <a:p>
            <a:r>
              <a:rPr lang="en-US" dirty="0" smtClean="0"/>
              <a:t>- I would like to buy…for my birthday  party ( for a picnic).</a:t>
            </a:r>
          </a:p>
          <a:p>
            <a:r>
              <a:rPr lang="en-US" dirty="0" smtClean="0"/>
              <a:t>- What </a:t>
            </a:r>
            <a:r>
              <a:rPr lang="en-US" dirty="0" err="1" smtClean="0"/>
              <a:t>colour</a:t>
            </a:r>
            <a:r>
              <a:rPr lang="en-US" dirty="0" smtClean="0"/>
              <a:t>?.....</a:t>
            </a:r>
          </a:p>
          <a:p>
            <a:r>
              <a:rPr lang="en-US" dirty="0" smtClean="0"/>
              <a:t>- Does it suit me?.....</a:t>
            </a:r>
          </a:p>
          <a:p>
            <a:r>
              <a:rPr lang="en-US" dirty="0" smtClean="0"/>
              <a:t>- How much (is) are…?.....</a:t>
            </a:r>
            <a:r>
              <a:rPr lang="ru-RU" dirty="0" smtClean="0"/>
              <a:t> (</a:t>
            </a:r>
            <a:r>
              <a:rPr lang="en-US" dirty="0" smtClean="0"/>
              <a:t>pounds)</a:t>
            </a:r>
          </a:p>
          <a:p>
            <a:r>
              <a:rPr lang="en-US" dirty="0" smtClean="0"/>
              <a:t>- Here it is.</a:t>
            </a:r>
          </a:p>
          <a:p>
            <a:r>
              <a:rPr lang="en-US" dirty="0" smtClean="0"/>
              <a:t>- Thank you…..</a:t>
            </a:r>
          </a:p>
          <a:p>
            <a:r>
              <a:rPr lang="en-US" dirty="0" smtClean="0"/>
              <a:t>- Goodbye!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459</TotalTime>
  <Words>363</Words>
  <Application>Microsoft Office PowerPoint</Application>
  <PresentationFormat>Экран (4:3)</PresentationFormat>
  <Paragraphs>76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Listen to the shop assistant. Name the clothes she has got in the shop</vt:lpstr>
      <vt:lpstr>Слайд 3</vt:lpstr>
      <vt:lpstr>Слайд 4</vt:lpstr>
      <vt:lpstr>Слайд 5</vt:lpstr>
      <vt:lpstr>Help the shop assistant to make a list of things in alphabetical order</vt:lpstr>
      <vt:lpstr>What Alice,Tiny would like to buy in the shop?</vt:lpstr>
      <vt:lpstr>What Tim and Tom would like to buy…?</vt:lpstr>
      <vt:lpstr>Tiny would like to buy clothes for his birthday party and for a picnic. Work in pairs. Make up a dialogue «In the shop»</vt:lpstr>
      <vt:lpstr>Make up word combinations or sentences with these words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Shopping for clothes</dc:title>
  <dc:creator>Ирина</dc:creator>
  <cp:lastModifiedBy>Ирина</cp:lastModifiedBy>
  <cp:revision>39</cp:revision>
  <dcterms:created xsi:type="dcterms:W3CDTF">2017-03-16T16:24:50Z</dcterms:created>
  <dcterms:modified xsi:type="dcterms:W3CDTF">2017-03-17T20:57:47Z</dcterms:modified>
</cp:coreProperties>
</file>