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328" r:id="rId2"/>
    <p:sldId id="329" r:id="rId3"/>
    <p:sldId id="257" r:id="rId4"/>
    <p:sldId id="258" r:id="rId5"/>
    <p:sldId id="259" r:id="rId6"/>
    <p:sldId id="337" r:id="rId7"/>
    <p:sldId id="338" r:id="rId8"/>
    <p:sldId id="33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2" r:id="rId19"/>
    <p:sldId id="283" r:id="rId20"/>
    <p:sldId id="353" r:id="rId21"/>
    <p:sldId id="354" r:id="rId22"/>
    <p:sldId id="355" r:id="rId23"/>
    <p:sldId id="356" r:id="rId24"/>
    <p:sldId id="349" r:id="rId25"/>
    <p:sldId id="350" r:id="rId26"/>
    <p:sldId id="351" r:id="rId27"/>
    <p:sldId id="352" r:id="rId28"/>
    <p:sldId id="296" r:id="rId29"/>
    <p:sldId id="297" r:id="rId30"/>
    <p:sldId id="298" r:id="rId31"/>
    <p:sldId id="300" r:id="rId32"/>
    <p:sldId id="301" r:id="rId33"/>
    <p:sldId id="287" r:id="rId34"/>
    <p:sldId id="303" r:id="rId35"/>
    <p:sldId id="304" r:id="rId36"/>
    <p:sldId id="306" r:id="rId37"/>
    <p:sldId id="307" r:id="rId38"/>
    <p:sldId id="308" r:id="rId39"/>
    <p:sldId id="310" r:id="rId40"/>
    <p:sldId id="311" r:id="rId41"/>
    <p:sldId id="313" r:id="rId42"/>
    <p:sldId id="314" r:id="rId43"/>
    <p:sldId id="315" r:id="rId44"/>
    <p:sldId id="317" r:id="rId45"/>
    <p:sldId id="316" r:id="rId46"/>
    <p:sldId id="318" r:id="rId47"/>
    <p:sldId id="319" r:id="rId48"/>
    <p:sldId id="322" r:id="rId49"/>
    <p:sldId id="326" r:id="rId50"/>
    <p:sldId id="323" r:id="rId51"/>
    <p:sldId id="324" r:id="rId52"/>
    <p:sldId id="325" r:id="rId53"/>
    <p:sldId id="330" r:id="rId54"/>
    <p:sldId id="331" r:id="rId55"/>
    <p:sldId id="332" r:id="rId56"/>
    <p:sldId id="333" r:id="rId57"/>
    <p:sldId id="334" r:id="rId58"/>
    <p:sldId id="335" r:id="rId59"/>
    <p:sldId id="336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7" r:id="rId68"/>
    <p:sldId id="348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003399"/>
    <a:srgbClr val="0033CC"/>
    <a:srgbClr val="0000FF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854" autoAdjust="0"/>
  </p:normalViewPr>
  <p:slideViewPr>
    <p:cSldViewPr>
      <p:cViewPr>
        <p:scale>
          <a:sx n="75" d="100"/>
          <a:sy n="75" d="100"/>
        </p:scale>
        <p:origin x="-2664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80E97D-F525-4413-A72A-97F638F49CC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24D66-ED1F-49AC-8837-E239EBCABD56}">
      <dgm:prSet phldrT="[Текст]"/>
      <dgm:spPr/>
      <dgm:t>
        <a:bodyPr/>
        <a:lstStyle/>
        <a:p>
          <a:pPr algn="ctr"/>
          <a:r>
            <a:rPr lang="ru-RU" dirty="0" smtClean="0"/>
            <a:t>Коммуникативная компетенция</a:t>
          </a:r>
          <a:endParaRPr lang="ru-RU" dirty="0"/>
        </a:p>
      </dgm:t>
    </dgm:pt>
    <dgm:pt modelId="{9485C746-229C-402B-A6B8-07A01FADEE12}" type="parTrans" cxnId="{A8D08278-8A60-4940-8EDF-2A1E9AA18951}">
      <dgm:prSet/>
      <dgm:spPr/>
      <dgm:t>
        <a:bodyPr/>
        <a:lstStyle/>
        <a:p>
          <a:pPr algn="ctr"/>
          <a:endParaRPr lang="ru-RU"/>
        </a:p>
      </dgm:t>
    </dgm:pt>
    <dgm:pt modelId="{2DA352CD-F1F7-45DF-BCE6-90324CE078D5}" type="sibTrans" cxnId="{A8D08278-8A60-4940-8EDF-2A1E9AA18951}">
      <dgm:prSet/>
      <dgm:spPr/>
      <dgm:t>
        <a:bodyPr/>
        <a:lstStyle/>
        <a:p>
          <a:pPr algn="ctr"/>
          <a:endParaRPr lang="ru-RU"/>
        </a:p>
      </dgm:t>
    </dgm:pt>
    <dgm:pt modelId="{0DBBBC2D-ABF4-415C-A319-537FD53C4158}">
      <dgm:prSet phldrT="[Текст]"/>
      <dgm:spPr/>
      <dgm:t>
        <a:bodyPr/>
        <a:lstStyle/>
        <a:p>
          <a:pPr algn="ctr"/>
          <a:r>
            <a:rPr lang="ru-RU" dirty="0" smtClean="0"/>
            <a:t>Социокультурная компетенция</a:t>
          </a:r>
          <a:endParaRPr lang="ru-RU" dirty="0"/>
        </a:p>
      </dgm:t>
    </dgm:pt>
    <dgm:pt modelId="{51FE7CF3-742E-4C05-8757-E1A07E498408}" type="parTrans" cxnId="{026B2A0B-8FAE-4F8D-BF2B-EA8221F0C658}">
      <dgm:prSet/>
      <dgm:spPr/>
      <dgm:t>
        <a:bodyPr/>
        <a:lstStyle/>
        <a:p>
          <a:pPr algn="ctr"/>
          <a:endParaRPr lang="ru-RU"/>
        </a:p>
      </dgm:t>
    </dgm:pt>
    <dgm:pt modelId="{5072094E-951A-43C1-A306-1D8A6B947FDE}" type="sibTrans" cxnId="{026B2A0B-8FAE-4F8D-BF2B-EA8221F0C658}">
      <dgm:prSet/>
      <dgm:spPr/>
      <dgm:t>
        <a:bodyPr/>
        <a:lstStyle/>
        <a:p>
          <a:pPr algn="ctr"/>
          <a:endParaRPr lang="ru-RU"/>
        </a:p>
      </dgm:t>
    </dgm:pt>
    <dgm:pt modelId="{8143D4D5-0C50-40A2-8D40-1B566043C9CD}">
      <dgm:prSet phldrT="[Текст]"/>
      <dgm:spPr/>
      <dgm:t>
        <a:bodyPr/>
        <a:lstStyle/>
        <a:p>
          <a:pPr algn="ctr"/>
          <a:r>
            <a:rPr lang="ru-RU" dirty="0" smtClean="0"/>
            <a:t>Учебно-познавательная компетенция</a:t>
          </a:r>
          <a:endParaRPr lang="ru-RU" dirty="0"/>
        </a:p>
      </dgm:t>
    </dgm:pt>
    <dgm:pt modelId="{F722285F-C30C-4096-A9C0-9558384EAB30}" type="parTrans" cxnId="{84D286CA-0826-4F23-B005-ED72894D97F4}">
      <dgm:prSet/>
      <dgm:spPr/>
      <dgm:t>
        <a:bodyPr/>
        <a:lstStyle/>
        <a:p>
          <a:pPr algn="ctr"/>
          <a:endParaRPr lang="ru-RU"/>
        </a:p>
      </dgm:t>
    </dgm:pt>
    <dgm:pt modelId="{7E6105B2-0D8D-4E82-B85F-7D21FDC89F4A}" type="sibTrans" cxnId="{84D286CA-0826-4F23-B005-ED72894D97F4}">
      <dgm:prSet/>
      <dgm:spPr/>
      <dgm:t>
        <a:bodyPr/>
        <a:lstStyle/>
        <a:p>
          <a:pPr algn="ctr"/>
          <a:endParaRPr lang="ru-RU"/>
        </a:p>
      </dgm:t>
    </dgm:pt>
    <dgm:pt modelId="{EF30BEFD-6B6E-4616-A96F-DA41B7F27498}">
      <dgm:prSet/>
      <dgm:spPr/>
      <dgm:t>
        <a:bodyPr/>
        <a:lstStyle/>
        <a:p>
          <a:pPr algn="ctr"/>
          <a:r>
            <a:rPr lang="ru-RU" dirty="0" smtClean="0"/>
            <a:t>Языковая компетенция</a:t>
          </a:r>
          <a:endParaRPr lang="ru-RU" dirty="0"/>
        </a:p>
      </dgm:t>
    </dgm:pt>
    <dgm:pt modelId="{63B27C42-B067-4BD1-8481-E6FA44684F6C}" type="parTrans" cxnId="{3643C803-7780-4F70-AEF2-D00EE2BE9A44}">
      <dgm:prSet/>
      <dgm:spPr/>
      <dgm:t>
        <a:bodyPr/>
        <a:lstStyle/>
        <a:p>
          <a:pPr algn="ctr"/>
          <a:endParaRPr lang="ru-RU"/>
        </a:p>
      </dgm:t>
    </dgm:pt>
    <dgm:pt modelId="{F16397DE-14A2-4560-BE2A-52E11534DA20}" type="sibTrans" cxnId="{3643C803-7780-4F70-AEF2-D00EE2BE9A44}">
      <dgm:prSet/>
      <dgm:spPr/>
      <dgm:t>
        <a:bodyPr/>
        <a:lstStyle/>
        <a:p>
          <a:pPr algn="ctr"/>
          <a:endParaRPr lang="ru-RU"/>
        </a:p>
      </dgm:t>
    </dgm:pt>
    <dgm:pt modelId="{437424E3-0E03-41B6-A6CC-D0E398358C50}">
      <dgm:prSet/>
      <dgm:spPr/>
      <dgm:t>
        <a:bodyPr/>
        <a:lstStyle/>
        <a:p>
          <a:pPr algn="ctr"/>
          <a:r>
            <a:rPr lang="ru-RU" dirty="0" smtClean="0"/>
            <a:t>Речевая компетенция</a:t>
          </a:r>
          <a:endParaRPr lang="ru-RU" dirty="0"/>
        </a:p>
      </dgm:t>
    </dgm:pt>
    <dgm:pt modelId="{D85809EE-55FB-4BDB-A848-C56CB147C625}" type="parTrans" cxnId="{28C6746F-6D9E-447B-8B97-A862776951BA}">
      <dgm:prSet/>
      <dgm:spPr/>
      <dgm:t>
        <a:bodyPr/>
        <a:lstStyle/>
        <a:p>
          <a:pPr algn="ctr"/>
          <a:endParaRPr lang="ru-RU"/>
        </a:p>
      </dgm:t>
    </dgm:pt>
    <dgm:pt modelId="{752F9FF4-01AB-4B73-99A7-6F4180027BF9}" type="sibTrans" cxnId="{28C6746F-6D9E-447B-8B97-A862776951BA}">
      <dgm:prSet/>
      <dgm:spPr/>
      <dgm:t>
        <a:bodyPr/>
        <a:lstStyle/>
        <a:p>
          <a:pPr algn="ctr"/>
          <a:endParaRPr lang="ru-RU"/>
        </a:p>
      </dgm:t>
    </dgm:pt>
    <dgm:pt modelId="{E46EF3CA-2CA2-47BB-A052-AE2E64C3E191}">
      <dgm:prSet/>
      <dgm:spPr/>
      <dgm:t>
        <a:bodyPr/>
        <a:lstStyle/>
        <a:p>
          <a:pPr algn="ctr"/>
          <a:r>
            <a:rPr lang="ru-RU" dirty="0" smtClean="0"/>
            <a:t>Компенсаторная компетенция</a:t>
          </a:r>
          <a:endParaRPr lang="ru-RU" dirty="0"/>
        </a:p>
      </dgm:t>
    </dgm:pt>
    <dgm:pt modelId="{5FB4DD0C-76EC-4871-9559-9FD353AF4F11}" type="parTrans" cxnId="{3A34A01E-C8E9-4E95-8373-123F627DB3B1}">
      <dgm:prSet/>
      <dgm:spPr/>
      <dgm:t>
        <a:bodyPr/>
        <a:lstStyle/>
        <a:p>
          <a:pPr algn="ctr"/>
          <a:endParaRPr lang="ru-RU"/>
        </a:p>
      </dgm:t>
    </dgm:pt>
    <dgm:pt modelId="{AEE7C3FA-4C52-4835-9879-D338F47D7075}" type="sibTrans" cxnId="{3A34A01E-C8E9-4E95-8373-123F627DB3B1}">
      <dgm:prSet/>
      <dgm:spPr/>
      <dgm:t>
        <a:bodyPr/>
        <a:lstStyle/>
        <a:p>
          <a:pPr algn="ctr"/>
          <a:endParaRPr lang="ru-RU"/>
        </a:p>
      </dgm:t>
    </dgm:pt>
    <dgm:pt modelId="{5D8033E9-88F1-4B53-8202-C0D669FE73FF}" type="pres">
      <dgm:prSet presAssocID="{B180E97D-F525-4413-A72A-97F638F49CC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26B878-E0DE-494D-A3E7-BC985433BDC1}" type="pres">
      <dgm:prSet presAssocID="{5B224D66-ED1F-49AC-8837-E239EBCABD56}" presName="root1" presStyleCnt="0"/>
      <dgm:spPr/>
    </dgm:pt>
    <dgm:pt modelId="{38FA0999-B5BE-4017-BAEA-0DC141C4E874}" type="pres">
      <dgm:prSet presAssocID="{5B224D66-ED1F-49AC-8837-E239EBCABD56}" presName="LevelOneTextNode" presStyleLbl="node0" presStyleIdx="0" presStyleCnt="1" custScaleX="1506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A6E903-AC55-4BB4-A1B9-911E863EB30F}" type="pres">
      <dgm:prSet presAssocID="{5B224D66-ED1F-49AC-8837-E239EBCABD56}" presName="level2hierChild" presStyleCnt="0"/>
      <dgm:spPr/>
    </dgm:pt>
    <dgm:pt modelId="{F79AE2C8-5BDF-4311-B413-DE29E00E9F9A}" type="pres">
      <dgm:prSet presAssocID="{D85809EE-55FB-4BDB-A848-C56CB147C625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88DE6108-C954-41B6-974F-FD12A076DE29}" type="pres">
      <dgm:prSet presAssocID="{D85809EE-55FB-4BDB-A848-C56CB147C625}" presName="connTx" presStyleLbl="parChTrans1D2" presStyleIdx="0" presStyleCnt="5"/>
      <dgm:spPr/>
      <dgm:t>
        <a:bodyPr/>
        <a:lstStyle/>
        <a:p>
          <a:endParaRPr lang="ru-RU"/>
        </a:p>
      </dgm:t>
    </dgm:pt>
    <dgm:pt modelId="{883A0F75-CB1D-4FB2-8B0F-34DCA80C14FE}" type="pres">
      <dgm:prSet presAssocID="{437424E3-0E03-41B6-A6CC-D0E398358C50}" presName="root2" presStyleCnt="0"/>
      <dgm:spPr/>
    </dgm:pt>
    <dgm:pt modelId="{C17A9DF4-82EE-474C-9D96-B2BA4C41FE78}" type="pres">
      <dgm:prSet presAssocID="{437424E3-0E03-41B6-A6CC-D0E398358C50}" presName="LevelTwoTextNode" presStyleLbl="node2" presStyleIdx="0" presStyleCnt="5" custScaleX="148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AD635C-20BA-4AD5-A2F2-8FF5AD7D48A6}" type="pres">
      <dgm:prSet presAssocID="{437424E3-0E03-41B6-A6CC-D0E398358C50}" presName="level3hierChild" presStyleCnt="0"/>
      <dgm:spPr/>
    </dgm:pt>
    <dgm:pt modelId="{7C317113-D027-404F-A1A6-EEF079386C06}" type="pres">
      <dgm:prSet presAssocID="{63B27C42-B067-4BD1-8481-E6FA44684F6C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233EA5F4-0088-414A-86D3-1C09D0B4A243}" type="pres">
      <dgm:prSet presAssocID="{63B27C42-B067-4BD1-8481-E6FA44684F6C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015D379-603B-4323-A992-4A47BAF7644A}" type="pres">
      <dgm:prSet presAssocID="{EF30BEFD-6B6E-4616-A96F-DA41B7F27498}" presName="root2" presStyleCnt="0"/>
      <dgm:spPr/>
    </dgm:pt>
    <dgm:pt modelId="{A970E74F-06C0-4AD9-888E-8CCA73A47DCC}" type="pres">
      <dgm:prSet presAssocID="{EF30BEFD-6B6E-4616-A96F-DA41B7F27498}" presName="LevelTwoTextNode" presStyleLbl="node2" presStyleIdx="1" presStyleCnt="5" custScaleX="148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E008E3-2F29-4028-9BAA-91821D53DA7B}" type="pres">
      <dgm:prSet presAssocID="{EF30BEFD-6B6E-4616-A96F-DA41B7F27498}" presName="level3hierChild" presStyleCnt="0"/>
      <dgm:spPr/>
    </dgm:pt>
    <dgm:pt modelId="{260BA28D-2192-4715-BCFA-DBFEEA6DE59D}" type="pres">
      <dgm:prSet presAssocID="{51FE7CF3-742E-4C05-8757-E1A07E498408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1620C7FE-1F49-4B9F-9BD2-201861A07490}" type="pres">
      <dgm:prSet presAssocID="{51FE7CF3-742E-4C05-8757-E1A07E498408}" presName="connTx" presStyleLbl="parChTrans1D2" presStyleIdx="2" presStyleCnt="5"/>
      <dgm:spPr/>
      <dgm:t>
        <a:bodyPr/>
        <a:lstStyle/>
        <a:p>
          <a:endParaRPr lang="ru-RU"/>
        </a:p>
      </dgm:t>
    </dgm:pt>
    <dgm:pt modelId="{2C02FAC9-F85C-435A-A31E-83F8F99EA1B5}" type="pres">
      <dgm:prSet presAssocID="{0DBBBC2D-ABF4-415C-A319-537FD53C4158}" presName="root2" presStyleCnt="0"/>
      <dgm:spPr/>
    </dgm:pt>
    <dgm:pt modelId="{9797A823-0FF3-4C39-86E1-F90763651253}" type="pres">
      <dgm:prSet presAssocID="{0DBBBC2D-ABF4-415C-A319-537FD53C4158}" presName="LevelTwoTextNode" presStyleLbl="node2" presStyleIdx="2" presStyleCnt="5" custScaleX="148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597451-5518-4961-B3A9-AD08AF1C4AF7}" type="pres">
      <dgm:prSet presAssocID="{0DBBBC2D-ABF4-415C-A319-537FD53C4158}" presName="level3hierChild" presStyleCnt="0"/>
      <dgm:spPr/>
    </dgm:pt>
    <dgm:pt modelId="{39F2B35D-9BD9-4B88-86A6-CF6C3A0EDC68}" type="pres">
      <dgm:prSet presAssocID="{5FB4DD0C-76EC-4871-9559-9FD353AF4F11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9144FA6-AC20-482F-B7D8-2D028CF09001}" type="pres">
      <dgm:prSet presAssocID="{5FB4DD0C-76EC-4871-9559-9FD353AF4F11}" presName="connTx" presStyleLbl="parChTrans1D2" presStyleIdx="3" presStyleCnt="5"/>
      <dgm:spPr/>
      <dgm:t>
        <a:bodyPr/>
        <a:lstStyle/>
        <a:p>
          <a:endParaRPr lang="ru-RU"/>
        </a:p>
      </dgm:t>
    </dgm:pt>
    <dgm:pt modelId="{1EAC5F00-059A-45DC-B9F1-9992816C2654}" type="pres">
      <dgm:prSet presAssocID="{E46EF3CA-2CA2-47BB-A052-AE2E64C3E191}" presName="root2" presStyleCnt="0"/>
      <dgm:spPr/>
    </dgm:pt>
    <dgm:pt modelId="{8603AD43-E0C4-4BF5-A2DF-9FD32D449B2E}" type="pres">
      <dgm:prSet presAssocID="{E46EF3CA-2CA2-47BB-A052-AE2E64C3E191}" presName="LevelTwoTextNode" presStyleLbl="node2" presStyleIdx="3" presStyleCnt="5" custScaleX="148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10D045-61F7-43D3-9790-6D52D87AA48A}" type="pres">
      <dgm:prSet presAssocID="{E46EF3CA-2CA2-47BB-A052-AE2E64C3E191}" presName="level3hierChild" presStyleCnt="0"/>
      <dgm:spPr/>
    </dgm:pt>
    <dgm:pt modelId="{3F6E15EF-5601-42B7-BBC3-0ACC5260BAD7}" type="pres">
      <dgm:prSet presAssocID="{F722285F-C30C-4096-A9C0-9558384EAB30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D146F052-F47D-4A1F-B50A-DE0CA60ACBFE}" type="pres">
      <dgm:prSet presAssocID="{F722285F-C30C-4096-A9C0-9558384EAB30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78C4CDC-4B7C-40A4-AC24-113986AF23AA}" type="pres">
      <dgm:prSet presAssocID="{8143D4D5-0C50-40A2-8D40-1B566043C9CD}" presName="root2" presStyleCnt="0"/>
      <dgm:spPr/>
    </dgm:pt>
    <dgm:pt modelId="{E15F8DCA-9E3D-4154-A010-6B3B59AA6044}" type="pres">
      <dgm:prSet presAssocID="{8143D4D5-0C50-40A2-8D40-1B566043C9CD}" presName="LevelTwoTextNode" presStyleLbl="node2" presStyleIdx="4" presStyleCnt="5" custScaleX="148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64864A-14EF-48A4-99C4-FA78DBC04F2D}" type="pres">
      <dgm:prSet presAssocID="{8143D4D5-0C50-40A2-8D40-1B566043C9CD}" presName="level3hierChild" presStyleCnt="0"/>
      <dgm:spPr/>
    </dgm:pt>
  </dgm:ptLst>
  <dgm:cxnLst>
    <dgm:cxn modelId="{9A22E55B-C98A-45F5-8E06-2B68D5D335BD}" type="presOf" srcId="{B180E97D-F525-4413-A72A-97F638F49CC0}" destId="{5D8033E9-88F1-4B53-8202-C0D669FE73FF}" srcOrd="0" destOrd="0" presId="urn:microsoft.com/office/officeart/2005/8/layout/hierarchy2"/>
    <dgm:cxn modelId="{026B2A0B-8FAE-4F8D-BF2B-EA8221F0C658}" srcId="{5B224D66-ED1F-49AC-8837-E239EBCABD56}" destId="{0DBBBC2D-ABF4-415C-A319-537FD53C4158}" srcOrd="2" destOrd="0" parTransId="{51FE7CF3-742E-4C05-8757-E1A07E498408}" sibTransId="{5072094E-951A-43C1-A306-1D8A6B947FDE}"/>
    <dgm:cxn modelId="{F0A535F2-EB17-439D-B57B-B6E725A90E67}" type="presOf" srcId="{E46EF3CA-2CA2-47BB-A052-AE2E64C3E191}" destId="{8603AD43-E0C4-4BF5-A2DF-9FD32D449B2E}" srcOrd="0" destOrd="0" presId="urn:microsoft.com/office/officeart/2005/8/layout/hierarchy2"/>
    <dgm:cxn modelId="{D9CA3D47-246B-4808-9BF6-25F88B532F43}" type="presOf" srcId="{F722285F-C30C-4096-A9C0-9558384EAB30}" destId="{3F6E15EF-5601-42B7-BBC3-0ACC5260BAD7}" srcOrd="0" destOrd="0" presId="urn:microsoft.com/office/officeart/2005/8/layout/hierarchy2"/>
    <dgm:cxn modelId="{3643C803-7780-4F70-AEF2-D00EE2BE9A44}" srcId="{5B224D66-ED1F-49AC-8837-E239EBCABD56}" destId="{EF30BEFD-6B6E-4616-A96F-DA41B7F27498}" srcOrd="1" destOrd="0" parTransId="{63B27C42-B067-4BD1-8481-E6FA44684F6C}" sibTransId="{F16397DE-14A2-4560-BE2A-52E11534DA20}"/>
    <dgm:cxn modelId="{15A5B89D-F670-427C-8792-2D27832D3417}" type="presOf" srcId="{D85809EE-55FB-4BDB-A848-C56CB147C625}" destId="{F79AE2C8-5BDF-4311-B413-DE29E00E9F9A}" srcOrd="0" destOrd="0" presId="urn:microsoft.com/office/officeart/2005/8/layout/hierarchy2"/>
    <dgm:cxn modelId="{E4D90416-B962-43F7-B942-AB3447CC477A}" type="presOf" srcId="{F722285F-C30C-4096-A9C0-9558384EAB30}" destId="{D146F052-F47D-4A1F-B50A-DE0CA60ACBFE}" srcOrd="1" destOrd="0" presId="urn:microsoft.com/office/officeart/2005/8/layout/hierarchy2"/>
    <dgm:cxn modelId="{58223733-3291-4FF4-9BF2-721004C1A463}" type="presOf" srcId="{51FE7CF3-742E-4C05-8757-E1A07E498408}" destId="{260BA28D-2192-4715-BCFA-DBFEEA6DE59D}" srcOrd="0" destOrd="0" presId="urn:microsoft.com/office/officeart/2005/8/layout/hierarchy2"/>
    <dgm:cxn modelId="{8B8DBCF4-FE39-4D6F-842C-352F20170D87}" type="presOf" srcId="{0DBBBC2D-ABF4-415C-A319-537FD53C4158}" destId="{9797A823-0FF3-4C39-86E1-F90763651253}" srcOrd="0" destOrd="0" presId="urn:microsoft.com/office/officeart/2005/8/layout/hierarchy2"/>
    <dgm:cxn modelId="{28C6746F-6D9E-447B-8B97-A862776951BA}" srcId="{5B224D66-ED1F-49AC-8837-E239EBCABD56}" destId="{437424E3-0E03-41B6-A6CC-D0E398358C50}" srcOrd="0" destOrd="0" parTransId="{D85809EE-55FB-4BDB-A848-C56CB147C625}" sibTransId="{752F9FF4-01AB-4B73-99A7-6F4180027BF9}"/>
    <dgm:cxn modelId="{85990E8D-5DC6-446C-B125-00A9605FD080}" type="presOf" srcId="{63B27C42-B067-4BD1-8481-E6FA44684F6C}" destId="{7C317113-D027-404F-A1A6-EEF079386C06}" srcOrd="0" destOrd="0" presId="urn:microsoft.com/office/officeart/2005/8/layout/hierarchy2"/>
    <dgm:cxn modelId="{66091863-2296-4420-B256-37FE8C9363AB}" type="presOf" srcId="{63B27C42-B067-4BD1-8481-E6FA44684F6C}" destId="{233EA5F4-0088-414A-86D3-1C09D0B4A243}" srcOrd="1" destOrd="0" presId="urn:microsoft.com/office/officeart/2005/8/layout/hierarchy2"/>
    <dgm:cxn modelId="{BEE88861-272E-4CD8-B69D-BA06B2A2F854}" type="presOf" srcId="{437424E3-0E03-41B6-A6CC-D0E398358C50}" destId="{C17A9DF4-82EE-474C-9D96-B2BA4C41FE78}" srcOrd="0" destOrd="0" presId="urn:microsoft.com/office/officeart/2005/8/layout/hierarchy2"/>
    <dgm:cxn modelId="{01474D8A-9686-48D5-8F89-366578C40DF4}" type="presOf" srcId="{8143D4D5-0C50-40A2-8D40-1B566043C9CD}" destId="{E15F8DCA-9E3D-4154-A010-6B3B59AA6044}" srcOrd="0" destOrd="0" presId="urn:microsoft.com/office/officeart/2005/8/layout/hierarchy2"/>
    <dgm:cxn modelId="{0B21FDCD-7EAB-42C1-9964-B4C34407038B}" type="presOf" srcId="{5FB4DD0C-76EC-4871-9559-9FD353AF4F11}" destId="{D9144FA6-AC20-482F-B7D8-2D028CF09001}" srcOrd="1" destOrd="0" presId="urn:microsoft.com/office/officeart/2005/8/layout/hierarchy2"/>
    <dgm:cxn modelId="{E50162A3-FA49-4195-941F-805D3F8F3189}" type="presOf" srcId="{D85809EE-55FB-4BDB-A848-C56CB147C625}" destId="{88DE6108-C954-41B6-974F-FD12A076DE29}" srcOrd="1" destOrd="0" presId="urn:microsoft.com/office/officeart/2005/8/layout/hierarchy2"/>
    <dgm:cxn modelId="{3A34A01E-C8E9-4E95-8373-123F627DB3B1}" srcId="{5B224D66-ED1F-49AC-8837-E239EBCABD56}" destId="{E46EF3CA-2CA2-47BB-A052-AE2E64C3E191}" srcOrd="3" destOrd="0" parTransId="{5FB4DD0C-76EC-4871-9559-9FD353AF4F11}" sibTransId="{AEE7C3FA-4C52-4835-9879-D338F47D7075}"/>
    <dgm:cxn modelId="{1CD7FA67-B31E-4314-8F9D-694C8479447C}" type="presOf" srcId="{EF30BEFD-6B6E-4616-A96F-DA41B7F27498}" destId="{A970E74F-06C0-4AD9-888E-8CCA73A47DCC}" srcOrd="0" destOrd="0" presId="urn:microsoft.com/office/officeart/2005/8/layout/hierarchy2"/>
    <dgm:cxn modelId="{DFF5D213-A4A2-4EA5-98F5-B7E45E30561C}" type="presOf" srcId="{5B224D66-ED1F-49AC-8837-E239EBCABD56}" destId="{38FA0999-B5BE-4017-BAEA-0DC141C4E874}" srcOrd="0" destOrd="0" presId="urn:microsoft.com/office/officeart/2005/8/layout/hierarchy2"/>
    <dgm:cxn modelId="{4095C185-5902-436B-9E6E-69290B823C55}" type="presOf" srcId="{51FE7CF3-742E-4C05-8757-E1A07E498408}" destId="{1620C7FE-1F49-4B9F-9BD2-201861A07490}" srcOrd="1" destOrd="0" presId="urn:microsoft.com/office/officeart/2005/8/layout/hierarchy2"/>
    <dgm:cxn modelId="{14AA4578-77A5-450C-9444-F75EC2AD2729}" type="presOf" srcId="{5FB4DD0C-76EC-4871-9559-9FD353AF4F11}" destId="{39F2B35D-9BD9-4B88-86A6-CF6C3A0EDC68}" srcOrd="0" destOrd="0" presId="urn:microsoft.com/office/officeart/2005/8/layout/hierarchy2"/>
    <dgm:cxn modelId="{84D286CA-0826-4F23-B005-ED72894D97F4}" srcId="{5B224D66-ED1F-49AC-8837-E239EBCABD56}" destId="{8143D4D5-0C50-40A2-8D40-1B566043C9CD}" srcOrd="4" destOrd="0" parTransId="{F722285F-C30C-4096-A9C0-9558384EAB30}" sibTransId="{7E6105B2-0D8D-4E82-B85F-7D21FDC89F4A}"/>
    <dgm:cxn modelId="{A8D08278-8A60-4940-8EDF-2A1E9AA18951}" srcId="{B180E97D-F525-4413-A72A-97F638F49CC0}" destId="{5B224D66-ED1F-49AC-8837-E239EBCABD56}" srcOrd="0" destOrd="0" parTransId="{9485C746-229C-402B-A6B8-07A01FADEE12}" sibTransId="{2DA352CD-F1F7-45DF-BCE6-90324CE078D5}"/>
    <dgm:cxn modelId="{3582E6D0-369F-48B6-89C9-87DFCF5F23B5}" type="presParOf" srcId="{5D8033E9-88F1-4B53-8202-C0D669FE73FF}" destId="{9D26B878-E0DE-494D-A3E7-BC985433BDC1}" srcOrd="0" destOrd="0" presId="urn:microsoft.com/office/officeart/2005/8/layout/hierarchy2"/>
    <dgm:cxn modelId="{AC69EFB5-2803-4BF0-8796-4FD2DB5ECB36}" type="presParOf" srcId="{9D26B878-E0DE-494D-A3E7-BC985433BDC1}" destId="{38FA0999-B5BE-4017-BAEA-0DC141C4E874}" srcOrd="0" destOrd="0" presId="urn:microsoft.com/office/officeart/2005/8/layout/hierarchy2"/>
    <dgm:cxn modelId="{74D8F9BC-3540-4EB5-85FC-29CFA7BC4F77}" type="presParOf" srcId="{9D26B878-E0DE-494D-A3E7-BC985433BDC1}" destId="{D0A6E903-AC55-4BB4-A1B9-911E863EB30F}" srcOrd="1" destOrd="0" presId="urn:microsoft.com/office/officeart/2005/8/layout/hierarchy2"/>
    <dgm:cxn modelId="{ED84FE64-C777-4E10-B76A-B9F57780CEC6}" type="presParOf" srcId="{D0A6E903-AC55-4BB4-A1B9-911E863EB30F}" destId="{F79AE2C8-5BDF-4311-B413-DE29E00E9F9A}" srcOrd="0" destOrd="0" presId="urn:microsoft.com/office/officeart/2005/8/layout/hierarchy2"/>
    <dgm:cxn modelId="{BDF1F3AB-B58B-439E-8728-D88C05D426AD}" type="presParOf" srcId="{F79AE2C8-5BDF-4311-B413-DE29E00E9F9A}" destId="{88DE6108-C954-41B6-974F-FD12A076DE29}" srcOrd="0" destOrd="0" presId="urn:microsoft.com/office/officeart/2005/8/layout/hierarchy2"/>
    <dgm:cxn modelId="{2181FDEC-F363-4F39-9E4E-3C4A0ED25CD7}" type="presParOf" srcId="{D0A6E903-AC55-4BB4-A1B9-911E863EB30F}" destId="{883A0F75-CB1D-4FB2-8B0F-34DCA80C14FE}" srcOrd="1" destOrd="0" presId="urn:microsoft.com/office/officeart/2005/8/layout/hierarchy2"/>
    <dgm:cxn modelId="{05E41D47-00B5-485F-8BE2-A6C900633024}" type="presParOf" srcId="{883A0F75-CB1D-4FB2-8B0F-34DCA80C14FE}" destId="{C17A9DF4-82EE-474C-9D96-B2BA4C41FE78}" srcOrd="0" destOrd="0" presId="urn:microsoft.com/office/officeart/2005/8/layout/hierarchy2"/>
    <dgm:cxn modelId="{EED6467F-C223-4BED-A9B0-D1D6B4E72DE1}" type="presParOf" srcId="{883A0F75-CB1D-4FB2-8B0F-34DCA80C14FE}" destId="{DAAD635C-20BA-4AD5-A2F2-8FF5AD7D48A6}" srcOrd="1" destOrd="0" presId="urn:microsoft.com/office/officeart/2005/8/layout/hierarchy2"/>
    <dgm:cxn modelId="{8BB84486-B61B-4DD1-A9AC-224F7D6350C1}" type="presParOf" srcId="{D0A6E903-AC55-4BB4-A1B9-911E863EB30F}" destId="{7C317113-D027-404F-A1A6-EEF079386C06}" srcOrd="2" destOrd="0" presId="urn:microsoft.com/office/officeart/2005/8/layout/hierarchy2"/>
    <dgm:cxn modelId="{D2239F57-F0A6-4D12-80B2-97EE988108C3}" type="presParOf" srcId="{7C317113-D027-404F-A1A6-EEF079386C06}" destId="{233EA5F4-0088-414A-86D3-1C09D0B4A243}" srcOrd="0" destOrd="0" presId="urn:microsoft.com/office/officeart/2005/8/layout/hierarchy2"/>
    <dgm:cxn modelId="{12E337AA-919F-4ADC-AE26-830C3731A269}" type="presParOf" srcId="{D0A6E903-AC55-4BB4-A1B9-911E863EB30F}" destId="{C015D379-603B-4323-A992-4A47BAF7644A}" srcOrd="3" destOrd="0" presId="urn:microsoft.com/office/officeart/2005/8/layout/hierarchy2"/>
    <dgm:cxn modelId="{BB3CA1A5-D4F8-4960-BF23-79AD966BAC97}" type="presParOf" srcId="{C015D379-603B-4323-A992-4A47BAF7644A}" destId="{A970E74F-06C0-4AD9-888E-8CCA73A47DCC}" srcOrd="0" destOrd="0" presId="urn:microsoft.com/office/officeart/2005/8/layout/hierarchy2"/>
    <dgm:cxn modelId="{CF7FF44B-511A-48DB-B740-2C5DBE3E113F}" type="presParOf" srcId="{C015D379-603B-4323-A992-4A47BAF7644A}" destId="{C9E008E3-2F29-4028-9BAA-91821D53DA7B}" srcOrd="1" destOrd="0" presId="urn:microsoft.com/office/officeart/2005/8/layout/hierarchy2"/>
    <dgm:cxn modelId="{D9701BAA-CF1A-4EF1-AD2E-59C55BAAA802}" type="presParOf" srcId="{D0A6E903-AC55-4BB4-A1B9-911E863EB30F}" destId="{260BA28D-2192-4715-BCFA-DBFEEA6DE59D}" srcOrd="4" destOrd="0" presId="urn:microsoft.com/office/officeart/2005/8/layout/hierarchy2"/>
    <dgm:cxn modelId="{DE4E7D0B-D7AD-419B-A81D-C7A8D21F794A}" type="presParOf" srcId="{260BA28D-2192-4715-BCFA-DBFEEA6DE59D}" destId="{1620C7FE-1F49-4B9F-9BD2-201861A07490}" srcOrd="0" destOrd="0" presId="urn:microsoft.com/office/officeart/2005/8/layout/hierarchy2"/>
    <dgm:cxn modelId="{E9B994C1-3299-4611-BCB2-049D12620C90}" type="presParOf" srcId="{D0A6E903-AC55-4BB4-A1B9-911E863EB30F}" destId="{2C02FAC9-F85C-435A-A31E-83F8F99EA1B5}" srcOrd="5" destOrd="0" presId="urn:microsoft.com/office/officeart/2005/8/layout/hierarchy2"/>
    <dgm:cxn modelId="{5901C2A1-57FF-4631-BF3B-D26BCA14EACF}" type="presParOf" srcId="{2C02FAC9-F85C-435A-A31E-83F8F99EA1B5}" destId="{9797A823-0FF3-4C39-86E1-F90763651253}" srcOrd="0" destOrd="0" presId="urn:microsoft.com/office/officeart/2005/8/layout/hierarchy2"/>
    <dgm:cxn modelId="{DF2BF086-3163-4A58-BCBC-0E931415544E}" type="presParOf" srcId="{2C02FAC9-F85C-435A-A31E-83F8F99EA1B5}" destId="{05597451-5518-4961-B3A9-AD08AF1C4AF7}" srcOrd="1" destOrd="0" presId="urn:microsoft.com/office/officeart/2005/8/layout/hierarchy2"/>
    <dgm:cxn modelId="{1D808963-D815-4A95-8CFC-D146AD0DABFE}" type="presParOf" srcId="{D0A6E903-AC55-4BB4-A1B9-911E863EB30F}" destId="{39F2B35D-9BD9-4B88-86A6-CF6C3A0EDC68}" srcOrd="6" destOrd="0" presId="urn:microsoft.com/office/officeart/2005/8/layout/hierarchy2"/>
    <dgm:cxn modelId="{9CDAE791-C6F3-41F9-A4A1-DC579C7189C3}" type="presParOf" srcId="{39F2B35D-9BD9-4B88-86A6-CF6C3A0EDC68}" destId="{D9144FA6-AC20-482F-B7D8-2D028CF09001}" srcOrd="0" destOrd="0" presId="urn:microsoft.com/office/officeart/2005/8/layout/hierarchy2"/>
    <dgm:cxn modelId="{3B25A115-8499-4C4A-9A54-260018B745C1}" type="presParOf" srcId="{D0A6E903-AC55-4BB4-A1B9-911E863EB30F}" destId="{1EAC5F00-059A-45DC-B9F1-9992816C2654}" srcOrd="7" destOrd="0" presId="urn:microsoft.com/office/officeart/2005/8/layout/hierarchy2"/>
    <dgm:cxn modelId="{BE89ECB1-A949-4CF0-982F-AEF83ED2B24E}" type="presParOf" srcId="{1EAC5F00-059A-45DC-B9F1-9992816C2654}" destId="{8603AD43-E0C4-4BF5-A2DF-9FD32D449B2E}" srcOrd="0" destOrd="0" presId="urn:microsoft.com/office/officeart/2005/8/layout/hierarchy2"/>
    <dgm:cxn modelId="{DE74C859-015F-44A5-94AE-79C0667CF7E4}" type="presParOf" srcId="{1EAC5F00-059A-45DC-B9F1-9992816C2654}" destId="{5E10D045-61F7-43D3-9790-6D52D87AA48A}" srcOrd="1" destOrd="0" presId="urn:microsoft.com/office/officeart/2005/8/layout/hierarchy2"/>
    <dgm:cxn modelId="{AE187AEF-2AD1-4010-9479-CD4799F6F6E5}" type="presParOf" srcId="{D0A6E903-AC55-4BB4-A1B9-911E863EB30F}" destId="{3F6E15EF-5601-42B7-BBC3-0ACC5260BAD7}" srcOrd="8" destOrd="0" presId="urn:microsoft.com/office/officeart/2005/8/layout/hierarchy2"/>
    <dgm:cxn modelId="{B2FD2433-B036-48EA-9702-AA566C2E7203}" type="presParOf" srcId="{3F6E15EF-5601-42B7-BBC3-0ACC5260BAD7}" destId="{D146F052-F47D-4A1F-B50A-DE0CA60ACBFE}" srcOrd="0" destOrd="0" presId="urn:microsoft.com/office/officeart/2005/8/layout/hierarchy2"/>
    <dgm:cxn modelId="{AD4C0618-CC61-4256-8247-96A8D60591D9}" type="presParOf" srcId="{D0A6E903-AC55-4BB4-A1B9-911E863EB30F}" destId="{878C4CDC-4B7C-40A4-AC24-113986AF23AA}" srcOrd="9" destOrd="0" presId="urn:microsoft.com/office/officeart/2005/8/layout/hierarchy2"/>
    <dgm:cxn modelId="{EC82C3C4-C2CA-4401-BD66-2EE10A4AD7DD}" type="presParOf" srcId="{878C4CDC-4B7C-40A4-AC24-113986AF23AA}" destId="{E15F8DCA-9E3D-4154-A010-6B3B59AA6044}" srcOrd="0" destOrd="0" presId="urn:microsoft.com/office/officeart/2005/8/layout/hierarchy2"/>
    <dgm:cxn modelId="{5C86F23C-7B13-4542-9BA2-16D7F3B7C909}" type="presParOf" srcId="{878C4CDC-4B7C-40A4-AC24-113986AF23AA}" destId="{B964864A-14EF-48A4-99C4-FA78DBC04F2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AE3B48-B194-442F-8C10-598B179BE46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E653A9-2ED7-40DA-AB7B-4A49A2577204}">
      <dgm:prSet phldrT="[Текст]"/>
      <dgm:spPr/>
      <dgm:t>
        <a:bodyPr/>
        <a:lstStyle/>
        <a:p>
          <a:r>
            <a:rPr lang="ru-RU" dirty="0" smtClean="0"/>
            <a:t>Речевая компетенция</a:t>
          </a:r>
          <a:endParaRPr lang="ru-RU" dirty="0"/>
        </a:p>
      </dgm:t>
    </dgm:pt>
    <dgm:pt modelId="{20EDBA12-0155-411C-929B-8A6A41698847}" type="parTrans" cxnId="{D01C9259-0BCD-4895-8A8A-78796FC29AB6}">
      <dgm:prSet/>
      <dgm:spPr/>
      <dgm:t>
        <a:bodyPr/>
        <a:lstStyle/>
        <a:p>
          <a:endParaRPr lang="ru-RU"/>
        </a:p>
      </dgm:t>
    </dgm:pt>
    <dgm:pt modelId="{36F4A188-7874-47A3-900D-94FF4539F1B2}" type="sibTrans" cxnId="{D01C9259-0BCD-4895-8A8A-78796FC29AB6}">
      <dgm:prSet/>
      <dgm:spPr/>
      <dgm:t>
        <a:bodyPr/>
        <a:lstStyle/>
        <a:p>
          <a:endParaRPr lang="ru-RU"/>
        </a:p>
      </dgm:t>
    </dgm:pt>
    <dgm:pt modelId="{2ED3C1CF-FBA0-4721-BD6F-F809CCFE3907}">
      <dgm:prSet phldrT="[Текст]"/>
      <dgm:spPr/>
      <dgm:t>
        <a:bodyPr/>
        <a:lstStyle/>
        <a:p>
          <a:r>
            <a:rPr lang="ru-RU" dirty="0" smtClean="0"/>
            <a:t>Говорение</a:t>
          </a:r>
          <a:endParaRPr lang="ru-RU" dirty="0"/>
        </a:p>
      </dgm:t>
    </dgm:pt>
    <dgm:pt modelId="{EB23CD2A-4CF7-4BC7-A7AD-5F9826275BF0}" type="parTrans" cxnId="{F9A4BD10-77DA-47F5-AAB2-3B2D713AEFD0}">
      <dgm:prSet/>
      <dgm:spPr/>
      <dgm:t>
        <a:bodyPr/>
        <a:lstStyle/>
        <a:p>
          <a:endParaRPr lang="ru-RU"/>
        </a:p>
      </dgm:t>
    </dgm:pt>
    <dgm:pt modelId="{521EF87B-7F14-45B1-A266-F4C5877BD369}" type="sibTrans" cxnId="{F9A4BD10-77DA-47F5-AAB2-3B2D713AEFD0}">
      <dgm:prSet/>
      <dgm:spPr/>
      <dgm:t>
        <a:bodyPr/>
        <a:lstStyle/>
        <a:p>
          <a:endParaRPr lang="ru-RU"/>
        </a:p>
      </dgm:t>
    </dgm:pt>
    <dgm:pt modelId="{EA23B9D5-C3D9-4A65-B318-6312CFA580D4}">
      <dgm:prSet phldrT="[Текст]"/>
      <dgm:spPr/>
      <dgm:t>
        <a:bodyPr/>
        <a:lstStyle/>
        <a:p>
          <a:r>
            <a:rPr lang="ru-RU" dirty="0" smtClean="0"/>
            <a:t>Языковая компетенция</a:t>
          </a:r>
          <a:endParaRPr lang="ru-RU" dirty="0"/>
        </a:p>
      </dgm:t>
    </dgm:pt>
    <dgm:pt modelId="{45D3DF55-A847-4889-9954-EF224E991814}" type="parTrans" cxnId="{611F4FC1-B422-415F-9312-D9E221AC8BCC}">
      <dgm:prSet/>
      <dgm:spPr/>
      <dgm:t>
        <a:bodyPr/>
        <a:lstStyle/>
        <a:p>
          <a:endParaRPr lang="ru-RU"/>
        </a:p>
      </dgm:t>
    </dgm:pt>
    <dgm:pt modelId="{B40ACED9-8360-4F96-ABB0-5DA0B7922ABE}" type="sibTrans" cxnId="{611F4FC1-B422-415F-9312-D9E221AC8BCC}">
      <dgm:prSet/>
      <dgm:spPr/>
      <dgm:t>
        <a:bodyPr/>
        <a:lstStyle/>
        <a:p>
          <a:endParaRPr lang="ru-RU"/>
        </a:p>
      </dgm:t>
    </dgm:pt>
    <dgm:pt modelId="{8DF29069-9328-4503-BB0B-D989E5FD5A97}">
      <dgm:prSet phldrT="[Текст]"/>
      <dgm:spPr/>
      <dgm:t>
        <a:bodyPr/>
        <a:lstStyle/>
        <a:p>
          <a:r>
            <a:rPr lang="ru-RU" dirty="0" smtClean="0"/>
            <a:t>Фонетика</a:t>
          </a:r>
          <a:endParaRPr lang="ru-RU" dirty="0"/>
        </a:p>
      </dgm:t>
    </dgm:pt>
    <dgm:pt modelId="{C4EFDCE9-6FF2-4B18-A07E-E23C94A939BE}" type="parTrans" cxnId="{7ADB0D2B-74A7-489A-B3D6-6360A8737CFD}">
      <dgm:prSet/>
      <dgm:spPr/>
      <dgm:t>
        <a:bodyPr/>
        <a:lstStyle/>
        <a:p>
          <a:endParaRPr lang="ru-RU"/>
        </a:p>
      </dgm:t>
    </dgm:pt>
    <dgm:pt modelId="{C24A1C7F-2202-4D0B-935B-5640D85E2F73}" type="sibTrans" cxnId="{7ADB0D2B-74A7-489A-B3D6-6360A8737CFD}">
      <dgm:prSet/>
      <dgm:spPr/>
      <dgm:t>
        <a:bodyPr/>
        <a:lstStyle/>
        <a:p>
          <a:endParaRPr lang="ru-RU"/>
        </a:p>
      </dgm:t>
    </dgm:pt>
    <dgm:pt modelId="{C4F5176F-85CB-4067-8121-70BE7DBEEC60}">
      <dgm:prSet phldrT="[Текст]"/>
      <dgm:spPr/>
      <dgm:t>
        <a:bodyPr/>
        <a:lstStyle/>
        <a:p>
          <a:r>
            <a:rPr lang="ru-RU" dirty="0" smtClean="0"/>
            <a:t>Социокультурная компетенция</a:t>
          </a:r>
          <a:endParaRPr lang="ru-RU" dirty="0"/>
        </a:p>
      </dgm:t>
    </dgm:pt>
    <dgm:pt modelId="{763329F0-A0D3-40B8-A69A-98865F5F44F1}" type="parTrans" cxnId="{713BB83A-4BC2-49C0-9115-75A4C22DBAC9}">
      <dgm:prSet/>
      <dgm:spPr/>
      <dgm:t>
        <a:bodyPr/>
        <a:lstStyle/>
        <a:p>
          <a:endParaRPr lang="ru-RU"/>
        </a:p>
      </dgm:t>
    </dgm:pt>
    <dgm:pt modelId="{B15BDB6B-BB12-4817-B733-F1DA65F788F0}" type="sibTrans" cxnId="{713BB83A-4BC2-49C0-9115-75A4C22DBAC9}">
      <dgm:prSet/>
      <dgm:spPr/>
      <dgm:t>
        <a:bodyPr/>
        <a:lstStyle/>
        <a:p>
          <a:endParaRPr lang="ru-RU"/>
        </a:p>
      </dgm:t>
    </dgm:pt>
    <dgm:pt modelId="{5C146F7F-D271-4C32-83BA-91250A4CAB50}">
      <dgm:prSet phldrT="[Текст]"/>
      <dgm:spPr/>
      <dgm:t>
        <a:bodyPr/>
        <a:lstStyle/>
        <a:p>
          <a:r>
            <a:rPr lang="ru-RU" dirty="0" smtClean="0"/>
            <a:t>Взаимопонимание в межкультурном общении в современном поликультурном мире.</a:t>
          </a:r>
          <a:endParaRPr lang="ru-RU" dirty="0"/>
        </a:p>
      </dgm:t>
    </dgm:pt>
    <dgm:pt modelId="{6082B4AC-D1C0-4F49-89D5-14958F162108}" type="parTrans" cxnId="{3E1D3F98-FF51-43D5-B620-C06FC60A2641}">
      <dgm:prSet/>
      <dgm:spPr/>
      <dgm:t>
        <a:bodyPr/>
        <a:lstStyle/>
        <a:p>
          <a:endParaRPr lang="ru-RU"/>
        </a:p>
      </dgm:t>
    </dgm:pt>
    <dgm:pt modelId="{E986806B-BD15-4898-952F-85D7951691B6}" type="sibTrans" cxnId="{3E1D3F98-FF51-43D5-B620-C06FC60A2641}">
      <dgm:prSet/>
      <dgm:spPr/>
      <dgm:t>
        <a:bodyPr/>
        <a:lstStyle/>
        <a:p>
          <a:endParaRPr lang="ru-RU"/>
        </a:p>
      </dgm:t>
    </dgm:pt>
    <dgm:pt modelId="{1C2185D6-44E9-472F-88D8-054CEA526A97}">
      <dgm:prSet phldrT="[Текст]"/>
      <dgm:spPr/>
      <dgm:t>
        <a:bodyPr/>
        <a:lstStyle/>
        <a:p>
          <a:r>
            <a:rPr lang="ru-RU" dirty="0" err="1" smtClean="0"/>
            <a:t>Аудирование</a:t>
          </a:r>
          <a:endParaRPr lang="ru-RU" dirty="0"/>
        </a:p>
      </dgm:t>
    </dgm:pt>
    <dgm:pt modelId="{DC7770C7-45D2-4185-A14B-757E55E3CE23}" type="parTrans" cxnId="{4CEB2C81-B1BA-4310-8D58-D9DD64584196}">
      <dgm:prSet/>
      <dgm:spPr/>
      <dgm:t>
        <a:bodyPr/>
        <a:lstStyle/>
        <a:p>
          <a:endParaRPr lang="ru-RU"/>
        </a:p>
      </dgm:t>
    </dgm:pt>
    <dgm:pt modelId="{49625D59-F103-4C03-A967-C5149A8BF21B}" type="sibTrans" cxnId="{4CEB2C81-B1BA-4310-8D58-D9DD64584196}">
      <dgm:prSet/>
      <dgm:spPr/>
      <dgm:t>
        <a:bodyPr/>
        <a:lstStyle/>
        <a:p>
          <a:endParaRPr lang="ru-RU"/>
        </a:p>
      </dgm:t>
    </dgm:pt>
    <dgm:pt modelId="{70E7B799-B375-4430-A30A-0EA3ADA5D1DF}">
      <dgm:prSet phldrT="[Текст]"/>
      <dgm:spPr/>
      <dgm:t>
        <a:bodyPr/>
        <a:lstStyle/>
        <a:p>
          <a:r>
            <a:rPr lang="ru-RU" dirty="0" smtClean="0"/>
            <a:t>Чтение</a:t>
          </a:r>
          <a:endParaRPr lang="ru-RU" dirty="0"/>
        </a:p>
      </dgm:t>
    </dgm:pt>
    <dgm:pt modelId="{CB583ADB-CB24-4ADA-B7B8-8B71EE12CCA5}" type="parTrans" cxnId="{C4B3860A-4DA1-46F7-83C3-75E3979B6BC0}">
      <dgm:prSet/>
      <dgm:spPr/>
      <dgm:t>
        <a:bodyPr/>
        <a:lstStyle/>
        <a:p>
          <a:endParaRPr lang="ru-RU"/>
        </a:p>
      </dgm:t>
    </dgm:pt>
    <dgm:pt modelId="{CC7A26F2-0F38-4A4D-B461-1C5ECBDE5CE5}" type="sibTrans" cxnId="{C4B3860A-4DA1-46F7-83C3-75E3979B6BC0}">
      <dgm:prSet/>
      <dgm:spPr/>
      <dgm:t>
        <a:bodyPr/>
        <a:lstStyle/>
        <a:p>
          <a:endParaRPr lang="ru-RU"/>
        </a:p>
      </dgm:t>
    </dgm:pt>
    <dgm:pt modelId="{91A3129A-E53F-4F9A-9C49-9B9E031EFAE1}">
      <dgm:prSet phldrT="[Текст]"/>
      <dgm:spPr/>
      <dgm:t>
        <a:bodyPr/>
        <a:lstStyle/>
        <a:p>
          <a:r>
            <a:rPr lang="ru-RU" dirty="0" smtClean="0"/>
            <a:t>Письмо</a:t>
          </a:r>
          <a:endParaRPr lang="ru-RU" dirty="0"/>
        </a:p>
      </dgm:t>
    </dgm:pt>
    <dgm:pt modelId="{4AB74102-FD4B-4278-A180-344271CDC702}" type="parTrans" cxnId="{B5160866-9E2A-4EC1-A320-59CA69EBCF90}">
      <dgm:prSet/>
      <dgm:spPr/>
      <dgm:t>
        <a:bodyPr/>
        <a:lstStyle/>
        <a:p>
          <a:endParaRPr lang="ru-RU"/>
        </a:p>
      </dgm:t>
    </dgm:pt>
    <dgm:pt modelId="{D22360BA-DDD3-4083-A674-294C14B32B38}" type="sibTrans" cxnId="{B5160866-9E2A-4EC1-A320-59CA69EBCF90}">
      <dgm:prSet/>
      <dgm:spPr/>
      <dgm:t>
        <a:bodyPr/>
        <a:lstStyle/>
        <a:p>
          <a:endParaRPr lang="ru-RU"/>
        </a:p>
      </dgm:t>
    </dgm:pt>
    <dgm:pt modelId="{C69A2FF1-5FD7-42AD-9125-3231D506A60B}">
      <dgm:prSet phldrT="[Текст]"/>
      <dgm:spPr/>
      <dgm:t>
        <a:bodyPr/>
        <a:lstStyle/>
        <a:p>
          <a:r>
            <a:rPr lang="ru-RU" dirty="0" smtClean="0"/>
            <a:t>Лексика</a:t>
          </a:r>
          <a:endParaRPr lang="ru-RU" dirty="0"/>
        </a:p>
      </dgm:t>
    </dgm:pt>
    <dgm:pt modelId="{55F443C8-5605-4AAF-A5CE-5DD92A3E4CC3}" type="parTrans" cxnId="{34138F87-967D-43B6-8E25-09DD0E4F7F82}">
      <dgm:prSet/>
      <dgm:spPr/>
      <dgm:t>
        <a:bodyPr/>
        <a:lstStyle/>
        <a:p>
          <a:endParaRPr lang="ru-RU"/>
        </a:p>
      </dgm:t>
    </dgm:pt>
    <dgm:pt modelId="{451BC12F-81FE-4A2B-9A42-B932110B9530}" type="sibTrans" cxnId="{34138F87-967D-43B6-8E25-09DD0E4F7F82}">
      <dgm:prSet/>
      <dgm:spPr/>
      <dgm:t>
        <a:bodyPr/>
        <a:lstStyle/>
        <a:p>
          <a:endParaRPr lang="ru-RU"/>
        </a:p>
      </dgm:t>
    </dgm:pt>
    <dgm:pt modelId="{711B843C-A1B7-4AA3-970F-88665B435E95}">
      <dgm:prSet phldrT="[Текст]"/>
      <dgm:spPr/>
      <dgm:t>
        <a:bodyPr/>
        <a:lstStyle/>
        <a:p>
          <a:r>
            <a:rPr lang="ru-RU" dirty="0" smtClean="0"/>
            <a:t>Грамматика</a:t>
          </a:r>
          <a:endParaRPr lang="ru-RU" dirty="0"/>
        </a:p>
      </dgm:t>
    </dgm:pt>
    <dgm:pt modelId="{BD1EB26E-A25B-4295-BA4B-9E5B4492B7EB}" type="parTrans" cxnId="{FB3285FF-3DF0-4806-9BF9-E5B617365103}">
      <dgm:prSet/>
      <dgm:spPr/>
      <dgm:t>
        <a:bodyPr/>
        <a:lstStyle/>
        <a:p>
          <a:endParaRPr lang="ru-RU"/>
        </a:p>
      </dgm:t>
    </dgm:pt>
    <dgm:pt modelId="{5D43E573-D176-458B-8A47-F5AAB37EEC71}" type="sibTrans" cxnId="{FB3285FF-3DF0-4806-9BF9-E5B617365103}">
      <dgm:prSet/>
      <dgm:spPr/>
      <dgm:t>
        <a:bodyPr/>
        <a:lstStyle/>
        <a:p>
          <a:endParaRPr lang="ru-RU"/>
        </a:p>
      </dgm:t>
    </dgm:pt>
    <dgm:pt modelId="{E5F6B076-2CD3-4176-BC2B-FC976EB8413F}" type="pres">
      <dgm:prSet presAssocID="{4DAE3B48-B194-442F-8C10-598B179BE4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123A2-9F06-48FB-A542-346179CA36B6}" type="pres">
      <dgm:prSet presAssocID="{DCE653A9-2ED7-40DA-AB7B-4A49A2577204}" presName="composite" presStyleCnt="0"/>
      <dgm:spPr/>
    </dgm:pt>
    <dgm:pt modelId="{5A448DE7-F756-4155-BB63-5B04C9A3A32A}" type="pres">
      <dgm:prSet presAssocID="{DCE653A9-2ED7-40DA-AB7B-4A49A2577204}" presName="parTx" presStyleLbl="alignNode1" presStyleIdx="0" presStyleCnt="3" custScaleX="827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6E67C-6A5B-4CA5-B39A-3A74BAE76CDA}" type="pres">
      <dgm:prSet presAssocID="{DCE653A9-2ED7-40DA-AB7B-4A49A2577204}" presName="desTx" presStyleLbl="alignAccFollowNode1" presStyleIdx="0" presStyleCnt="3" custScaleX="82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24E30-6F4F-4100-90A9-67EC40586F7E}" type="pres">
      <dgm:prSet presAssocID="{36F4A188-7874-47A3-900D-94FF4539F1B2}" presName="space" presStyleCnt="0"/>
      <dgm:spPr/>
    </dgm:pt>
    <dgm:pt modelId="{5490FFBF-27F6-4E5B-AF3C-884732BCDBC1}" type="pres">
      <dgm:prSet presAssocID="{EA23B9D5-C3D9-4A65-B318-6312CFA580D4}" presName="composite" presStyleCnt="0"/>
      <dgm:spPr/>
    </dgm:pt>
    <dgm:pt modelId="{0615ABD2-B9EA-449A-B1F4-D04BF9C47B26}" type="pres">
      <dgm:prSet presAssocID="{EA23B9D5-C3D9-4A65-B318-6312CFA580D4}" presName="parTx" presStyleLbl="alignNode1" presStyleIdx="1" presStyleCnt="3" custScaleX="846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750C4-8C71-4C8A-84AF-00699D842303}" type="pres">
      <dgm:prSet presAssocID="{EA23B9D5-C3D9-4A65-B318-6312CFA580D4}" presName="desTx" presStyleLbl="alignAccFollowNode1" presStyleIdx="1" presStyleCnt="3" custScaleX="84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8B5F64-CB0E-4BEA-9F7B-D858F9CDA2B3}" type="pres">
      <dgm:prSet presAssocID="{B40ACED9-8360-4F96-ABB0-5DA0B7922ABE}" presName="space" presStyleCnt="0"/>
      <dgm:spPr/>
    </dgm:pt>
    <dgm:pt modelId="{70AC404C-7443-4B2F-B7DB-E4AFBFB77F7B}" type="pres">
      <dgm:prSet presAssocID="{C4F5176F-85CB-4067-8121-70BE7DBEEC60}" presName="composite" presStyleCnt="0"/>
      <dgm:spPr/>
    </dgm:pt>
    <dgm:pt modelId="{5C385972-2825-4656-A343-C009153B546A}" type="pres">
      <dgm:prSet presAssocID="{C4F5176F-85CB-4067-8121-70BE7DBEEC60}" presName="parTx" presStyleLbl="alignNode1" presStyleIdx="2" presStyleCnt="3" custScaleX="839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9F2C7-30C2-4AD3-8EC2-CC2919FF111F}" type="pres">
      <dgm:prSet presAssocID="{C4F5176F-85CB-4067-8121-70BE7DBEEC60}" presName="desTx" presStyleLbl="alignAccFollowNode1" presStyleIdx="2" presStyleCnt="3" custScaleX="83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B3860A-4DA1-46F7-83C3-75E3979B6BC0}" srcId="{DCE653A9-2ED7-40DA-AB7B-4A49A2577204}" destId="{70E7B799-B375-4430-A30A-0EA3ADA5D1DF}" srcOrd="2" destOrd="0" parTransId="{CB583ADB-CB24-4ADA-B7B8-8B71EE12CCA5}" sibTransId="{CC7A26F2-0F38-4A4D-B461-1C5ECBDE5CE5}"/>
    <dgm:cxn modelId="{3E1D3F98-FF51-43D5-B620-C06FC60A2641}" srcId="{C4F5176F-85CB-4067-8121-70BE7DBEEC60}" destId="{5C146F7F-D271-4C32-83BA-91250A4CAB50}" srcOrd="0" destOrd="0" parTransId="{6082B4AC-D1C0-4F49-89D5-14958F162108}" sibTransId="{E986806B-BD15-4898-952F-85D7951691B6}"/>
    <dgm:cxn modelId="{AB7DA3BF-0545-464C-9748-02B50C2686BF}" type="presOf" srcId="{4DAE3B48-B194-442F-8C10-598B179BE464}" destId="{E5F6B076-2CD3-4176-BC2B-FC976EB8413F}" srcOrd="0" destOrd="0" presId="urn:microsoft.com/office/officeart/2005/8/layout/hList1"/>
    <dgm:cxn modelId="{D01C9259-0BCD-4895-8A8A-78796FC29AB6}" srcId="{4DAE3B48-B194-442F-8C10-598B179BE464}" destId="{DCE653A9-2ED7-40DA-AB7B-4A49A2577204}" srcOrd="0" destOrd="0" parTransId="{20EDBA12-0155-411C-929B-8A6A41698847}" sibTransId="{36F4A188-7874-47A3-900D-94FF4539F1B2}"/>
    <dgm:cxn modelId="{596223F5-B98B-4AEE-B4CB-7CDF7F3CB80D}" type="presOf" srcId="{EA23B9D5-C3D9-4A65-B318-6312CFA580D4}" destId="{0615ABD2-B9EA-449A-B1F4-D04BF9C47B26}" srcOrd="0" destOrd="0" presId="urn:microsoft.com/office/officeart/2005/8/layout/hList1"/>
    <dgm:cxn modelId="{713BB83A-4BC2-49C0-9115-75A4C22DBAC9}" srcId="{4DAE3B48-B194-442F-8C10-598B179BE464}" destId="{C4F5176F-85CB-4067-8121-70BE7DBEEC60}" srcOrd="2" destOrd="0" parTransId="{763329F0-A0D3-40B8-A69A-98865F5F44F1}" sibTransId="{B15BDB6B-BB12-4817-B733-F1DA65F788F0}"/>
    <dgm:cxn modelId="{4F689EB0-BE1A-4BA1-B0D6-AE6C8A1C932F}" type="presOf" srcId="{C4F5176F-85CB-4067-8121-70BE7DBEEC60}" destId="{5C385972-2825-4656-A343-C009153B546A}" srcOrd="0" destOrd="0" presId="urn:microsoft.com/office/officeart/2005/8/layout/hList1"/>
    <dgm:cxn modelId="{E73C9BCF-D44C-4631-85E8-2D733A7D20F6}" type="presOf" srcId="{C69A2FF1-5FD7-42AD-9125-3231D506A60B}" destId="{9A7750C4-8C71-4C8A-84AF-00699D842303}" srcOrd="0" destOrd="1" presId="urn:microsoft.com/office/officeart/2005/8/layout/hList1"/>
    <dgm:cxn modelId="{D7AACB10-9F7D-4CE2-9247-5BA0FD8628F7}" type="presOf" srcId="{5C146F7F-D271-4C32-83BA-91250A4CAB50}" destId="{B189F2C7-30C2-4AD3-8EC2-CC2919FF111F}" srcOrd="0" destOrd="0" presId="urn:microsoft.com/office/officeart/2005/8/layout/hList1"/>
    <dgm:cxn modelId="{611F4FC1-B422-415F-9312-D9E221AC8BCC}" srcId="{4DAE3B48-B194-442F-8C10-598B179BE464}" destId="{EA23B9D5-C3D9-4A65-B318-6312CFA580D4}" srcOrd="1" destOrd="0" parTransId="{45D3DF55-A847-4889-9954-EF224E991814}" sibTransId="{B40ACED9-8360-4F96-ABB0-5DA0B7922ABE}"/>
    <dgm:cxn modelId="{81CAFCA7-9133-4C0C-A259-5C4EF24ACDB9}" type="presOf" srcId="{70E7B799-B375-4430-A30A-0EA3ADA5D1DF}" destId="{19E6E67C-6A5B-4CA5-B39A-3A74BAE76CDA}" srcOrd="0" destOrd="2" presId="urn:microsoft.com/office/officeart/2005/8/layout/hList1"/>
    <dgm:cxn modelId="{FB3285FF-3DF0-4806-9BF9-E5B617365103}" srcId="{EA23B9D5-C3D9-4A65-B318-6312CFA580D4}" destId="{711B843C-A1B7-4AA3-970F-88665B435E95}" srcOrd="2" destOrd="0" parTransId="{BD1EB26E-A25B-4295-BA4B-9E5B4492B7EB}" sibTransId="{5D43E573-D176-458B-8A47-F5AAB37EEC71}"/>
    <dgm:cxn modelId="{4F374575-7953-4640-B4CA-5A622B7DEC14}" type="presOf" srcId="{1C2185D6-44E9-472F-88D8-054CEA526A97}" destId="{19E6E67C-6A5B-4CA5-B39A-3A74BAE76CDA}" srcOrd="0" destOrd="1" presId="urn:microsoft.com/office/officeart/2005/8/layout/hList1"/>
    <dgm:cxn modelId="{F9A4BD10-77DA-47F5-AAB2-3B2D713AEFD0}" srcId="{DCE653A9-2ED7-40DA-AB7B-4A49A2577204}" destId="{2ED3C1CF-FBA0-4721-BD6F-F809CCFE3907}" srcOrd="0" destOrd="0" parTransId="{EB23CD2A-4CF7-4BC7-A7AD-5F9826275BF0}" sibTransId="{521EF87B-7F14-45B1-A266-F4C5877BD369}"/>
    <dgm:cxn modelId="{4CEB2C81-B1BA-4310-8D58-D9DD64584196}" srcId="{DCE653A9-2ED7-40DA-AB7B-4A49A2577204}" destId="{1C2185D6-44E9-472F-88D8-054CEA526A97}" srcOrd="1" destOrd="0" parTransId="{DC7770C7-45D2-4185-A14B-757E55E3CE23}" sibTransId="{49625D59-F103-4C03-A967-C5149A8BF21B}"/>
    <dgm:cxn modelId="{5EA69EBE-5DFB-4050-BF4F-2388FD43BF06}" type="presOf" srcId="{DCE653A9-2ED7-40DA-AB7B-4A49A2577204}" destId="{5A448DE7-F756-4155-BB63-5B04C9A3A32A}" srcOrd="0" destOrd="0" presId="urn:microsoft.com/office/officeart/2005/8/layout/hList1"/>
    <dgm:cxn modelId="{B5160866-9E2A-4EC1-A320-59CA69EBCF90}" srcId="{DCE653A9-2ED7-40DA-AB7B-4A49A2577204}" destId="{91A3129A-E53F-4F9A-9C49-9B9E031EFAE1}" srcOrd="3" destOrd="0" parTransId="{4AB74102-FD4B-4278-A180-344271CDC702}" sibTransId="{D22360BA-DDD3-4083-A674-294C14B32B38}"/>
    <dgm:cxn modelId="{2CB6B0C2-2EAD-485A-A541-8EF219681036}" type="presOf" srcId="{2ED3C1CF-FBA0-4721-BD6F-F809CCFE3907}" destId="{19E6E67C-6A5B-4CA5-B39A-3A74BAE76CDA}" srcOrd="0" destOrd="0" presId="urn:microsoft.com/office/officeart/2005/8/layout/hList1"/>
    <dgm:cxn modelId="{34138F87-967D-43B6-8E25-09DD0E4F7F82}" srcId="{EA23B9D5-C3D9-4A65-B318-6312CFA580D4}" destId="{C69A2FF1-5FD7-42AD-9125-3231D506A60B}" srcOrd="1" destOrd="0" parTransId="{55F443C8-5605-4AAF-A5CE-5DD92A3E4CC3}" sibTransId="{451BC12F-81FE-4A2B-9A42-B932110B9530}"/>
    <dgm:cxn modelId="{BC27E37E-660E-4A14-BBD5-F6092E5C3FCA}" type="presOf" srcId="{91A3129A-E53F-4F9A-9C49-9B9E031EFAE1}" destId="{19E6E67C-6A5B-4CA5-B39A-3A74BAE76CDA}" srcOrd="0" destOrd="3" presId="urn:microsoft.com/office/officeart/2005/8/layout/hList1"/>
    <dgm:cxn modelId="{1E5A3572-DC11-4C58-832C-55BB892BC14B}" type="presOf" srcId="{8DF29069-9328-4503-BB0B-D989E5FD5A97}" destId="{9A7750C4-8C71-4C8A-84AF-00699D842303}" srcOrd="0" destOrd="0" presId="urn:microsoft.com/office/officeart/2005/8/layout/hList1"/>
    <dgm:cxn modelId="{7ADB0D2B-74A7-489A-B3D6-6360A8737CFD}" srcId="{EA23B9D5-C3D9-4A65-B318-6312CFA580D4}" destId="{8DF29069-9328-4503-BB0B-D989E5FD5A97}" srcOrd="0" destOrd="0" parTransId="{C4EFDCE9-6FF2-4B18-A07E-E23C94A939BE}" sibTransId="{C24A1C7F-2202-4D0B-935B-5640D85E2F73}"/>
    <dgm:cxn modelId="{7244351D-153D-42DE-8B7B-DDF1B6519D27}" type="presOf" srcId="{711B843C-A1B7-4AA3-970F-88665B435E95}" destId="{9A7750C4-8C71-4C8A-84AF-00699D842303}" srcOrd="0" destOrd="2" presId="urn:microsoft.com/office/officeart/2005/8/layout/hList1"/>
    <dgm:cxn modelId="{C4CCFEFA-384E-4FE4-9B9C-4022B699BEC1}" type="presParOf" srcId="{E5F6B076-2CD3-4176-BC2B-FC976EB8413F}" destId="{A4A123A2-9F06-48FB-A542-346179CA36B6}" srcOrd="0" destOrd="0" presId="urn:microsoft.com/office/officeart/2005/8/layout/hList1"/>
    <dgm:cxn modelId="{7296D19B-1407-4672-BFD7-B2AA942D3112}" type="presParOf" srcId="{A4A123A2-9F06-48FB-A542-346179CA36B6}" destId="{5A448DE7-F756-4155-BB63-5B04C9A3A32A}" srcOrd="0" destOrd="0" presId="urn:microsoft.com/office/officeart/2005/8/layout/hList1"/>
    <dgm:cxn modelId="{4AF7C23C-C655-4D21-B55E-2C758EA0D92F}" type="presParOf" srcId="{A4A123A2-9F06-48FB-A542-346179CA36B6}" destId="{19E6E67C-6A5B-4CA5-B39A-3A74BAE76CDA}" srcOrd="1" destOrd="0" presId="urn:microsoft.com/office/officeart/2005/8/layout/hList1"/>
    <dgm:cxn modelId="{AFC0C286-33FB-4C98-AB27-A33AC4CC7C3D}" type="presParOf" srcId="{E5F6B076-2CD3-4176-BC2B-FC976EB8413F}" destId="{BA324E30-6F4F-4100-90A9-67EC40586F7E}" srcOrd="1" destOrd="0" presId="urn:microsoft.com/office/officeart/2005/8/layout/hList1"/>
    <dgm:cxn modelId="{AF3C81A3-7AC1-4FC8-A55E-FB33056F411D}" type="presParOf" srcId="{E5F6B076-2CD3-4176-BC2B-FC976EB8413F}" destId="{5490FFBF-27F6-4E5B-AF3C-884732BCDBC1}" srcOrd="2" destOrd="0" presId="urn:microsoft.com/office/officeart/2005/8/layout/hList1"/>
    <dgm:cxn modelId="{5E91701C-B814-42BE-82DA-C9991E570856}" type="presParOf" srcId="{5490FFBF-27F6-4E5B-AF3C-884732BCDBC1}" destId="{0615ABD2-B9EA-449A-B1F4-D04BF9C47B26}" srcOrd="0" destOrd="0" presId="urn:microsoft.com/office/officeart/2005/8/layout/hList1"/>
    <dgm:cxn modelId="{C0523C7C-34FD-4158-9DD1-3E9127214D7C}" type="presParOf" srcId="{5490FFBF-27F6-4E5B-AF3C-884732BCDBC1}" destId="{9A7750C4-8C71-4C8A-84AF-00699D842303}" srcOrd="1" destOrd="0" presId="urn:microsoft.com/office/officeart/2005/8/layout/hList1"/>
    <dgm:cxn modelId="{C17A1CC1-D2C4-4090-A1CA-130170172176}" type="presParOf" srcId="{E5F6B076-2CD3-4176-BC2B-FC976EB8413F}" destId="{138B5F64-CB0E-4BEA-9F7B-D858F9CDA2B3}" srcOrd="3" destOrd="0" presId="urn:microsoft.com/office/officeart/2005/8/layout/hList1"/>
    <dgm:cxn modelId="{A56CE924-7AFC-4A00-BB98-AF9812751A6E}" type="presParOf" srcId="{E5F6B076-2CD3-4176-BC2B-FC976EB8413F}" destId="{70AC404C-7443-4B2F-B7DB-E4AFBFB77F7B}" srcOrd="4" destOrd="0" presId="urn:microsoft.com/office/officeart/2005/8/layout/hList1"/>
    <dgm:cxn modelId="{232D8FA0-1261-41EC-B6A4-109E74BDBE84}" type="presParOf" srcId="{70AC404C-7443-4B2F-B7DB-E4AFBFB77F7B}" destId="{5C385972-2825-4656-A343-C009153B546A}" srcOrd="0" destOrd="0" presId="urn:microsoft.com/office/officeart/2005/8/layout/hList1"/>
    <dgm:cxn modelId="{DB126FFF-5824-4607-9676-F761272AC0DF}" type="presParOf" srcId="{70AC404C-7443-4B2F-B7DB-E4AFBFB77F7B}" destId="{B189F2C7-30C2-4AD3-8EC2-CC2919FF111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950928-2C11-40AA-83A9-F0063B4A29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092089-8C65-4E2D-A85C-69B4A058F868}">
      <dgm:prSet phldrT="[Текст]"/>
      <dgm:spPr/>
      <dgm:t>
        <a:bodyPr/>
        <a:lstStyle/>
        <a:p>
          <a:r>
            <a:rPr lang="ru-RU" dirty="0" smtClean="0"/>
            <a:t>Компенсаторная компетенция</a:t>
          </a:r>
          <a:endParaRPr lang="ru-RU" dirty="0"/>
        </a:p>
      </dgm:t>
    </dgm:pt>
    <dgm:pt modelId="{636DCD79-5A3E-45C6-9AC6-D9B7873C4490}" type="parTrans" cxnId="{23A56248-27B2-4FBD-BA53-5B9558070404}">
      <dgm:prSet/>
      <dgm:spPr/>
      <dgm:t>
        <a:bodyPr/>
        <a:lstStyle/>
        <a:p>
          <a:endParaRPr lang="ru-RU"/>
        </a:p>
      </dgm:t>
    </dgm:pt>
    <dgm:pt modelId="{B809A2DD-5A0A-4CEB-B471-30D74C2DEF40}" type="sibTrans" cxnId="{23A56248-27B2-4FBD-BA53-5B9558070404}">
      <dgm:prSet/>
      <dgm:spPr/>
      <dgm:t>
        <a:bodyPr/>
        <a:lstStyle/>
        <a:p>
          <a:endParaRPr lang="ru-RU"/>
        </a:p>
      </dgm:t>
    </dgm:pt>
    <dgm:pt modelId="{D9837F03-0FBD-4FF3-8876-144C7B17EFEE}">
      <dgm:prSet phldrT="[Текст]"/>
      <dgm:spPr/>
      <dgm:t>
        <a:bodyPr/>
        <a:lstStyle/>
        <a:p>
          <a:r>
            <a:rPr lang="ru-RU" dirty="0" smtClean="0"/>
            <a:t>Выходы из трудного положения в процессе общения (словарные замены, дефиниции, жесты, мимика).</a:t>
          </a:r>
          <a:endParaRPr lang="ru-RU" dirty="0"/>
        </a:p>
      </dgm:t>
    </dgm:pt>
    <dgm:pt modelId="{299534A1-C784-436A-984E-AE7BBF82F06B}" type="parTrans" cxnId="{6F1E789A-1E12-4273-AEB2-59DBB219D838}">
      <dgm:prSet/>
      <dgm:spPr/>
      <dgm:t>
        <a:bodyPr/>
        <a:lstStyle/>
        <a:p>
          <a:endParaRPr lang="ru-RU"/>
        </a:p>
      </dgm:t>
    </dgm:pt>
    <dgm:pt modelId="{DA6F80F6-1E99-4A88-841F-1814E2FFE69A}" type="sibTrans" cxnId="{6F1E789A-1E12-4273-AEB2-59DBB219D838}">
      <dgm:prSet/>
      <dgm:spPr/>
      <dgm:t>
        <a:bodyPr/>
        <a:lstStyle/>
        <a:p>
          <a:endParaRPr lang="ru-RU"/>
        </a:p>
      </dgm:t>
    </dgm:pt>
    <dgm:pt modelId="{F1F4D9D4-C139-4D47-93C9-63BFEEDB8A4F}">
      <dgm:prSet phldrT="[Текст]"/>
      <dgm:spPr/>
      <dgm:t>
        <a:bodyPr/>
        <a:lstStyle/>
        <a:p>
          <a:r>
            <a:rPr lang="ru-RU" dirty="0" smtClean="0"/>
            <a:t>Учебно-познавательная компетенция</a:t>
          </a:r>
          <a:endParaRPr lang="ru-RU" dirty="0"/>
        </a:p>
      </dgm:t>
    </dgm:pt>
    <dgm:pt modelId="{BFEAF192-C1AC-44ED-B687-ADF25F4BA859}" type="parTrans" cxnId="{36E6EF24-D8AA-47A6-BD6A-04D0AF1DEF86}">
      <dgm:prSet/>
      <dgm:spPr/>
      <dgm:t>
        <a:bodyPr/>
        <a:lstStyle/>
        <a:p>
          <a:endParaRPr lang="ru-RU"/>
        </a:p>
      </dgm:t>
    </dgm:pt>
    <dgm:pt modelId="{5009F8E4-74B5-43E1-BD40-0D7AD719DA3E}" type="sibTrans" cxnId="{36E6EF24-D8AA-47A6-BD6A-04D0AF1DEF86}">
      <dgm:prSet/>
      <dgm:spPr/>
      <dgm:t>
        <a:bodyPr/>
        <a:lstStyle/>
        <a:p>
          <a:endParaRPr lang="ru-RU"/>
        </a:p>
      </dgm:t>
    </dgm:pt>
    <dgm:pt modelId="{90BE8444-B4EA-4B25-8813-88D81EB6B443}">
      <dgm:prSet phldrT="[Текст]"/>
      <dgm:spPr/>
      <dgm:t>
        <a:bodyPr/>
        <a:lstStyle/>
        <a:p>
          <a:r>
            <a:rPr lang="ru-RU" dirty="0" smtClean="0"/>
            <a:t>Актуализирует метапредметные умения.</a:t>
          </a:r>
          <a:endParaRPr lang="ru-RU" dirty="0"/>
        </a:p>
      </dgm:t>
    </dgm:pt>
    <dgm:pt modelId="{E8243A66-20BB-4A97-BADD-2D516CAA8A56}" type="parTrans" cxnId="{2165AA37-7BD3-44B0-BF6F-195AC018D620}">
      <dgm:prSet/>
      <dgm:spPr/>
      <dgm:t>
        <a:bodyPr/>
        <a:lstStyle/>
        <a:p>
          <a:endParaRPr lang="ru-RU"/>
        </a:p>
      </dgm:t>
    </dgm:pt>
    <dgm:pt modelId="{45CE0124-CD0A-4A3B-9D4A-24B4DF3F577F}" type="sibTrans" cxnId="{2165AA37-7BD3-44B0-BF6F-195AC018D620}">
      <dgm:prSet/>
      <dgm:spPr/>
      <dgm:t>
        <a:bodyPr/>
        <a:lstStyle/>
        <a:p>
          <a:endParaRPr lang="ru-RU"/>
        </a:p>
      </dgm:t>
    </dgm:pt>
    <dgm:pt modelId="{906BDB54-9C32-4ECA-A4EA-09A445A32A55}">
      <dgm:prSet phldrT="[Текст]"/>
      <dgm:spPr/>
      <dgm:t>
        <a:bodyPr/>
        <a:lstStyle/>
        <a:p>
          <a:r>
            <a:rPr lang="ru-RU" dirty="0" smtClean="0"/>
            <a:t>Обеспечивает функционирование всех коммуникативных умений и отражается в критериях их оценивания.</a:t>
          </a:r>
          <a:endParaRPr lang="ru-RU" dirty="0"/>
        </a:p>
      </dgm:t>
    </dgm:pt>
    <dgm:pt modelId="{C1625CD1-D54C-4F41-85E1-5F0B9A93B121}" type="parTrans" cxnId="{F93349D2-C665-469E-BCBC-B40812CA9961}">
      <dgm:prSet/>
      <dgm:spPr/>
      <dgm:t>
        <a:bodyPr/>
        <a:lstStyle/>
        <a:p>
          <a:endParaRPr lang="ru-RU"/>
        </a:p>
      </dgm:t>
    </dgm:pt>
    <dgm:pt modelId="{79CB4754-61E3-41B4-BA6D-0365AD0993D1}" type="sibTrans" cxnId="{F93349D2-C665-469E-BCBC-B40812CA9961}">
      <dgm:prSet/>
      <dgm:spPr/>
      <dgm:t>
        <a:bodyPr/>
        <a:lstStyle/>
        <a:p>
          <a:endParaRPr lang="ru-RU"/>
        </a:p>
      </dgm:t>
    </dgm:pt>
    <dgm:pt modelId="{FE9C5403-8DE3-4907-879E-737B4669937D}" type="pres">
      <dgm:prSet presAssocID="{40950928-2C11-40AA-83A9-F0063B4A29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EC7F1F-B307-4636-94E7-81E0F476CE08}" type="pres">
      <dgm:prSet presAssocID="{C6092089-8C65-4E2D-A85C-69B4A058F868}" presName="composite" presStyleCnt="0"/>
      <dgm:spPr/>
    </dgm:pt>
    <dgm:pt modelId="{C7EEB34B-C52E-4C99-9E6B-07292D98D8EA}" type="pres">
      <dgm:prSet presAssocID="{C6092089-8C65-4E2D-A85C-69B4A058F868}" presName="parTx" presStyleLbl="alignNode1" presStyleIdx="0" presStyleCnt="2" custScaleX="90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1913A-5E21-4545-A197-BA32BE48F244}" type="pres">
      <dgm:prSet presAssocID="{C6092089-8C65-4E2D-A85C-69B4A058F868}" presName="desTx" presStyleLbl="alignAccFollowNode1" presStyleIdx="0" presStyleCnt="2" custScaleX="90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8D073-3556-42F7-9DA3-2622933A2150}" type="pres">
      <dgm:prSet presAssocID="{B809A2DD-5A0A-4CEB-B471-30D74C2DEF40}" presName="space" presStyleCnt="0"/>
      <dgm:spPr/>
    </dgm:pt>
    <dgm:pt modelId="{4DD2B865-6E8B-4615-A576-0F19A061AFF5}" type="pres">
      <dgm:prSet presAssocID="{F1F4D9D4-C139-4D47-93C9-63BFEEDB8A4F}" presName="composite" presStyleCnt="0"/>
      <dgm:spPr/>
    </dgm:pt>
    <dgm:pt modelId="{D7857939-7F74-4F94-9B41-67A914FF20FE}" type="pres">
      <dgm:prSet presAssocID="{F1F4D9D4-C139-4D47-93C9-63BFEEDB8A4F}" presName="parTx" presStyleLbl="alignNode1" presStyleIdx="1" presStyleCnt="2" custScaleX="815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3525F-BDB4-40BB-B498-C64B982783FC}" type="pres">
      <dgm:prSet presAssocID="{F1F4D9D4-C139-4D47-93C9-63BFEEDB8A4F}" presName="desTx" presStyleLbl="alignAccFollowNode1" presStyleIdx="1" presStyleCnt="2" custScaleX="81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E6EF24-D8AA-47A6-BD6A-04D0AF1DEF86}" srcId="{40950928-2C11-40AA-83A9-F0063B4A2944}" destId="{F1F4D9D4-C139-4D47-93C9-63BFEEDB8A4F}" srcOrd="1" destOrd="0" parTransId="{BFEAF192-C1AC-44ED-B687-ADF25F4BA859}" sibTransId="{5009F8E4-74B5-43E1-BD40-0D7AD719DA3E}"/>
    <dgm:cxn modelId="{39E8980E-6C53-4947-9CF1-4B162B09310C}" type="presOf" srcId="{906BDB54-9C32-4ECA-A4EA-09A445A32A55}" destId="{6843525F-BDB4-40BB-B498-C64B982783FC}" srcOrd="0" destOrd="1" presId="urn:microsoft.com/office/officeart/2005/8/layout/hList1"/>
    <dgm:cxn modelId="{2ED336C7-F435-40E5-96FC-3FCE331046AA}" type="presOf" srcId="{F1F4D9D4-C139-4D47-93C9-63BFEEDB8A4F}" destId="{D7857939-7F74-4F94-9B41-67A914FF20FE}" srcOrd="0" destOrd="0" presId="urn:microsoft.com/office/officeart/2005/8/layout/hList1"/>
    <dgm:cxn modelId="{6F1E789A-1E12-4273-AEB2-59DBB219D838}" srcId="{C6092089-8C65-4E2D-A85C-69B4A058F868}" destId="{D9837F03-0FBD-4FF3-8876-144C7B17EFEE}" srcOrd="0" destOrd="0" parTransId="{299534A1-C784-436A-984E-AE7BBF82F06B}" sibTransId="{DA6F80F6-1E99-4A88-841F-1814E2FFE69A}"/>
    <dgm:cxn modelId="{23A56248-27B2-4FBD-BA53-5B9558070404}" srcId="{40950928-2C11-40AA-83A9-F0063B4A2944}" destId="{C6092089-8C65-4E2D-A85C-69B4A058F868}" srcOrd="0" destOrd="0" parTransId="{636DCD79-5A3E-45C6-9AC6-D9B7873C4490}" sibTransId="{B809A2DD-5A0A-4CEB-B471-30D74C2DEF40}"/>
    <dgm:cxn modelId="{B33432F5-1742-472F-8FF4-332AC6E39619}" type="presOf" srcId="{40950928-2C11-40AA-83A9-F0063B4A2944}" destId="{FE9C5403-8DE3-4907-879E-737B4669937D}" srcOrd="0" destOrd="0" presId="urn:microsoft.com/office/officeart/2005/8/layout/hList1"/>
    <dgm:cxn modelId="{2165AA37-7BD3-44B0-BF6F-195AC018D620}" srcId="{F1F4D9D4-C139-4D47-93C9-63BFEEDB8A4F}" destId="{90BE8444-B4EA-4B25-8813-88D81EB6B443}" srcOrd="0" destOrd="0" parTransId="{E8243A66-20BB-4A97-BADD-2D516CAA8A56}" sibTransId="{45CE0124-CD0A-4A3B-9D4A-24B4DF3F577F}"/>
    <dgm:cxn modelId="{20DD5488-7A57-43EA-8CCC-264179192DF8}" type="presOf" srcId="{C6092089-8C65-4E2D-A85C-69B4A058F868}" destId="{C7EEB34B-C52E-4C99-9E6B-07292D98D8EA}" srcOrd="0" destOrd="0" presId="urn:microsoft.com/office/officeart/2005/8/layout/hList1"/>
    <dgm:cxn modelId="{5798CFBF-5E2C-48B0-8071-4B9CE6169241}" type="presOf" srcId="{90BE8444-B4EA-4B25-8813-88D81EB6B443}" destId="{6843525F-BDB4-40BB-B498-C64B982783FC}" srcOrd="0" destOrd="0" presId="urn:microsoft.com/office/officeart/2005/8/layout/hList1"/>
    <dgm:cxn modelId="{F93349D2-C665-469E-BCBC-B40812CA9961}" srcId="{F1F4D9D4-C139-4D47-93C9-63BFEEDB8A4F}" destId="{906BDB54-9C32-4ECA-A4EA-09A445A32A55}" srcOrd="1" destOrd="0" parTransId="{C1625CD1-D54C-4F41-85E1-5F0B9A93B121}" sibTransId="{79CB4754-61E3-41B4-BA6D-0365AD0993D1}"/>
    <dgm:cxn modelId="{31C0C792-989C-482E-A3F5-86DBB0F3F784}" type="presOf" srcId="{D9837F03-0FBD-4FF3-8876-144C7B17EFEE}" destId="{67B1913A-5E21-4545-A197-BA32BE48F244}" srcOrd="0" destOrd="0" presId="urn:microsoft.com/office/officeart/2005/8/layout/hList1"/>
    <dgm:cxn modelId="{3603F060-7FB0-4C2F-A282-CA38E69D9205}" type="presParOf" srcId="{FE9C5403-8DE3-4907-879E-737B4669937D}" destId="{CCEC7F1F-B307-4636-94E7-81E0F476CE08}" srcOrd="0" destOrd="0" presId="urn:microsoft.com/office/officeart/2005/8/layout/hList1"/>
    <dgm:cxn modelId="{4886F569-A5E3-465A-958C-755D52E5A34A}" type="presParOf" srcId="{CCEC7F1F-B307-4636-94E7-81E0F476CE08}" destId="{C7EEB34B-C52E-4C99-9E6B-07292D98D8EA}" srcOrd="0" destOrd="0" presId="urn:microsoft.com/office/officeart/2005/8/layout/hList1"/>
    <dgm:cxn modelId="{C7587D00-93EE-44E9-83EA-5636630E5BAF}" type="presParOf" srcId="{CCEC7F1F-B307-4636-94E7-81E0F476CE08}" destId="{67B1913A-5E21-4545-A197-BA32BE48F244}" srcOrd="1" destOrd="0" presId="urn:microsoft.com/office/officeart/2005/8/layout/hList1"/>
    <dgm:cxn modelId="{0356B3E9-61E9-4C5B-B019-AE128D170243}" type="presParOf" srcId="{FE9C5403-8DE3-4907-879E-737B4669937D}" destId="{5D48D073-3556-42F7-9DA3-2622933A2150}" srcOrd="1" destOrd="0" presId="urn:microsoft.com/office/officeart/2005/8/layout/hList1"/>
    <dgm:cxn modelId="{CC16BCFC-E4A6-4CAB-B75A-A3C975DB98A6}" type="presParOf" srcId="{FE9C5403-8DE3-4907-879E-737B4669937D}" destId="{4DD2B865-6E8B-4615-A576-0F19A061AFF5}" srcOrd="2" destOrd="0" presId="urn:microsoft.com/office/officeart/2005/8/layout/hList1"/>
    <dgm:cxn modelId="{32C99AD1-DE7A-4C60-91CD-093FEAA379A9}" type="presParOf" srcId="{4DD2B865-6E8B-4615-A576-0F19A061AFF5}" destId="{D7857939-7F74-4F94-9B41-67A914FF20FE}" srcOrd="0" destOrd="0" presId="urn:microsoft.com/office/officeart/2005/8/layout/hList1"/>
    <dgm:cxn modelId="{C06099B4-4761-4950-8A38-B65444B4BA79}" type="presParOf" srcId="{4DD2B865-6E8B-4615-A576-0F19A061AFF5}" destId="{6843525F-BDB4-40BB-B498-C64B982783F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FA0999-B5BE-4017-BAEA-0DC141C4E874}">
      <dsp:nvSpPr>
        <dsp:cNvPr id="0" name=""/>
        <dsp:cNvSpPr/>
      </dsp:nvSpPr>
      <dsp:spPr>
        <a:xfrm>
          <a:off x="576060" y="2247964"/>
          <a:ext cx="2943592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Коммуникативная компетенция</a:t>
          </a:r>
          <a:endParaRPr lang="ru-RU" sz="2000" kern="1200" dirty="0"/>
        </a:p>
      </dsp:txBody>
      <dsp:txXfrm>
        <a:off x="576060" y="2247964"/>
        <a:ext cx="2943592" cy="976678"/>
      </dsp:txXfrm>
    </dsp:sp>
    <dsp:sp modelId="{F79AE2C8-5BDF-4311-B413-DE29E00E9F9A}">
      <dsp:nvSpPr>
        <dsp:cNvPr id="0" name=""/>
        <dsp:cNvSpPr/>
      </dsp:nvSpPr>
      <dsp:spPr>
        <a:xfrm rot="17350740">
          <a:off x="2721140" y="1597061"/>
          <a:ext cx="23783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78368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7350740">
        <a:off x="3850865" y="1553664"/>
        <a:ext cx="118918" cy="118918"/>
      </dsp:txXfrm>
    </dsp:sp>
    <dsp:sp modelId="{C17A9DF4-82EE-474C-9D96-B2BA4C41FE78}">
      <dsp:nvSpPr>
        <dsp:cNvPr id="0" name=""/>
        <dsp:cNvSpPr/>
      </dsp:nvSpPr>
      <dsp:spPr>
        <a:xfrm>
          <a:off x="4300996" y="1603"/>
          <a:ext cx="2910151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Речевая компетенция</a:t>
          </a:r>
          <a:endParaRPr lang="ru-RU" sz="2000" kern="1200" dirty="0"/>
        </a:p>
      </dsp:txBody>
      <dsp:txXfrm>
        <a:off x="4300996" y="1603"/>
        <a:ext cx="2910151" cy="976678"/>
      </dsp:txXfrm>
    </dsp:sp>
    <dsp:sp modelId="{7C317113-D027-404F-A1A6-EEF079386C06}">
      <dsp:nvSpPr>
        <dsp:cNvPr id="0" name=""/>
        <dsp:cNvSpPr/>
      </dsp:nvSpPr>
      <dsp:spPr>
        <a:xfrm rot="18289469">
          <a:off x="3226213" y="2158651"/>
          <a:ext cx="136822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6822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89469">
        <a:off x="3876119" y="2140508"/>
        <a:ext cx="68411" cy="68411"/>
      </dsp:txXfrm>
    </dsp:sp>
    <dsp:sp modelId="{A970E74F-06C0-4AD9-888E-8CCA73A47DCC}">
      <dsp:nvSpPr>
        <dsp:cNvPr id="0" name=""/>
        <dsp:cNvSpPr/>
      </dsp:nvSpPr>
      <dsp:spPr>
        <a:xfrm>
          <a:off x="4300996" y="1124783"/>
          <a:ext cx="2910151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Языковая компетенция</a:t>
          </a:r>
          <a:endParaRPr lang="ru-RU" sz="2000" kern="1200" dirty="0"/>
        </a:p>
      </dsp:txBody>
      <dsp:txXfrm>
        <a:off x="4300996" y="1124783"/>
        <a:ext cx="2910151" cy="976678"/>
      </dsp:txXfrm>
    </dsp:sp>
    <dsp:sp modelId="{260BA28D-2192-4715-BCFA-DBFEEA6DE59D}">
      <dsp:nvSpPr>
        <dsp:cNvPr id="0" name=""/>
        <dsp:cNvSpPr/>
      </dsp:nvSpPr>
      <dsp:spPr>
        <a:xfrm>
          <a:off x="3519653" y="2720241"/>
          <a:ext cx="78134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81343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90791" y="2716770"/>
        <a:ext cx="39067" cy="39067"/>
      </dsp:txXfrm>
    </dsp:sp>
    <dsp:sp modelId="{9797A823-0FF3-4C39-86E1-F90763651253}">
      <dsp:nvSpPr>
        <dsp:cNvPr id="0" name=""/>
        <dsp:cNvSpPr/>
      </dsp:nvSpPr>
      <dsp:spPr>
        <a:xfrm>
          <a:off x="4300996" y="2247964"/>
          <a:ext cx="2910151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Социокультурная компетенция</a:t>
          </a:r>
          <a:endParaRPr lang="ru-RU" sz="2000" kern="1200" dirty="0"/>
        </a:p>
      </dsp:txBody>
      <dsp:txXfrm>
        <a:off x="4300996" y="2247964"/>
        <a:ext cx="2910151" cy="976678"/>
      </dsp:txXfrm>
    </dsp:sp>
    <dsp:sp modelId="{39F2B35D-9BD9-4B88-86A6-CF6C3A0EDC68}">
      <dsp:nvSpPr>
        <dsp:cNvPr id="0" name=""/>
        <dsp:cNvSpPr/>
      </dsp:nvSpPr>
      <dsp:spPr>
        <a:xfrm rot="3310531">
          <a:off x="3226213" y="3281832"/>
          <a:ext cx="136822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6822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10531">
        <a:off x="3876119" y="3263688"/>
        <a:ext cx="68411" cy="68411"/>
      </dsp:txXfrm>
    </dsp:sp>
    <dsp:sp modelId="{8603AD43-E0C4-4BF5-A2DF-9FD32D449B2E}">
      <dsp:nvSpPr>
        <dsp:cNvPr id="0" name=""/>
        <dsp:cNvSpPr/>
      </dsp:nvSpPr>
      <dsp:spPr>
        <a:xfrm>
          <a:off x="4300996" y="3371145"/>
          <a:ext cx="2910151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Компенсаторная компетенция</a:t>
          </a:r>
          <a:endParaRPr lang="ru-RU" sz="2000" kern="1200" dirty="0"/>
        </a:p>
      </dsp:txBody>
      <dsp:txXfrm>
        <a:off x="4300996" y="3371145"/>
        <a:ext cx="2910151" cy="976678"/>
      </dsp:txXfrm>
    </dsp:sp>
    <dsp:sp modelId="{3F6E15EF-5601-42B7-BBC3-0ACC5260BAD7}">
      <dsp:nvSpPr>
        <dsp:cNvPr id="0" name=""/>
        <dsp:cNvSpPr/>
      </dsp:nvSpPr>
      <dsp:spPr>
        <a:xfrm rot="4249260">
          <a:off x="2721140" y="3843422"/>
          <a:ext cx="23783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78368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4249260">
        <a:off x="3850865" y="3800025"/>
        <a:ext cx="118918" cy="118918"/>
      </dsp:txXfrm>
    </dsp:sp>
    <dsp:sp modelId="{E15F8DCA-9E3D-4154-A010-6B3B59AA6044}">
      <dsp:nvSpPr>
        <dsp:cNvPr id="0" name=""/>
        <dsp:cNvSpPr/>
      </dsp:nvSpPr>
      <dsp:spPr>
        <a:xfrm>
          <a:off x="4300996" y="4494325"/>
          <a:ext cx="2910151" cy="9766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Учебно-познавательная компетенция</a:t>
          </a:r>
          <a:endParaRPr lang="ru-RU" sz="2000" kern="1200" dirty="0"/>
        </a:p>
      </dsp:txBody>
      <dsp:txXfrm>
        <a:off x="4300996" y="4494325"/>
        <a:ext cx="2910151" cy="9766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448DE7-F756-4155-BB63-5B04C9A3A32A}">
      <dsp:nvSpPr>
        <dsp:cNvPr id="0" name=""/>
        <dsp:cNvSpPr/>
      </dsp:nvSpPr>
      <dsp:spPr>
        <a:xfrm>
          <a:off x="1976" y="242233"/>
          <a:ext cx="2601191" cy="902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Речевая компетенция</a:t>
          </a:r>
          <a:endParaRPr lang="ru-RU" sz="2100" kern="1200" dirty="0"/>
        </a:p>
      </dsp:txBody>
      <dsp:txXfrm>
        <a:off x="1976" y="242233"/>
        <a:ext cx="2601191" cy="902901"/>
      </dsp:txXfrm>
    </dsp:sp>
    <dsp:sp modelId="{19E6E67C-6A5B-4CA5-B39A-3A74BAE76CDA}">
      <dsp:nvSpPr>
        <dsp:cNvPr id="0" name=""/>
        <dsp:cNvSpPr/>
      </dsp:nvSpPr>
      <dsp:spPr>
        <a:xfrm>
          <a:off x="1976" y="1145135"/>
          <a:ext cx="2601191" cy="24619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Говорение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/>
            <a:t>Аудирование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Чтение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Письмо</a:t>
          </a:r>
          <a:endParaRPr lang="ru-RU" sz="2100" kern="1200" dirty="0"/>
        </a:p>
      </dsp:txBody>
      <dsp:txXfrm>
        <a:off x="1976" y="1145135"/>
        <a:ext cx="2601191" cy="2461921"/>
      </dsp:txXfrm>
    </dsp:sp>
    <dsp:sp modelId="{0615ABD2-B9EA-449A-B1F4-D04BF9C47B26}">
      <dsp:nvSpPr>
        <dsp:cNvPr id="0" name=""/>
        <dsp:cNvSpPr/>
      </dsp:nvSpPr>
      <dsp:spPr>
        <a:xfrm>
          <a:off x="3043360" y="242233"/>
          <a:ext cx="2660712" cy="902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Языковая компетенция</a:t>
          </a:r>
          <a:endParaRPr lang="ru-RU" sz="2100" kern="1200" dirty="0"/>
        </a:p>
      </dsp:txBody>
      <dsp:txXfrm>
        <a:off x="3043360" y="242233"/>
        <a:ext cx="2660712" cy="902901"/>
      </dsp:txXfrm>
    </dsp:sp>
    <dsp:sp modelId="{9A7750C4-8C71-4C8A-84AF-00699D842303}">
      <dsp:nvSpPr>
        <dsp:cNvPr id="0" name=""/>
        <dsp:cNvSpPr/>
      </dsp:nvSpPr>
      <dsp:spPr>
        <a:xfrm>
          <a:off x="3043360" y="1145135"/>
          <a:ext cx="2660712" cy="24619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Фонетика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Лексика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Грамматика</a:t>
          </a:r>
          <a:endParaRPr lang="ru-RU" sz="2100" kern="1200" dirty="0"/>
        </a:p>
      </dsp:txBody>
      <dsp:txXfrm>
        <a:off x="3043360" y="1145135"/>
        <a:ext cx="2660712" cy="2461921"/>
      </dsp:txXfrm>
    </dsp:sp>
    <dsp:sp modelId="{5C385972-2825-4656-A343-C009153B546A}">
      <dsp:nvSpPr>
        <dsp:cNvPr id="0" name=""/>
        <dsp:cNvSpPr/>
      </dsp:nvSpPr>
      <dsp:spPr>
        <a:xfrm>
          <a:off x="6144265" y="242233"/>
          <a:ext cx="2638733" cy="9029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Социокультурная компетенция</a:t>
          </a:r>
          <a:endParaRPr lang="ru-RU" sz="2100" kern="1200" dirty="0"/>
        </a:p>
      </dsp:txBody>
      <dsp:txXfrm>
        <a:off x="6144265" y="242233"/>
        <a:ext cx="2638733" cy="902901"/>
      </dsp:txXfrm>
    </dsp:sp>
    <dsp:sp modelId="{B189F2C7-30C2-4AD3-8EC2-CC2919FF111F}">
      <dsp:nvSpPr>
        <dsp:cNvPr id="0" name=""/>
        <dsp:cNvSpPr/>
      </dsp:nvSpPr>
      <dsp:spPr>
        <a:xfrm>
          <a:off x="6144265" y="1145135"/>
          <a:ext cx="2638733" cy="24619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Взаимопонимание в межкультурном общении в современном поликультурном мире.</a:t>
          </a:r>
          <a:endParaRPr lang="ru-RU" sz="2100" kern="1200" dirty="0"/>
        </a:p>
      </dsp:txBody>
      <dsp:txXfrm>
        <a:off x="6144265" y="1145135"/>
        <a:ext cx="2638733" cy="246192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EEB34B-C52E-4C99-9E6B-07292D98D8EA}">
      <dsp:nvSpPr>
        <dsp:cNvPr id="0" name=""/>
        <dsp:cNvSpPr/>
      </dsp:nvSpPr>
      <dsp:spPr>
        <a:xfrm>
          <a:off x="2044" y="83298"/>
          <a:ext cx="3355954" cy="832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Компенсаторная компетенция</a:t>
          </a:r>
          <a:endParaRPr lang="ru-RU" sz="2000" kern="1200" dirty="0"/>
        </a:p>
      </dsp:txBody>
      <dsp:txXfrm>
        <a:off x="2044" y="83298"/>
        <a:ext cx="3355954" cy="832395"/>
      </dsp:txXfrm>
    </dsp:sp>
    <dsp:sp modelId="{67B1913A-5E21-4545-A197-BA32BE48F244}">
      <dsp:nvSpPr>
        <dsp:cNvPr id="0" name=""/>
        <dsp:cNvSpPr/>
      </dsp:nvSpPr>
      <dsp:spPr>
        <a:xfrm>
          <a:off x="2044" y="915693"/>
          <a:ext cx="3355954" cy="32494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Выходы из трудного положения в процессе общения (словарные замены, дефиниции, жесты, мимика).</a:t>
          </a:r>
          <a:endParaRPr lang="ru-RU" sz="2000" kern="1200" dirty="0"/>
        </a:p>
      </dsp:txBody>
      <dsp:txXfrm>
        <a:off x="2044" y="915693"/>
        <a:ext cx="3355954" cy="3249479"/>
      </dsp:txXfrm>
    </dsp:sp>
    <dsp:sp modelId="{D7857939-7F74-4F94-9B41-67A914FF20FE}">
      <dsp:nvSpPr>
        <dsp:cNvPr id="0" name=""/>
        <dsp:cNvSpPr/>
      </dsp:nvSpPr>
      <dsp:spPr>
        <a:xfrm>
          <a:off x="3878751" y="83298"/>
          <a:ext cx="3031971" cy="8323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Учебно-познавательная компетенция</a:t>
          </a:r>
          <a:endParaRPr lang="ru-RU" sz="2000" kern="1200" dirty="0"/>
        </a:p>
      </dsp:txBody>
      <dsp:txXfrm>
        <a:off x="3878751" y="83298"/>
        <a:ext cx="3031971" cy="832395"/>
      </dsp:txXfrm>
    </dsp:sp>
    <dsp:sp modelId="{6843525F-BDB4-40BB-B498-C64B982783FC}">
      <dsp:nvSpPr>
        <dsp:cNvPr id="0" name=""/>
        <dsp:cNvSpPr/>
      </dsp:nvSpPr>
      <dsp:spPr>
        <a:xfrm>
          <a:off x="3878751" y="915693"/>
          <a:ext cx="3031971" cy="32494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Актуализирует метапредметные умения.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Обеспечивает функционирование всех коммуникативных умений и отражается в критериях их оценивания.</a:t>
          </a:r>
          <a:endParaRPr lang="ru-RU" sz="2000" kern="1200" dirty="0"/>
        </a:p>
      </dsp:txBody>
      <dsp:txXfrm>
        <a:off x="3878751" y="915693"/>
        <a:ext cx="3031971" cy="3249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444A7-8AE8-4F37-9A91-C671D58AB256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217A6-010A-4E77-BC7A-BD0377A1E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75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hyperlink" Target="https://www.englishteachers.ru/shop/ware/654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hyperlink" Target="http://www.titul.ru/audio/49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hyperlink" Target="http://www.titul.ru/audio/50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88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780" y="908720"/>
            <a:ext cx="8820472" cy="1470025"/>
          </a:xfrm>
        </p:spPr>
        <p:txBody>
          <a:bodyPr>
            <a:noAutofit/>
          </a:bodyPr>
          <a:lstStyle/>
          <a:p>
            <a:r>
              <a:rPr lang="ru-RU" sz="2800" b="1" dirty="0"/>
              <a:t>Расширяем возможности учебников: формирование коммуникативной компетенции учащихся на уроках английского языка с помощью дополнительных пособий и книг для чтения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517232"/>
            <a:ext cx="4816624" cy="117653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600" dirty="0" smtClean="0">
                <a:solidFill>
                  <a:schemeClr val="tx1"/>
                </a:solidFill>
              </a:rPr>
              <a:t>Буров Илья Михайлович,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r"/>
            <a:r>
              <a:rPr lang="ru-RU" sz="2600" dirty="0" smtClean="0">
                <a:solidFill>
                  <a:schemeClr val="tx1"/>
                </a:solidFill>
              </a:rPr>
              <a:t> ведущий методист издательства «Титул», </a:t>
            </a:r>
          </a:p>
          <a:p>
            <a:endParaRPr lang="ru-RU" dirty="0"/>
          </a:p>
        </p:txBody>
      </p:sp>
      <p:pic>
        <p:nvPicPr>
          <p:cNvPr id="4" name="Picture 2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80928"/>
            <a:ext cx="2844353" cy="1730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869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83954"/>
            <a:ext cx="8244408" cy="62740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1259632" y="332656"/>
            <a:ext cx="5112568" cy="5256584"/>
            <a:chOff x="1259632" y="332656"/>
            <a:chExt cx="5112568" cy="525658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419872" y="332656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Языковая компетенция</a:t>
              </a: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(лексика)</a:t>
              </a:r>
            </a:p>
          </p:txBody>
        </p:sp>
        <p:cxnSp>
          <p:nvCxnSpPr>
            <p:cNvPr id="8" name="Соединительная линия уступом 7"/>
            <p:cNvCxnSpPr>
              <a:stCxn id="6" idx="2"/>
            </p:cNvCxnSpPr>
            <p:nvPr/>
          </p:nvCxnSpPr>
          <p:spPr>
            <a:xfrm rot="5400000">
              <a:off x="917594" y="1610798"/>
              <a:ext cx="4320480" cy="36364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49587"/>
          <a:stretch>
            <a:fillRect/>
          </a:stretch>
        </p:blipFill>
        <p:spPr bwMode="auto">
          <a:xfrm>
            <a:off x="1259632" y="118679"/>
            <a:ext cx="4392488" cy="6630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012160" y="2708920"/>
            <a:ext cx="2952328" cy="936104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Речевая компетенция</a:t>
            </a:r>
          </a:p>
          <a:p>
            <a:pPr algn="ctr"/>
            <a:r>
              <a:rPr lang="ru-RU" dirty="0" smtClean="0">
                <a:solidFill>
                  <a:srgbClr val="003399"/>
                </a:solidFill>
              </a:rPr>
              <a:t>(обучение чтению)</a:t>
            </a:r>
          </a:p>
        </p:txBody>
      </p:sp>
      <p:cxnSp>
        <p:nvCxnSpPr>
          <p:cNvPr id="26" name="Соединительная линия уступом 25"/>
          <p:cNvCxnSpPr>
            <a:stCxn id="6" idx="1"/>
          </p:cNvCxnSpPr>
          <p:nvPr/>
        </p:nvCxnSpPr>
        <p:spPr>
          <a:xfrm rot="10800000">
            <a:off x="4572000" y="1916832"/>
            <a:ext cx="1440160" cy="1260140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оединительная линия уступом 36"/>
          <p:cNvCxnSpPr>
            <a:stCxn id="6" idx="2"/>
          </p:cNvCxnSpPr>
          <p:nvPr/>
        </p:nvCxnSpPr>
        <p:spPr>
          <a:xfrm rot="5400000">
            <a:off x="5058054" y="2582906"/>
            <a:ext cx="1368152" cy="3492388"/>
          </a:xfrm>
          <a:prstGeom prst="bentConnector2">
            <a:avLst/>
          </a:prstGeom>
          <a:ln w="28575">
            <a:solidFill>
              <a:srgbClr val="0000CC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9587"/>
          <a:stretch>
            <a:fillRect/>
          </a:stretch>
        </p:blipFill>
        <p:spPr bwMode="auto">
          <a:xfrm>
            <a:off x="4499992" y="96251"/>
            <a:ext cx="4392488" cy="6630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3933056"/>
            <a:ext cx="2952328" cy="1512168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3399"/>
              </a:solidFill>
            </a:endParaRPr>
          </a:p>
          <a:p>
            <a:pPr algn="ctr"/>
            <a:r>
              <a:rPr lang="ru-RU" dirty="0" smtClean="0">
                <a:solidFill>
                  <a:srgbClr val="003399"/>
                </a:solidFill>
              </a:rPr>
              <a:t>Учебно-познавательная компетенция, подготовка к устной части ЕГЭ (описание картинки, логика построения)</a:t>
            </a:r>
          </a:p>
          <a:p>
            <a:pPr algn="ctr"/>
            <a:endParaRPr lang="ru-RU" dirty="0">
              <a:noFill/>
            </a:endParaRPr>
          </a:p>
        </p:txBody>
      </p:sp>
      <p:cxnSp>
        <p:nvCxnSpPr>
          <p:cNvPr id="8" name="Соединительная линия уступом 7"/>
          <p:cNvCxnSpPr>
            <a:stCxn id="5" idx="3"/>
          </p:cNvCxnSpPr>
          <p:nvPr/>
        </p:nvCxnSpPr>
        <p:spPr>
          <a:xfrm flipV="1">
            <a:off x="3203848" y="2852936"/>
            <a:ext cx="1872208" cy="1836204"/>
          </a:xfrm>
          <a:prstGeom prst="bentConnector3">
            <a:avLst>
              <a:gd name="adj1" fmla="val 50000"/>
            </a:avLst>
          </a:prstGeom>
          <a:ln w="28575">
            <a:solidFill>
              <a:srgbClr val="0033CC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51520" y="2492896"/>
            <a:ext cx="2952328" cy="936104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Речевая компетенция</a:t>
            </a:r>
          </a:p>
          <a:p>
            <a:pPr algn="ctr"/>
            <a:r>
              <a:rPr lang="ru-RU" dirty="0" smtClean="0">
                <a:solidFill>
                  <a:srgbClr val="003399"/>
                </a:solidFill>
              </a:rPr>
              <a:t>(обучение чтению)</a:t>
            </a:r>
          </a:p>
        </p:txBody>
      </p:sp>
      <p:cxnSp>
        <p:nvCxnSpPr>
          <p:cNvPr id="12" name="Соединительная линия уступом 11"/>
          <p:cNvCxnSpPr>
            <a:stCxn id="11" idx="3"/>
          </p:cNvCxnSpPr>
          <p:nvPr/>
        </p:nvCxnSpPr>
        <p:spPr>
          <a:xfrm flipV="1">
            <a:off x="3203848" y="1340768"/>
            <a:ext cx="1872208" cy="1620180"/>
          </a:xfrm>
          <a:prstGeom prst="bentConnector3">
            <a:avLst>
              <a:gd name="adj1" fmla="val 30813"/>
            </a:avLst>
          </a:prstGeom>
          <a:ln w="28575">
            <a:solidFill>
              <a:srgbClr val="0033CC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16632"/>
            <a:ext cx="4339903" cy="657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063" b="41240"/>
          <a:stretch>
            <a:fillRect/>
          </a:stretch>
        </p:blipFill>
        <p:spPr bwMode="auto">
          <a:xfrm>
            <a:off x="2627784" y="476672"/>
            <a:ext cx="6284119" cy="51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4" name="Группа 43"/>
          <p:cNvGrpSpPr/>
          <p:nvPr/>
        </p:nvGrpSpPr>
        <p:grpSpPr>
          <a:xfrm>
            <a:off x="323528" y="692696"/>
            <a:ext cx="3420380" cy="2880320"/>
            <a:chOff x="323528" y="692696"/>
            <a:chExt cx="3420380" cy="288032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23528" y="2636912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>
                <a:solidFill>
                  <a:srgbClr val="003399"/>
                </a:solidFill>
              </a:endParaRP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Учебно-познавательная компетенция</a:t>
              </a:r>
            </a:p>
            <a:p>
              <a:pPr algn="ctr"/>
              <a:endParaRPr lang="ru-RU" dirty="0">
                <a:noFill/>
              </a:endParaRPr>
            </a:p>
          </p:txBody>
        </p:sp>
        <p:cxnSp>
          <p:nvCxnSpPr>
            <p:cNvPr id="40" name="Shape 39"/>
            <p:cNvCxnSpPr/>
            <p:nvPr/>
          </p:nvCxnSpPr>
          <p:spPr>
            <a:xfrm rot="5400000" flipH="1" flipV="1">
              <a:off x="1781690" y="674694"/>
              <a:ext cx="1944216" cy="1980220"/>
            </a:xfrm>
            <a:prstGeom prst="bentConnector2">
              <a:avLst/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hape 45"/>
          <p:cNvCxnSpPr>
            <a:stCxn id="8" idx="2"/>
          </p:cNvCxnSpPr>
          <p:nvPr/>
        </p:nvCxnSpPr>
        <p:spPr>
          <a:xfrm rot="16200000" flipH="1">
            <a:off x="2285746" y="3086962"/>
            <a:ext cx="936104" cy="1908212"/>
          </a:xfrm>
          <a:prstGeom prst="bentConnector2">
            <a:avLst/>
          </a:prstGeom>
          <a:ln w="28575">
            <a:solidFill>
              <a:srgbClr val="0000CC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49"/>
          <p:cNvGrpSpPr/>
          <p:nvPr/>
        </p:nvGrpSpPr>
        <p:grpSpPr>
          <a:xfrm>
            <a:off x="251520" y="4797152"/>
            <a:ext cx="3528392" cy="1728192"/>
            <a:chOff x="251520" y="4797152"/>
            <a:chExt cx="3528392" cy="1728192"/>
          </a:xfrm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251520" y="5589240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Социокультурная компетенция</a:t>
              </a:r>
            </a:p>
          </p:txBody>
        </p:sp>
        <p:cxnSp>
          <p:nvCxnSpPr>
            <p:cNvPr id="49" name="Shape 48"/>
            <p:cNvCxnSpPr>
              <a:stCxn id="47" idx="0"/>
            </p:cNvCxnSpPr>
            <p:nvPr/>
          </p:nvCxnSpPr>
          <p:spPr>
            <a:xfrm rot="5400000" flipH="1" flipV="1">
              <a:off x="2357754" y="4167082"/>
              <a:ext cx="792088" cy="2052228"/>
            </a:xfrm>
            <a:prstGeom prst="bentConnector2">
              <a:avLst/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05622"/>
            <a:ext cx="4523946" cy="6635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Группа 14"/>
          <p:cNvGrpSpPr/>
          <p:nvPr/>
        </p:nvGrpSpPr>
        <p:grpSpPr>
          <a:xfrm>
            <a:off x="179512" y="3861048"/>
            <a:ext cx="4392488" cy="2088232"/>
            <a:chOff x="179512" y="3861048"/>
            <a:chExt cx="4392488" cy="208823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79512" y="3861048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Языковая компетенция</a:t>
              </a: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(грамматика, лексика)</a:t>
              </a:r>
            </a:p>
          </p:txBody>
        </p:sp>
        <p:cxnSp>
          <p:nvCxnSpPr>
            <p:cNvPr id="8" name="Shape 7"/>
            <p:cNvCxnSpPr>
              <a:stCxn id="6" idx="2"/>
            </p:cNvCxnSpPr>
            <p:nvPr/>
          </p:nvCxnSpPr>
          <p:spPr>
            <a:xfrm rot="16200000" flipH="1">
              <a:off x="2393758" y="4059070"/>
              <a:ext cx="1152128" cy="2628292"/>
            </a:xfrm>
            <a:prstGeom prst="bentConnector2">
              <a:avLst/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>
              <a:stCxn id="6" idx="3"/>
            </p:cNvCxnSpPr>
            <p:nvPr/>
          </p:nvCxnSpPr>
          <p:spPr>
            <a:xfrm>
              <a:off x="3131840" y="4329100"/>
              <a:ext cx="1440160" cy="36004"/>
            </a:xfrm>
            <a:prstGeom prst="straightConnector1">
              <a:avLst/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179512" y="2492896"/>
            <a:ext cx="4392488" cy="936104"/>
            <a:chOff x="179512" y="2492896"/>
            <a:chExt cx="4392488" cy="936104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79512" y="2492896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Речевая компетенция</a:t>
              </a: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(обучение чтению)</a:t>
              </a:r>
            </a:p>
          </p:txBody>
        </p:sp>
        <p:cxnSp>
          <p:nvCxnSpPr>
            <p:cNvPr id="13" name="Соединительная линия уступом 12"/>
            <p:cNvCxnSpPr>
              <a:stCxn id="11" idx="3"/>
            </p:cNvCxnSpPr>
            <p:nvPr/>
          </p:nvCxnSpPr>
          <p:spPr>
            <a:xfrm>
              <a:off x="3131840" y="2960948"/>
              <a:ext cx="1440160" cy="32403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8640"/>
            <a:ext cx="4320479" cy="6540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b="32843"/>
          <a:stretch>
            <a:fillRect/>
          </a:stretch>
        </p:blipFill>
        <p:spPr bwMode="auto">
          <a:xfrm>
            <a:off x="3131839" y="188640"/>
            <a:ext cx="5878685" cy="5976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7" name="Группа 26"/>
          <p:cNvGrpSpPr/>
          <p:nvPr/>
        </p:nvGrpSpPr>
        <p:grpSpPr>
          <a:xfrm>
            <a:off x="107504" y="404664"/>
            <a:ext cx="3816424" cy="3024336"/>
            <a:chOff x="107504" y="404664"/>
            <a:chExt cx="3816424" cy="302433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07504" y="2492896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Речевая компетенция</a:t>
              </a: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(обучение письму, чтению)</a:t>
              </a:r>
            </a:p>
          </p:txBody>
        </p:sp>
        <p:cxnSp>
          <p:nvCxnSpPr>
            <p:cNvPr id="19" name="Shape 18"/>
            <p:cNvCxnSpPr/>
            <p:nvPr/>
          </p:nvCxnSpPr>
          <p:spPr>
            <a:xfrm flipV="1">
              <a:off x="1763688" y="404664"/>
              <a:ext cx="2160240" cy="2088232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hape 22"/>
            <p:cNvCxnSpPr>
              <a:stCxn id="7" idx="2"/>
            </p:cNvCxnSpPr>
            <p:nvPr/>
          </p:nvCxnSpPr>
          <p:spPr>
            <a:xfrm rot="5400000" flipH="1" flipV="1">
              <a:off x="2537774" y="2186862"/>
              <a:ext cx="288032" cy="2196244"/>
            </a:xfrm>
            <a:prstGeom prst="curvedConnector4">
              <a:avLst>
                <a:gd name="adj1" fmla="val -79366"/>
                <a:gd name="adj2" fmla="val 83607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107504" y="692696"/>
            <a:ext cx="8640960" cy="4392488"/>
            <a:chOff x="107504" y="692696"/>
            <a:chExt cx="8640960" cy="4392488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07504" y="4149080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Социокультурная компетенция</a:t>
              </a:r>
            </a:p>
          </p:txBody>
        </p:sp>
        <p:cxnSp>
          <p:nvCxnSpPr>
            <p:cNvPr id="32" name="Shape 31"/>
            <p:cNvCxnSpPr>
              <a:stCxn id="29" idx="2"/>
            </p:cNvCxnSpPr>
            <p:nvPr/>
          </p:nvCxnSpPr>
          <p:spPr>
            <a:xfrm rot="5400000" flipH="1" flipV="1">
              <a:off x="2969822" y="-693458"/>
              <a:ext cx="4392488" cy="7164796"/>
            </a:xfrm>
            <a:prstGeom prst="curvedConnector4">
              <a:avLst>
                <a:gd name="adj1" fmla="val -5204"/>
                <a:gd name="adj2" fmla="val 102110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107504" y="1196752"/>
            <a:ext cx="3888432" cy="5328592"/>
            <a:chOff x="107504" y="1196752"/>
            <a:chExt cx="3888432" cy="5328592"/>
          </a:xfrm>
        </p:grpSpPr>
        <p:sp>
          <p:nvSpPr>
            <p:cNvPr id="52" name="Скругленный прямоугольник 51"/>
            <p:cNvSpPr/>
            <p:nvPr/>
          </p:nvSpPr>
          <p:spPr>
            <a:xfrm>
              <a:off x="107504" y="5589240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>
                <a:solidFill>
                  <a:srgbClr val="003399"/>
                </a:solidFill>
              </a:endParaRP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Учебно-познавательная компетенция</a:t>
              </a:r>
            </a:p>
            <a:p>
              <a:pPr algn="ctr"/>
              <a:endParaRPr lang="ru-RU" dirty="0">
                <a:noFill/>
              </a:endParaRPr>
            </a:p>
          </p:txBody>
        </p:sp>
        <p:cxnSp>
          <p:nvCxnSpPr>
            <p:cNvPr id="55" name="Shape 54"/>
            <p:cNvCxnSpPr>
              <a:stCxn id="52" idx="3"/>
            </p:cNvCxnSpPr>
            <p:nvPr/>
          </p:nvCxnSpPr>
          <p:spPr>
            <a:xfrm flipV="1">
              <a:off x="3059832" y="1196752"/>
              <a:ext cx="936104" cy="4860540"/>
            </a:xfrm>
            <a:prstGeom prst="curvedConnector2">
              <a:avLst/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08780"/>
            <a:ext cx="4392488" cy="6635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Группа 5"/>
          <p:cNvGrpSpPr/>
          <p:nvPr/>
        </p:nvGrpSpPr>
        <p:grpSpPr>
          <a:xfrm>
            <a:off x="251520" y="1052736"/>
            <a:ext cx="3600400" cy="3888432"/>
            <a:chOff x="107504" y="-459432"/>
            <a:chExt cx="3600400" cy="388843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07504" y="2492896"/>
              <a:ext cx="2952328" cy="936104"/>
            </a:xfrm>
            <a:prstGeom prst="roundRect">
              <a:avLst/>
            </a:prstGeom>
            <a:noFill/>
            <a:ln w="28575">
              <a:solidFill>
                <a:srgbClr val="00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Речевая компетенция</a:t>
              </a:r>
            </a:p>
            <a:p>
              <a:pPr algn="ctr"/>
              <a:r>
                <a:rPr lang="ru-RU" dirty="0" smtClean="0">
                  <a:solidFill>
                    <a:srgbClr val="003399"/>
                  </a:solidFill>
                </a:rPr>
                <a:t>(обучение чтению)</a:t>
              </a:r>
            </a:p>
          </p:txBody>
        </p:sp>
        <p:cxnSp>
          <p:nvCxnSpPr>
            <p:cNvPr id="8" name="Shape 18"/>
            <p:cNvCxnSpPr/>
            <p:nvPr/>
          </p:nvCxnSpPr>
          <p:spPr>
            <a:xfrm rot="5400000" flipH="1" flipV="1">
              <a:off x="1223628" y="80628"/>
              <a:ext cx="2952328" cy="1872208"/>
            </a:xfrm>
            <a:prstGeom prst="curvedConnector3">
              <a:avLst>
                <a:gd name="adj1" fmla="val 100552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hape 8"/>
            <p:cNvCxnSpPr>
              <a:stCxn id="7" idx="2"/>
            </p:cNvCxnSpPr>
            <p:nvPr/>
          </p:nvCxnSpPr>
          <p:spPr>
            <a:xfrm rot="5400000" flipH="1" flipV="1">
              <a:off x="1997714" y="1718810"/>
              <a:ext cx="1296144" cy="2124236"/>
            </a:xfrm>
            <a:prstGeom prst="curvedConnector4">
              <a:avLst>
                <a:gd name="adj1" fmla="val -36288"/>
                <a:gd name="adj2" fmla="val 84746"/>
              </a:avLst>
            </a:prstGeom>
            <a:ln w="28575">
              <a:solidFill>
                <a:srgbClr val="0000CC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englishteachers.ru/uploadedfiles/waresimgs/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8433" cy="2420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664" y="620688"/>
            <a:ext cx="8665233" cy="6120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1133" y="4149080"/>
            <a:ext cx="8035365" cy="244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802903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englishteachers.ru/uploadedfiles/waresimgs/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8433" cy="2420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519244"/>
            <a:ext cx="7081673" cy="51981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englishteachers.ru/uploadedfiles/waresimgs/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8433" cy="2420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425970" cy="6192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обсудим: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Хватает ли вам материалов для формирования коммуникативной компетенции?</a:t>
            </a:r>
          </a:p>
          <a:p>
            <a:r>
              <a:rPr lang="ru-RU" dirty="0" smtClean="0"/>
              <a:t>Что является, по вашему мнению, залогом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коммуникативной компетенции?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5603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Учащиеся познакомятся:</a:t>
            </a:r>
          </a:p>
          <a:p>
            <a:r>
              <a:rPr lang="ru-RU" dirty="0" smtClean="0"/>
              <a:t>с историей Великобритании и США в интересной художественной форме;</a:t>
            </a:r>
          </a:p>
          <a:p>
            <a:r>
              <a:rPr lang="ru-RU" dirty="0" smtClean="0"/>
              <a:t>с повседневной жизнью англичан через увлекательные рассказы;</a:t>
            </a:r>
          </a:p>
          <a:p>
            <a:r>
              <a:rPr lang="ru-RU" dirty="0" smtClean="0"/>
              <a:t>с произведениями американских и британских писателей;</a:t>
            </a:r>
            <a:endParaRPr lang="ru-RU" dirty="0"/>
          </a:p>
        </p:txBody>
      </p:sp>
      <p:pic>
        <p:nvPicPr>
          <p:cNvPr id="2050" name="Picture 2" descr="https://www.englishteachers.ru/uploadedfiles/waresimgs/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1311202" cy="1728192"/>
          </a:xfrm>
          <a:prstGeom prst="rect">
            <a:avLst/>
          </a:prstGeom>
          <a:noFill/>
        </p:spPr>
      </p:pic>
      <p:pic>
        <p:nvPicPr>
          <p:cNvPr id="2052" name="Picture 4" descr="https://www.englishteachers.ru/uploadedfiles/waresimgs/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8640"/>
            <a:ext cx="1327423" cy="1754263"/>
          </a:xfrm>
          <a:prstGeom prst="rect">
            <a:avLst/>
          </a:prstGeom>
          <a:noFill/>
        </p:spPr>
      </p:pic>
      <p:pic>
        <p:nvPicPr>
          <p:cNvPr id="2054" name="Picture 6" descr="https://www.englishteachers.ru/uploadedfiles/waresimgs/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88640"/>
            <a:ext cx="1368152" cy="1800200"/>
          </a:xfrm>
          <a:prstGeom prst="rect">
            <a:avLst/>
          </a:prstGeom>
          <a:noFill/>
        </p:spPr>
      </p:pic>
      <p:pic>
        <p:nvPicPr>
          <p:cNvPr id="2056" name="Picture 8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1399431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02728"/>
            <a:ext cx="6124045" cy="5955272"/>
          </a:xfrm>
          <a:prstGeom prst="rect">
            <a:avLst/>
          </a:prstGeom>
        </p:spPr>
      </p:pic>
      <p:pic>
        <p:nvPicPr>
          <p:cNvPr id="5" name="Рисунок 4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678459" cy="23042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3372"/>
            <a:ext cx="4976904" cy="654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678459" cy="230425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www.englishteachers.ru/uploadedfiles/waresimgs/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1368152" cy="1800200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33075" t="17718" r="35623" b="29864"/>
          <a:stretch>
            <a:fillRect/>
          </a:stretch>
        </p:blipFill>
        <p:spPr bwMode="auto">
          <a:xfrm>
            <a:off x="2483768" y="260648"/>
            <a:ext cx="4821492" cy="645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562074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Социокультурный</a:t>
            </a:r>
            <a:r>
              <a:rPr lang="ru-RU" sz="2400" dirty="0" smtClean="0"/>
              <a:t> компонент в чтении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6" y="916937"/>
            <a:ext cx="459668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365" y="1131840"/>
            <a:ext cx="4143375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360"/>
            <a:ext cx="1347788" cy="1795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1596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562074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Социокультурный</a:t>
            </a:r>
            <a:r>
              <a:rPr lang="ru-RU" sz="2400" dirty="0" smtClean="0"/>
              <a:t> компонент в чтении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6" y="916937"/>
            <a:ext cx="459668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365" y="1131840"/>
            <a:ext cx="4143375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360"/>
            <a:ext cx="1347788" cy="1795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66" y="2492896"/>
            <a:ext cx="916396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3662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562074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Социокультурный</a:t>
            </a:r>
            <a:r>
              <a:rPr lang="ru-RU" sz="2400" dirty="0" smtClean="0"/>
              <a:t> компонент в чтении</a:t>
            </a:r>
            <a:endParaRPr lang="ru-RU" sz="2400" dirty="0"/>
          </a:p>
        </p:txBody>
      </p:sp>
      <p:pic>
        <p:nvPicPr>
          <p:cNvPr id="7173" name="Picture 5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360"/>
            <a:ext cx="1347788" cy="1795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02215"/>
            <a:ext cx="4181475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0095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562074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Социокультурный</a:t>
            </a:r>
            <a:r>
              <a:rPr lang="ru-RU" sz="2400" dirty="0" smtClean="0"/>
              <a:t> компонент в чтении</a:t>
            </a:r>
            <a:endParaRPr lang="ru-RU" sz="2400" dirty="0"/>
          </a:p>
        </p:txBody>
      </p:sp>
      <p:pic>
        <p:nvPicPr>
          <p:cNvPr id="7173" name="Picture 5" descr="https://www.englishteachers.ru/uploadedfiles/waresimgs/5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360"/>
            <a:ext cx="1347788" cy="1795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02215"/>
            <a:ext cx="4181475" cy="577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8424936" cy="321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10945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Readup2_page1.jpg"/>
          <p:cNvPicPr>
            <a:picLocks noChangeAspect="1"/>
          </p:cNvPicPr>
          <p:nvPr/>
        </p:nvPicPr>
        <p:blipFill rotWithShape="1">
          <a:blip r:embed="rId2" cstate="print"/>
          <a:srcRect l="50407"/>
          <a:stretch/>
        </p:blipFill>
        <p:spPr bwMode="auto">
          <a:xfrm>
            <a:off x="4258164" y="260648"/>
            <a:ext cx="4706324" cy="6474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2636912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</a:t>
            </a:r>
            <a:r>
              <a:rPr lang="ru-RU" sz="1800" kern="1200" dirty="0" smtClean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компетенция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3" y="458112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кругленная соединительная линия 6"/>
          <p:cNvCxnSpPr>
            <a:stCxn id="4" idx="0"/>
          </p:cNvCxnSpPr>
          <p:nvPr/>
        </p:nvCxnSpPr>
        <p:spPr>
          <a:xfrm rot="5400000" flipH="1" flipV="1">
            <a:off x="2285693" y="422613"/>
            <a:ext cx="1872208" cy="2556390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кругленная соединительная линия 8"/>
          <p:cNvCxnSpPr>
            <a:stCxn id="5" idx="0"/>
          </p:cNvCxnSpPr>
          <p:nvPr/>
        </p:nvCxnSpPr>
        <p:spPr>
          <a:xfrm rot="5400000" flipH="1" flipV="1">
            <a:off x="2725938" y="2807075"/>
            <a:ext cx="991716" cy="2556391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9343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88640"/>
            <a:ext cx="4916768" cy="6552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5749" y="3356992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кругленная соединительная линия 7"/>
          <p:cNvCxnSpPr/>
          <p:nvPr/>
        </p:nvCxnSpPr>
        <p:spPr>
          <a:xfrm flipV="1">
            <a:off x="1259632" y="476672"/>
            <a:ext cx="3096344" cy="2880320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4528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864096"/>
          </a:xfrm>
        </p:spPr>
        <p:txBody>
          <a:bodyPr>
            <a:noAutofit/>
          </a:bodyPr>
          <a:lstStyle/>
          <a:p>
            <a:r>
              <a:rPr lang="ru-RU" sz="2800" dirty="0" smtClean="0"/>
              <a:t>Выпускники школы приобретают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коммуникативную компетенцию </a:t>
            </a:r>
            <a:r>
              <a:rPr lang="ru-RU" sz="2800" dirty="0" smtClean="0"/>
              <a:t>в совокупности её составляющих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778720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333" r="1" b="1340"/>
          <a:stretch/>
        </p:blipFill>
        <p:spPr>
          <a:xfrm>
            <a:off x="107505" y="864289"/>
            <a:ext cx="8814494" cy="5976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843808" y="34689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кругленная соединительная линия 7"/>
          <p:cNvCxnSpPr/>
          <p:nvPr/>
        </p:nvCxnSpPr>
        <p:spPr>
          <a:xfrm rot="5400000">
            <a:off x="2388681" y="993759"/>
            <a:ext cx="1954265" cy="1908105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6789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078"/>
            <a:ext cx="1584176" cy="2188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620688"/>
            <a:ext cx="8800672" cy="5904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9635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02446"/>
            <a:ext cx="4957539" cy="66588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2495873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7241" y="3431863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компетенция 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Скругленная соединительная линия 11"/>
          <p:cNvCxnSpPr>
            <a:stCxn id="9" idx="0"/>
          </p:cNvCxnSpPr>
          <p:nvPr/>
        </p:nvCxnSpPr>
        <p:spPr>
          <a:xfrm rot="5400000" flipH="1" flipV="1">
            <a:off x="1960169" y="460106"/>
            <a:ext cx="1947193" cy="2124342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https://www.englishteachers.ru/uploadedfiles/waresimgs/2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82" y="102446"/>
            <a:ext cx="1525599" cy="2102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859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www.englishteachers.ru/uploadedfiles/waresimgs/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82" y="102446"/>
            <a:ext cx="1525599" cy="2102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76917"/>
            <a:ext cx="4971665" cy="6656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23528" y="400506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7" y="3052564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компетенция 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" name="Скругленная соединительная линия 9"/>
          <p:cNvCxnSpPr>
            <a:stCxn id="8" idx="0"/>
          </p:cNvCxnSpPr>
          <p:nvPr/>
        </p:nvCxnSpPr>
        <p:spPr>
          <a:xfrm rot="5400000" flipH="1" flipV="1">
            <a:off x="2128325" y="824914"/>
            <a:ext cx="1898910" cy="2556391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www.englishteachers.ru/uploadedfiles/waresimgs/3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728192" cy="2381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26412"/>
            <a:ext cx="4775075" cy="65429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97021"/>
            <a:ext cx="4969768" cy="6572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76672"/>
            <a:ext cx="7172325" cy="6048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5919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www.englishteachers.ru/uploadedfiles/waresimgs/3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728192" cy="2381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66820"/>
            <a:ext cx="4884704" cy="6572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57089" y="472514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Социокультурная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3077158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компетенция 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flipV="1">
            <a:off x="1446392" y="476673"/>
            <a:ext cx="2909585" cy="2600485"/>
          </a:xfrm>
          <a:prstGeom prst="curved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>
            <a:stCxn id="7" idx="3"/>
          </p:cNvCxnSpPr>
          <p:nvPr/>
        </p:nvCxnSpPr>
        <p:spPr>
          <a:xfrm flipV="1">
            <a:off x="3109204" y="3453056"/>
            <a:ext cx="1246773" cy="1740083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302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04154" y="116632"/>
            <a:ext cx="4756986" cy="6552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6184" cy="2265693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046" y="145833"/>
            <a:ext cx="6757905" cy="65235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2448" y="5279976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2294894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компетенция 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 flipV="1">
            <a:off x="1857891" y="385096"/>
            <a:ext cx="1931339" cy="1880597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flipV="1">
            <a:off x="1282601" y="4725144"/>
            <a:ext cx="2425303" cy="579985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2847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8330"/>
          <a:stretch/>
        </p:blipFill>
        <p:spPr>
          <a:xfrm>
            <a:off x="3347864" y="136444"/>
            <a:ext cx="5475157" cy="6632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38490"/>
            <a:ext cx="1656184" cy="226569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40727" y="4221088"/>
            <a:ext cx="2952115" cy="95250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компетенция 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5499" y="2772632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" name="Скругленная соединительная линия 8"/>
          <p:cNvCxnSpPr>
            <a:stCxn id="7" idx="0"/>
          </p:cNvCxnSpPr>
          <p:nvPr/>
        </p:nvCxnSpPr>
        <p:spPr>
          <a:xfrm rot="5400000" flipH="1" flipV="1">
            <a:off x="2272834" y="977523"/>
            <a:ext cx="1143832" cy="2446387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flipV="1">
            <a:off x="1763689" y="2088500"/>
            <a:ext cx="2304255" cy="2132588"/>
          </a:xfrm>
          <a:prstGeom prst="curved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flipV="1">
            <a:off x="3092842" y="4077072"/>
            <a:ext cx="975102" cy="864096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flipV="1">
            <a:off x="2516778" y="2996798"/>
            <a:ext cx="1551166" cy="1224290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440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54280"/>
            <a:ext cx="4824536" cy="6603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38490"/>
            <a:ext cx="1656184" cy="2265693"/>
          </a:xfrm>
          <a:prstGeom prst="rect">
            <a:avLst/>
          </a:prstGeom>
          <a:noFill/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2" cstate="print"/>
          <a:srcRect l="-1870" t="26267" b="8308"/>
          <a:stretch/>
        </p:blipFill>
        <p:spPr>
          <a:xfrm>
            <a:off x="2699791" y="865439"/>
            <a:ext cx="6356513" cy="55878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87631" y="3212976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7630" y="4760125"/>
            <a:ext cx="2952115" cy="931756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</a:t>
            </a:r>
            <a:r>
              <a:rPr lang="ru-RU" sz="1800" kern="1200" dirty="0" smtClean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компетенция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(говорение, письмо)</a:t>
            </a:r>
            <a:endParaRPr lang="ru-RU" sz="1200" dirty="0">
              <a:effectLst/>
              <a:ea typeface="Times New Roman" panose="02020603050405020304" pitchFamily="18" charset="0"/>
            </a:endParaRPr>
          </a:p>
        </p:txBody>
      </p:sp>
      <p:cxnSp>
        <p:nvCxnSpPr>
          <p:cNvPr id="10" name="Скругленная соединительная линия 9"/>
          <p:cNvCxnSpPr>
            <a:stCxn id="6" idx="0"/>
          </p:cNvCxnSpPr>
          <p:nvPr/>
        </p:nvCxnSpPr>
        <p:spPr>
          <a:xfrm rot="5400000" flipH="1" flipV="1">
            <a:off x="1907704" y="980729"/>
            <a:ext cx="2088232" cy="2376263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>
            <a:stCxn id="8" idx="3"/>
          </p:cNvCxnSpPr>
          <p:nvPr/>
        </p:nvCxnSpPr>
        <p:spPr>
          <a:xfrm>
            <a:off x="3239745" y="5226003"/>
            <a:ext cx="900207" cy="219221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>
            <a:stCxn id="8" idx="2"/>
          </p:cNvCxnSpPr>
          <p:nvPr/>
        </p:nvCxnSpPr>
        <p:spPr>
          <a:xfrm rot="16200000" flipH="1">
            <a:off x="2794303" y="4661266"/>
            <a:ext cx="315034" cy="2376264"/>
          </a:xfrm>
          <a:prstGeom prst="curvedConnector2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781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813" r="5158"/>
          <a:stretch/>
        </p:blipFill>
        <p:spPr>
          <a:xfrm>
            <a:off x="1475656" y="2060848"/>
            <a:ext cx="7056784" cy="4169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04477"/>
            <a:ext cx="1624466" cy="224440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4048" y="75868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10800000" flipV="1">
            <a:off x="3347864" y="1306822"/>
            <a:ext cx="1620788" cy="898042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840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составляющих коммуникативной компетенции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2420888"/>
          <a:ext cx="8784976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6586" y="152636"/>
            <a:ext cx="5867474" cy="6552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04477"/>
            <a:ext cx="1624466" cy="224440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07505" y="2852936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3824986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Социокультурная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5400000" flipH="1" flipV="1">
            <a:off x="2105754" y="494647"/>
            <a:ext cx="2340205" cy="2304256"/>
          </a:xfrm>
          <a:prstGeom prst="bentConnector3">
            <a:avLst>
              <a:gd name="adj1" fmla="val 97214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8375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0519" y="200166"/>
            <a:ext cx="6612953" cy="6469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00166"/>
            <a:ext cx="1656184" cy="2288227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07504" y="4657761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 dirty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</a:t>
            </a:r>
            <a:r>
              <a:rPr lang="ru-RU" dirty="0" smtClean="0">
                <a:solidFill>
                  <a:srgbClr val="00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письму</a:t>
            </a:r>
            <a:r>
              <a:rPr lang="ru-RU" sz="1800" kern="1200" dirty="0" smtClean="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 cstate="print"/>
          <a:srcRect b="64689"/>
          <a:stretch/>
        </p:blipFill>
        <p:spPr>
          <a:xfrm>
            <a:off x="107504" y="1124744"/>
            <a:ext cx="8905968" cy="3076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8" name="Соединительная линия уступом 7"/>
          <p:cNvCxnSpPr/>
          <p:nvPr/>
        </p:nvCxnSpPr>
        <p:spPr>
          <a:xfrm rot="5400000" flipH="1" flipV="1">
            <a:off x="-200920" y="2056324"/>
            <a:ext cx="3172978" cy="2029899"/>
          </a:xfrm>
          <a:prstGeom prst="bentConnector3">
            <a:avLst>
              <a:gd name="adj1" fmla="val 101233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0680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16632"/>
            <a:ext cx="5975266" cy="64717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00166"/>
            <a:ext cx="1656184" cy="2288227"/>
          </a:xfrm>
          <a:prstGeom prst="rect">
            <a:avLst/>
          </a:prstGeom>
          <a:noFill/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2" cstate="print"/>
          <a:srcRect b="60123"/>
          <a:stretch/>
        </p:blipFill>
        <p:spPr>
          <a:xfrm>
            <a:off x="678347" y="908720"/>
            <a:ext cx="8465653" cy="36563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2050" y="480565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оединительная линия уступом 7"/>
          <p:cNvCxnSpPr>
            <a:stCxn id="7" idx="0"/>
          </p:cNvCxnSpPr>
          <p:nvPr/>
        </p:nvCxnSpPr>
        <p:spPr>
          <a:xfrm rot="5400000" flipH="1" flipV="1">
            <a:off x="277489" y="2383355"/>
            <a:ext cx="3752922" cy="1091684"/>
          </a:xfrm>
          <a:prstGeom prst="bentConnector3">
            <a:avLst>
              <a:gd name="adj1" fmla="val 99745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469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16632"/>
            <a:ext cx="5915560" cy="6624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00166"/>
            <a:ext cx="1656184" cy="2288227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14475" y="5517232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Компенсаторная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475" y="4581242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475" y="295638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2987824" y="4653136"/>
            <a:ext cx="1368152" cy="144016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 flipV="1">
            <a:off x="3066590" y="2132856"/>
            <a:ext cx="1361394" cy="1152128"/>
          </a:xfrm>
          <a:prstGeom prst="curvedConnector3">
            <a:avLst/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2103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2183" y="24050"/>
            <a:ext cx="6280809" cy="6833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https://www.englishteachers.ru/uploadedfiles/waresimgs/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7869"/>
            <a:ext cx="1728192" cy="2337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67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2904" y="101096"/>
            <a:ext cx="6100694" cy="6640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s://www.englishteachers.ru/uploadedfiles/waresimgs/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7869"/>
            <a:ext cx="1728192" cy="2337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2" cstate="print"/>
          <a:srcRect t="29513"/>
          <a:stretch/>
        </p:blipFill>
        <p:spPr>
          <a:xfrm>
            <a:off x="899592" y="562215"/>
            <a:ext cx="8054046" cy="6179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347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7869"/>
            <a:ext cx="1728192" cy="2337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8856984" cy="53614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212357"/>
            <a:ext cx="5643685" cy="5184576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447146" y="17870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10800000" flipV="1">
            <a:off x="2267744" y="1044712"/>
            <a:ext cx="1179402" cy="440071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545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7869"/>
            <a:ext cx="1728192" cy="2337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8424936" cy="6114873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275962" y="6858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16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1542" y="147643"/>
            <a:ext cx="6273554" cy="65217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http://www.titul.ru/central/pickup.php?s=www_titul_ru&amp;i=8ka6g52mlniacje8rk3vg45g1yham21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7643"/>
            <a:ext cx="1724451" cy="2345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4005064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Социокультурная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" name="Скругленная соединительная линия 7"/>
          <p:cNvCxnSpPr>
            <a:stCxn id="6" idx="0"/>
          </p:cNvCxnSpPr>
          <p:nvPr/>
        </p:nvCxnSpPr>
        <p:spPr>
          <a:xfrm rot="16200000" flipH="1">
            <a:off x="2682019" y="2799102"/>
            <a:ext cx="467995" cy="2879918"/>
          </a:xfrm>
          <a:prstGeom prst="curvedConnector4">
            <a:avLst>
              <a:gd name="adj1" fmla="val -48847"/>
              <a:gd name="adj2" fmla="val 75627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6852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14500"/>
            <a:ext cx="5975691" cy="6656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4" descr="http://www.titul.ru/central/pickup.php?s=www_titul_ru&amp;i=8ka6g52mlniacje8rk3vg45g1yham21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7643"/>
            <a:ext cx="1724451" cy="2345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20457" y="2938512"/>
            <a:ext cx="2699792" cy="1008112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flipV="1">
            <a:off x="2543209" y="2420888"/>
            <a:ext cx="1668751" cy="517625"/>
          </a:xfrm>
          <a:prstGeom prst="bentConnector3">
            <a:avLst>
              <a:gd name="adj1" fmla="val 9664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8622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9068432"/>
              </p:ext>
            </p:extLst>
          </p:nvPr>
        </p:nvGraphicFramePr>
        <p:xfrm>
          <a:off x="1115616" y="1484784"/>
          <a:ext cx="691276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12180" y="116632"/>
            <a:ext cx="8964488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Содержание составляющих коммуникативной компетенции </a:t>
            </a:r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(продолжение)</a:t>
            </a: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itul.ru/central/pickup.php?s=www_titul_ru&amp;i=6pfvkr5jsjja8q37i7o6fktgqad6vw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269"/>
            <a:ext cx="1872208" cy="2566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510" y="1268760"/>
            <a:ext cx="8877989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107446" y="209202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Социокультурная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10800000" flipV="1">
            <a:off x="2483768" y="1086646"/>
            <a:ext cx="623678" cy="542154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4930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itul.ru/central/pickup.php?s=www_titul_ru&amp;i=6pfvkr5jsjja8q37i7o6fktgqad6vw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269"/>
            <a:ext cx="1872208" cy="2566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836712"/>
            <a:ext cx="8222334" cy="583264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932040" y="135709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Языковая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(лексика)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746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itul.ru/central/pickup.php?s=www_titul_ru&amp;i=6pfvkr5jsjja8q37i7o6fktgqad6vw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269"/>
            <a:ext cx="1872208" cy="2566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126" y="1196752"/>
            <a:ext cx="8950916" cy="5328592"/>
          </a:xfrm>
          <a:prstGeom prst="rect">
            <a:avLst/>
          </a:prstGeom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3" cstate="print"/>
          <a:srcRect r="51079"/>
          <a:stretch/>
        </p:blipFill>
        <p:spPr>
          <a:xfrm>
            <a:off x="319147" y="67134"/>
            <a:ext cx="5525410" cy="6723731"/>
          </a:xfrm>
          <a:prstGeom prst="rect">
            <a:avLst/>
          </a:prstGeo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3" cstate="print"/>
          <a:srcRect l="53889" t="72816"/>
          <a:stretch/>
        </p:blipFill>
        <p:spPr>
          <a:xfrm>
            <a:off x="1449773" y="4077072"/>
            <a:ext cx="7615359" cy="267268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5971742" y="101877"/>
            <a:ext cx="2952115" cy="935990"/>
          </a:xfrm>
          <a:prstGeom prst="roundRect">
            <a:avLst/>
          </a:prstGeom>
          <a:noFill/>
          <a:ln w="28575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компетенция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kern="1200">
                <a:solidFill>
                  <a:srgbClr val="0033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(обучение чтению)</a:t>
            </a:r>
            <a:endParaRPr lang="ru-RU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5400000">
            <a:off x="4208635" y="2153992"/>
            <a:ext cx="2990496" cy="719390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10800000">
            <a:off x="2087778" y="134269"/>
            <a:ext cx="3852885" cy="675350"/>
          </a:xfrm>
          <a:prstGeom prst="bentConnector3">
            <a:avLst>
              <a:gd name="adj1" fmla="val 5501"/>
            </a:avLst>
          </a:prstGeom>
          <a:ln w="28575">
            <a:solidFill>
              <a:srgbClr val="0000C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997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dirty="0" smtClean="0"/>
              <a:t>Использование песен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006475"/>
            <a:ext cx="4176713" cy="5773738"/>
          </a:xfrm>
          <a:noFill/>
        </p:spPr>
      </p:pic>
      <p:pic>
        <p:nvPicPr>
          <p:cNvPr id="5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862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“Songs and Poems for School”</a:t>
            </a:r>
            <a:endParaRPr lang="ru-RU" dirty="0" smtClean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908720"/>
            <a:ext cx="4103687" cy="5673725"/>
          </a:xfrm>
          <a:noFill/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0032" y="908720"/>
            <a:ext cx="4103688" cy="5640388"/>
          </a:xfrm>
          <a:noFill/>
        </p:spPr>
      </p:pic>
      <p:pic>
        <p:nvPicPr>
          <p:cNvPr id="5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34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6162"/>
            <a:ext cx="3957064" cy="54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377515"/>
            <a:ext cx="3985166" cy="548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530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551159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47" y="744012"/>
            <a:ext cx="8729742" cy="59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0"/>
            <a:ext cx="1277547" cy="1789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4675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ru-RU" dirty="0" err="1" smtClean="0"/>
              <a:t>Социокультурный</a:t>
            </a:r>
            <a:r>
              <a:rPr lang="ru-RU" dirty="0" smtClean="0"/>
              <a:t> компонент</a:t>
            </a:r>
            <a:endParaRPr lang="ru-RU" dirty="0"/>
          </a:p>
        </p:txBody>
      </p:sp>
      <p:sp>
        <p:nvSpPr>
          <p:cNvPr id="57346" name="AutoShape 2" descr="https://www.englishteachers.ru/uploadedfiles/waresimgs/5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873638" cy="533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0725" t="35634" r="52546" b="18227"/>
          <a:stretch>
            <a:fillRect/>
          </a:stretch>
        </p:blipFill>
        <p:spPr bwMode="auto">
          <a:xfrm>
            <a:off x="0" y="0"/>
            <a:ext cx="1043608" cy="144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677176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1497"/>
            <a:ext cx="6779096" cy="97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Быстрое развитие коммуникативных навыков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6322" name="AutoShape 2" descr="https://www.englishteachers.ru/uploadedfiles/waresimgs/5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print"/>
          <a:srcRect l="20672" t="19195" r="52750" b="35770"/>
          <a:stretch>
            <a:fillRect/>
          </a:stretch>
        </p:blipFill>
        <p:spPr bwMode="auto">
          <a:xfrm>
            <a:off x="0" y="1"/>
            <a:ext cx="1331640" cy="1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7612558" cy="522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244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38"/>
            <a:ext cx="6048672" cy="657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80" cy="21328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4938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Развитие коммуникативной компетенции происходит при использовании практически каждого задания, но одни могут быть эффективнее и интереснее (актуальнее) для данной группы учащиеся, а другие наоборот.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Выбор пособий и заданий для развития коммуникативных навыков достаточно большой;</a:t>
            </a:r>
          </a:p>
          <a:p>
            <a:r>
              <a:rPr lang="ru-RU" dirty="0" smtClean="0"/>
              <a:t>коммуникативную компетенцию важно развивать базируясь на интересных материалах и упражнениях;</a:t>
            </a:r>
          </a:p>
          <a:p>
            <a:r>
              <a:rPr lang="ru-RU" dirty="0" smtClean="0"/>
              <a:t>подбирать упражнения важно в соответствии с возрастом учащихся, их интересами и посильным для них уровнем сложности.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851275" y="188913"/>
            <a:ext cx="4835525" cy="9223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1341438"/>
            <a:ext cx="5003800" cy="54006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Представляем новое пособие для подготовки к ВПР по английскому языку учащихся 11 класса - " ВПР. Письменная и устная части. 11 класс. Тренировочные тесты. Базовый уровень"!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solidFill>
                  <a:srgbClr val="FF0000"/>
                </a:solidFill>
              </a:rPr>
              <a:t>Cоответствует</a:t>
            </a:r>
            <a:r>
              <a:rPr lang="ru-RU" dirty="0" smtClean="0">
                <a:solidFill>
                  <a:srgbClr val="FF0000"/>
                </a:solidFill>
              </a:rPr>
              <a:t> проекту ВПР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поможет школьникам подготовиться к Всероссийской проверочной работе базового уровня в 11 классе.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Также сборник может использоваться для дополнительной подготовки к ЕГЭ по английскому языку. </a:t>
            </a:r>
            <a:r>
              <a:rPr lang="ru-RU" dirty="0" smtClean="0">
                <a:solidFill>
                  <a:srgbClr val="FF0000"/>
                </a:solidFill>
              </a:rPr>
              <a:t>Аудиоприложение можно скачать бесплатно.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2"/>
              </a:rPr>
              <a:t>https://www.englishteachers.ru/shop/ware/654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3252" name="Picture 2" descr="https://pp.userapi.com/c841436/v841436035/5c386/s4w18iBVIT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513"/>
            <a:ext cx="3887787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4300" y="1600200"/>
            <a:ext cx="4762500" cy="49974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пять полных вариантов олимпиады по английскому языку для учащихся 5–6-х классов. Каждый вариант состоит из заданий по </a:t>
            </a:r>
            <a:r>
              <a:rPr lang="ru-RU" dirty="0" err="1" smtClean="0"/>
              <a:t>аудированию</a:t>
            </a:r>
            <a:r>
              <a:rPr lang="ru-RU" dirty="0" smtClean="0"/>
              <a:t>, чтению, письму,</a:t>
            </a:r>
            <a:br>
              <a:rPr lang="ru-RU" dirty="0" smtClean="0"/>
            </a:br>
            <a:r>
              <a:rPr lang="ru-RU" dirty="0" smtClean="0"/>
              <a:t>лексике и грамматике.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</a:t>
            </a:r>
            <a:br>
              <a:rPr lang="ru-RU" dirty="0" smtClean="0"/>
            </a:br>
            <a:r>
              <a:rPr lang="ru-RU" dirty="0" smtClean="0"/>
              <a:t>внеурочной деятельности.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Аутентичные тексты снабжены глоссарием.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Книга содержит ключи.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Аудиоприложение можно скачать бесплатно, </a:t>
            </a:r>
            <a:r>
              <a:rPr lang="ru-RU" dirty="0" err="1" smtClean="0"/>
              <a:t>сосканировав</a:t>
            </a:r>
            <a:r>
              <a:rPr lang="ru-RU" dirty="0" smtClean="0"/>
              <a:t> QR-код с обложки или пройдя по ссылке: </a:t>
            </a:r>
            <a:r>
              <a:rPr lang="ru-RU" dirty="0" err="1" smtClean="0">
                <a:hlinkClick r:id="rId2"/>
              </a:rPr>
              <a:t>www.titul.ru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audio</a:t>
            </a:r>
            <a:r>
              <a:rPr lang="ru-RU" dirty="0" smtClean="0">
                <a:hlinkClick r:id="rId2"/>
              </a:rPr>
              <a:t>/49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4275" name="AutoShape 2" descr="Гулов А. П. Учебное пособие. Олимпиады по английскому языку для 5-6 классов. Olympiad builder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275" y="188913"/>
            <a:ext cx="4835525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  <p:pic>
        <p:nvPicPr>
          <p:cNvPr id="54277" name="Picture 6" descr="http://www.titul.ru/uploads/images/news/235/284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34575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Содержимое 2"/>
          <p:cNvSpPr>
            <a:spLocks noGrp="1"/>
          </p:cNvSpPr>
          <p:nvPr>
            <p:ph idx="1"/>
          </p:nvPr>
        </p:nvSpPr>
        <p:spPr>
          <a:xfrm>
            <a:off x="179388" y="1125538"/>
            <a:ext cx="5616575" cy="5543550"/>
          </a:xfrm>
        </p:spPr>
        <p:txBody>
          <a:bodyPr/>
          <a:lstStyle/>
          <a:p>
            <a:r>
              <a:rPr lang="ru-RU" sz="1800" smtClean="0"/>
              <a:t>Книга содержит четыре полных варианта олимпиады по английскому языку для учащихся 7-8 классов. Каждый вариант состоит из заданий по аудированию, чтению, письму, лексике и грамматике. Форматы заданий отражают диапазон заданий на всероссийских олимпиадах школьников. </a:t>
            </a:r>
          </a:p>
          <a:p>
            <a:r>
              <a:rPr lang="ru-RU" sz="1800" smtClean="0"/>
              <a:t>Пособие можно использовать в качестве банка олимпиадных заданий, а также для подготовки к олимпиадам по английскому языку на уроках и во внеурочной деятельности. </a:t>
            </a:r>
          </a:p>
          <a:p>
            <a:r>
              <a:rPr lang="ru-RU" sz="1800" smtClean="0"/>
              <a:t>Аутентичные тексты снабжены глоссарием. В особо сложных случаях задания в разделах “Аудирование” и “Чтение” снабжены комментариями. </a:t>
            </a:r>
          </a:p>
          <a:p>
            <a:r>
              <a:rPr lang="ru-RU" sz="1800" smtClean="0"/>
              <a:t>Книга содержит ключи.</a:t>
            </a:r>
          </a:p>
          <a:p>
            <a:r>
              <a:rPr lang="ru-RU" sz="1800" smtClean="0"/>
              <a:t>Аудиоприложение можно скачать бесплатно, сосканировав QR-код с обложки или пройдя по ссылке: </a:t>
            </a:r>
            <a:r>
              <a:rPr lang="ru-RU" sz="1800" smtClean="0">
                <a:hlinkClick r:id="rId2"/>
              </a:rPr>
              <a:t>www.titul.ru/audio/50</a:t>
            </a:r>
            <a:r>
              <a:rPr lang="ru-RU" sz="1800" smtClean="0"/>
              <a:t> </a:t>
            </a:r>
          </a:p>
        </p:txBody>
      </p:sp>
      <p:pic>
        <p:nvPicPr>
          <p:cNvPr id="55299" name="Picture 4" descr="http://www.titul.ru/uploads/images/news/236/285/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844675"/>
            <a:ext cx="30845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913"/>
            <a:ext cx="4833938" cy="9223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НОВИНКА!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Учебное пособие предназначено для обучения чтению младших школьников.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Короткие, понятно изложенные правила чтения и большое количество тренировочных упражнений можно использовать как на уроках с любым учебником английского языка, так и для дополнительной тренировки во внеурочной деятельности и дома.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Предлагаемая структура занятий, иллюстрации и частое повторение лексики помогут детям не только научиться читать по-английски, но и расширить словарный запас.</a:t>
            </a:r>
            <a:endParaRPr lang="ru-RU" dirty="0"/>
          </a:p>
        </p:txBody>
      </p:sp>
      <p:pic>
        <p:nvPicPr>
          <p:cNvPr id="56323" name="Picture 2" descr="Y:\Delo-New\Oblozhki\Titul\Small\Zhuravleva_Readin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1850" y="1600200"/>
            <a:ext cx="3289300" cy="4525963"/>
          </a:xfrm>
        </p:spPr>
      </p:pic>
      <p:sp>
        <p:nvSpPr>
          <p:cNvPr id="56324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НОВИНКА!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7347" name="Содержимое 6" descr="Banner_Books&amp;gamesF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229600" cy="4114800"/>
          </a:xfr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АКЦИЯ!</a:t>
            </a:r>
          </a:p>
        </p:txBody>
      </p:sp>
      <p:sp>
        <p:nvSpPr>
          <p:cNvPr id="583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2" name="Picture 2" descr="https://pp.userapi.com/c841336/v841336702/598c0/hEyBsWXU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73238"/>
            <a:ext cx="87852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АКЦИЯ!</a:t>
            </a:r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9396" name="AutoShape 4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397" name="AutoShape 6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398" name="AutoShape 8" descr="https://www.englishteachers.ru/uploads/carousel/englishposobia2_20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9399" name="Picture 10" descr="https://pp.userapi.com/c824411/v824411635/882b2/uVKyI5vuN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87852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60420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1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2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Подбирать интересный, актуальный для данной группы учащихся материал;</a:t>
            </a:r>
          </a:p>
          <a:p>
            <a:r>
              <a:rPr lang="ru-RU" dirty="0" smtClean="0"/>
              <a:t>Извлекать максимальную пользу из использованных упражнений, заданий и пособий.</a:t>
            </a:r>
          </a:p>
          <a:p>
            <a:r>
              <a:rPr lang="ru-RU" dirty="0" smtClean="0"/>
              <a:t>При подборе упражнений думать с позиций, насколько это будет интересно, эффективно и полезно.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Прежде чем перейти к примерам: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Смотря на примеры, обратите внимание:</a:t>
            </a:r>
            <a:br>
              <a:rPr lang="ru-RU" dirty="0" smtClean="0"/>
            </a:br>
            <a:r>
              <a:rPr lang="ru-RU" dirty="0" smtClean="0"/>
              <a:t>- актуален материал интересам ваших учащихся (определенных групп или классов);</a:t>
            </a:r>
            <a:br>
              <a:rPr lang="ru-RU" dirty="0" smtClean="0"/>
            </a:br>
            <a:r>
              <a:rPr lang="ru-RU" dirty="0" smtClean="0"/>
              <a:t>- подходит ли с точки зрения языковой сложности;</a:t>
            </a:r>
            <a:br>
              <a:rPr lang="ru-RU" dirty="0" smtClean="0"/>
            </a:br>
            <a:r>
              <a:rPr lang="ru-RU" dirty="0" smtClean="0"/>
              <a:t>- насколько будет эффективным в применении с данным классом или группой;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680519" cy="6778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https://www.englishteachers.ru/uploadedfiles/waresimgs/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47664" cy="233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970" b="26038"/>
          <a:stretch>
            <a:fillRect/>
          </a:stretch>
        </p:blipFill>
        <p:spPr bwMode="auto">
          <a:xfrm>
            <a:off x="1259632" y="188640"/>
            <a:ext cx="6581980" cy="6480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829</Words>
  <Application>Microsoft Office PowerPoint</Application>
  <PresentationFormat>Экран (4:3)</PresentationFormat>
  <Paragraphs>160</Paragraphs>
  <Slides>68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Тема Office</vt:lpstr>
      <vt:lpstr>Расширяем возможности учебников: формирование коммуникативной компетенции учащихся на уроках английского языка с помощью дополнительных пособий и книг для чтения</vt:lpstr>
      <vt:lpstr>Давайте обсудим:</vt:lpstr>
      <vt:lpstr>Выпускники школы приобретают коммуникативную компетенцию в совокупности её составляющих</vt:lpstr>
      <vt:lpstr>Содержание составляющих коммуникативной компетенции</vt:lpstr>
      <vt:lpstr>Слайд 5</vt:lpstr>
      <vt:lpstr>Слайд 6</vt:lpstr>
      <vt:lpstr>Важно:</vt:lpstr>
      <vt:lpstr>Прежде чем перейти к примерам: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Социокультурный компонент в чтении</vt:lpstr>
      <vt:lpstr>Социокультурный компонент в чтении</vt:lpstr>
      <vt:lpstr>Социокультурный компонент в чтении</vt:lpstr>
      <vt:lpstr>Социокультурный компонент в чтении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Использование песен</vt:lpstr>
      <vt:lpstr>“Songs and Poems for School”</vt:lpstr>
      <vt:lpstr>Слайд 55</vt:lpstr>
      <vt:lpstr>Слайд 56</vt:lpstr>
      <vt:lpstr>Социокультурный компонент</vt:lpstr>
      <vt:lpstr>Быстрое развитие коммуникативных навыков</vt:lpstr>
      <vt:lpstr>Слайд 59</vt:lpstr>
      <vt:lpstr>Рефлексия</vt:lpstr>
      <vt:lpstr>НОВИНКА!</vt:lpstr>
      <vt:lpstr>Слайд 62</vt:lpstr>
      <vt:lpstr>Слайд 63</vt:lpstr>
      <vt:lpstr>НОВИНКА!</vt:lpstr>
      <vt:lpstr>Слайд 65</vt:lpstr>
      <vt:lpstr>АКЦИЯ!</vt:lpstr>
      <vt:lpstr>АКЦИЯ!</vt:lpstr>
      <vt:lpstr>Слайд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Ilya</dc:creator>
  <cp:lastModifiedBy>bim</cp:lastModifiedBy>
  <cp:revision>124</cp:revision>
  <dcterms:modified xsi:type="dcterms:W3CDTF">2018-01-31T07:25:00Z</dcterms:modified>
</cp:coreProperties>
</file>