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1" r:id="rId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3FE"/>
    <a:srgbClr val="422C16"/>
    <a:srgbClr val="0C788E"/>
    <a:srgbClr val="006666"/>
    <a:srgbClr val="0099CC"/>
    <a:srgbClr val="660066"/>
    <a:srgbClr val="0033CC"/>
    <a:srgbClr val="336699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84" d="100"/>
          <a:sy n="84" d="100"/>
        </p:scale>
        <p:origin x="-8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24C61-DA35-4944-9FD8-7F3704B56F6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28BF7-1476-4159-AB10-A2D8F721285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EB996-CBCB-4FDD-9CBC-9C70A1FBF4B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0D3B3-6A86-43EA-86DF-1C8710F58A0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79C44-F38F-436F-9E03-3C4A41F9B9B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6F331-7292-4D00-94E4-2FB32A7043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5BABE-6155-4322-B2BD-3EBE970A97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DE21-3A2F-4504-BB1E-02D16CE57B7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6B69-42FD-40F8-AA4D-D2E3D7804CD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1F441-BAB8-49ED-B5DA-0A762B620F1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B3D72-2DC7-48AB-85D3-E68EDC3B5C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3E1871-41A4-4FEF-824E-C754BBA704A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TextBox 6"/>
          <p:cNvSpPr txBox="1"/>
          <p:nvPr userDrawn="1"/>
        </p:nvSpPr>
        <p:spPr>
          <a:xfrm>
            <a:off x="8068064" y="6642556"/>
            <a:ext cx="1075936" cy="215444"/>
          </a:xfrm>
          <a:prstGeom prst="rect">
            <a:avLst/>
          </a:prstGeom>
          <a:solidFill>
            <a:srgbClr val="DEF3FE"/>
          </a:solidFill>
        </p:spPr>
        <p:txBody>
          <a:bodyPr wrap="none" rtlCol="0">
            <a:spAutoFit/>
          </a:bodyPr>
          <a:lstStyle/>
          <a:p>
            <a:r>
              <a:rPr lang="ru-RU" sz="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Comic Sans MS" pitchFamily="66" charset="0"/>
              </a:rPr>
              <a:t>Беньковская А.И.</a:t>
            </a:r>
            <a:endParaRPr lang="ru-RU" sz="800" b="1" dirty="0">
              <a:solidFill>
                <a:schemeClr val="accent4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www.clipartof.com/portfolio/toonaday/illustration/cartoon-man-with-an-ego-holding-signs-441370.html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2411760" y="4365104"/>
            <a:ext cx="6523120" cy="2094951"/>
            <a:chOff x="2411760" y="4365104"/>
            <a:chExt cx="6523120" cy="2094951"/>
          </a:xfrm>
        </p:grpSpPr>
        <p:sp>
          <p:nvSpPr>
            <p:cNvPr id="2" name="Скругленная прямоугольная выноска 1"/>
            <p:cNvSpPr/>
            <p:nvPr/>
          </p:nvSpPr>
          <p:spPr>
            <a:xfrm>
              <a:off x="2411760" y="4365104"/>
              <a:ext cx="4608512" cy="1152128"/>
            </a:xfrm>
            <a:prstGeom prst="wedgeRoundRectCallout">
              <a:avLst>
                <a:gd name="adj1" fmla="val 60627"/>
                <a:gd name="adj2" fmla="val 38366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Those children are playing such an interesting game… But will they want to play with me?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" name="Picture 6" descr="http://thumb9.shutterstock.com/photos/thumb_large/842488/842488,1323284230,6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247"/>
            <a:stretch>
              <a:fillRect/>
            </a:stretch>
          </p:blipFill>
          <p:spPr bwMode="auto">
            <a:xfrm>
              <a:off x="7812360" y="4869160"/>
              <a:ext cx="1122520" cy="1590895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179512" y="764704"/>
            <a:ext cx="3610836" cy="2520280"/>
            <a:chOff x="179512" y="764704"/>
            <a:chExt cx="3610836" cy="2520280"/>
          </a:xfrm>
        </p:grpSpPr>
        <p:pic>
          <p:nvPicPr>
            <p:cNvPr id="4" name="Picture 4" descr="http://parentingbypersonality.net/wp-content/uploads/2013/06/Mule_Chil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1700808"/>
              <a:ext cx="3034772" cy="1584176"/>
            </a:xfrm>
            <a:prstGeom prst="rect">
              <a:avLst/>
            </a:prstGeom>
            <a:noFill/>
          </p:spPr>
        </p:pic>
        <p:sp>
          <p:nvSpPr>
            <p:cNvPr id="5" name="Скругленная прямоугольная выноска 4"/>
            <p:cNvSpPr/>
            <p:nvPr/>
          </p:nvSpPr>
          <p:spPr>
            <a:xfrm>
              <a:off x="179512" y="764704"/>
              <a:ext cx="3456384" cy="792088"/>
            </a:xfrm>
            <a:prstGeom prst="wedgeRoundRectCallout">
              <a:avLst>
                <a:gd name="adj1" fmla="val -14855"/>
                <a:gd name="adj2" fmla="val 69626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don’t want to go there! I will stay here forever!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27584" y="2420888"/>
            <a:ext cx="7056784" cy="1824203"/>
            <a:chOff x="827584" y="2420888"/>
            <a:chExt cx="7056784" cy="1824203"/>
          </a:xfrm>
        </p:grpSpPr>
        <p:pic>
          <p:nvPicPr>
            <p:cNvPr id="1026" name="Picture 2" descr="http://www.cliparthut.com/clip-arts/1/people-clip-art-1436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8064" y="2420888"/>
              <a:ext cx="2736304" cy="1824203"/>
            </a:xfrm>
            <a:prstGeom prst="rect">
              <a:avLst/>
            </a:prstGeom>
            <a:noFill/>
          </p:spPr>
        </p:pic>
        <p:sp>
          <p:nvSpPr>
            <p:cNvPr id="7" name="Скругленная прямоугольная выноска 6"/>
            <p:cNvSpPr/>
            <p:nvPr/>
          </p:nvSpPr>
          <p:spPr>
            <a:xfrm>
              <a:off x="827584" y="3356992"/>
              <a:ext cx="3744416" cy="792088"/>
            </a:xfrm>
            <a:prstGeom prst="wedgeRoundRectCallout">
              <a:avLst>
                <a:gd name="adj1" fmla="val 61299"/>
                <a:gd name="adj2" fmla="val -34414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like meeting people </a:t>
              </a:r>
              <a:r>
                <a:rPr lang="en-US" sz="240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and discussing </a:t>
              </a:r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the latest news!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851920" y="692696"/>
            <a:ext cx="5044806" cy="1800200"/>
            <a:chOff x="3851920" y="692696"/>
            <a:chExt cx="5044806" cy="1800200"/>
          </a:xfrm>
        </p:grpSpPr>
        <p:pic>
          <p:nvPicPr>
            <p:cNvPr id="1028" name="Picture 4" descr="https://abbiezandersromance.files.wordpress.com/2015/01/cartoon-woman-wait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96336" y="692696"/>
              <a:ext cx="1300390" cy="1800200"/>
            </a:xfrm>
            <a:prstGeom prst="rect">
              <a:avLst/>
            </a:prstGeom>
            <a:noFill/>
          </p:spPr>
        </p:pic>
        <p:sp>
          <p:nvSpPr>
            <p:cNvPr id="9" name="Скругленная прямоугольная выноска 8"/>
            <p:cNvSpPr/>
            <p:nvPr/>
          </p:nvSpPr>
          <p:spPr>
            <a:xfrm>
              <a:off x="3851920" y="980728"/>
              <a:ext cx="3312368" cy="792088"/>
            </a:xfrm>
            <a:prstGeom prst="wedgeRoundRectCallout">
              <a:avLst>
                <a:gd name="adj1" fmla="val 59818"/>
                <a:gd name="adj2" fmla="val -34414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can wait for hours. I am never in a hurry.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95536" y="4535030"/>
            <a:ext cx="6624736" cy="2154164"/>
            <a:chOff x="395536" y="4535030"/>
            <a:chExt cx="6624736" cy="2154164"/>
          </a:xfrm>
        </p:grpSpPr>
        <p:pic>
          <p:nvPicPr>
            <p:cNvPr id="1030" name="Picture 6" descr="http://3.bp.blogspot.com/_IO48jiZOJCQ/TNRfRwMc9kI/AAAAAAAAALY/Ug2-COnkiaw/s1600/honesty+stealing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5536" y="4535030"/>
              <a:ext cx="1584176" cy="2154164"/>
            </a:xfrm>
            <a:prstGeom prst="rect">
              <a:avLst/>
            </a:prstGeom>
            <a:noFill/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2411760" y="5805264"/>
              <a:ext cx="4608512" cy="792088"/>
            </a:xfrm>
            <a:prstGeom prst="wedgeRoundRectCallout">
              <a:avLst>
                <a:gd name="adj1" fmla="val -54603"/>
                <a:gd name="adj2" fmla="val -21588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Sorry, I have stolen this bar of chocolate  from your shop.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79512" y="116632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Characterise the people using the adjectives from ex. 5 p. 11: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23528" y="260648"/>
            <a:ext cx="6768752" cy="1819402"/>
            <a:chOff x="323528" y="260648"/>
            <a:chExt cx="6768752" cy="1819402"/>
          </a:xfrm>
        </p:grpSpPr>
        <p:pic>
          <p:nvPicPr>
            <p:cNvPr id="139266" name="Picture 2" descr="http://images.clipartpanda.com/giving-gift-clipart-santa-claus-giving-away-christmas-present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48" t="1512" r="3233" b="13817"/>
            <a:stretch>
              <a:fillRect/>
            </a:stretch>
          </p:blipFill>
          <p:spPr bwMode="auto">
            <a:xfrm>
              <a:off x="323528" y="332656"/>
              <a:ext cx="1872208" cy="1747394"/>
            </a:xfrm>
            <a:prstGeom prst="rect">
              <a:avLst/>
            </a:prstGeom>
            <a:noFill/>
          </p:spPr>
        </p:pic>
        <p:sp>
          <p:nvSpPr>
            <p:cNvPr id="3" name="Скругленная прямоугольная выноска 2"/>
            <p:cNvSpPr/>
            <p:nvPr/>
          </p:nvSpPr>
          <p:spPr>
            <a:xfrm>
              <a:off x="2843808" y="260648"/>
              <a:ext cx="4248472" cy="792088"/>
            </a:xfrm>
            <a:prstGeom prst="wedgeRoundRectCallout">
              <a:avLst>
                <a:gd name="adj1" fmla="val -60425"/>
                <a:gd name="adj2" fmla="val 48248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am going to give a present to every child in this town!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79512" y="3645024"/>
            <a:ext cx="2736304" cy="2955776"/>
            <a:chOff x="179512" y="3645024"/>
            <a:chExt cx="2736304" cy="2955776"/>
          </a:xfrm>
        </p:grpSpPr>
        <p:pic>
          <p:nvPicPr>
            <p:cNvPr id="139270" name="Picture 6" descr="https://www.superteachertools.net/jeopardyx/uploads/20141006/selfish-CT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23528" y="5229200"/>
              <a:ext cx="2381250" cy="1371600"/>
            </a:xfrm>
            <a:prstGeom prst="rect">
              <a:avLst/>
            </a:prstGeom>
            <a:noFill/>
          </p:spPr>
        </p:pic>
        <p:sp>
          <p:nvSpPr>
            <p:cNvPr id="7" name="Скругленная прямоугольная выноска 6"/>
            <p:cNvSpPr/>
            <p:nvPr/>
          </p:nvSpPr>
          <p:spPr>
            <a:xfrm>
              <a:off x="179512" y="3645024"/>
              <a:ext cx="2736304" cy="1224136"/>
            </a:xfrm>
            <a:prstGeom prst="wedgeRoundRectCallout">
              <a:avLst>
                <a:gd name="adj1" fmla="val -25600"/>
                <a:gd name="adj2" fmla="val 68955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It’s my piece of cake! I am not going to share.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411760" y="1268760"/>
            <a:ext cx="6480720" cy="1524244"/>
            <a:chOff x="2411760" y="1268760"/>
            <a:chExt cx="6480720" cy="1524244"/>
          </a:xfrm>
        </p:grpSpPr>
        <p:sp>
          <p:nvSpPr>
            <p:cNvPr id="11" name="Скругленная прямоугольная выноска 10"/>
            <p:cNvSpPr/>
            <p:nvPr/>
          </p:nvSpPr>
          <p:spPr>
            <a:xfrm>
              <a:off x="2411760" y="1484784"/>
              <a:ext cx="4752528" cy="576064"/>
            </a:xfrm>
            <a:prstGeom prst="wedgeRoundRectCallout">
              <a:avLst>
                <a:gd name="adj1" fmla="val 56442"/>
                <a:gd name="adj2" fmla="val -2703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can’t wait for such a long time!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3" name="Picture 2" descr="http://images.clipartof.com/thumbnails/1060054-Royalty-Free-Vector-Clip-Art-Illustration-Of-A-Cartoon-Impatient-Man-Tapping-His-Foot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9462"/>
            <a:stretch>
              <a:fillRect/>
            </a:stretch>
          </p:blipFill>
          <p:spPr bwMode="auto">
            <a:xfrm>
              <a:off x="7380312" y="1268760"/>
              <a:ext cx="1512168" cy="1524244"/>
            </a:xfrm>
            <a:prstGeom prst="rect">
              <a:avLst/>
            </a:prstGeom>
            <a:noFill/>
          </p:spPr>
        </p:pic>
      </p:grpSp>
      <p:grpSp>
        <p:nvGrpSpPr>
          <p:cNvPr id="19" name="Группа 18"/>
          <p:cNvGrpSpPr/>
          <p:nvPr/>
        </p:nvGrpSpPr>
        <p:grpSpPr>
          <a:xfrm>
            <a:off x="3131840" y="2276872"/>
            <a:ext cx="5760640" cy="2118375"/>
            <a:chOff x="3131840" y="2276872"/>
            <a:chExt cx="5760640" cy="2118375"/>
          </a:xfrm>
        </p:grpSpPr>
        <p:sp>
          <p:nvSpPr>
            <p:cNvPr id="12" name="Скругленная прямоугольная выноска 11"/>
            <p:cNvSpPr/>
            <p:nvPr/>
          </p:nvSpPr>
          <p:spPr>
            <a:xfrm>
              <a:off x="4644008" y="3068960"/>
              <a:ext cx="4248472" cy="792088"/>
            </a:xfrm>
            <a:prstGeom prst="wedgeRoundRectCallout">
              <a:avLst>
                <a:gd name="adj1" fmla="val -55341"/>
                <a:gd name="adj2" fmla="val -31564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This terrible baby is crying all the time! He drives me crazy.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4" name="Picture 10" descr="https://s-media-cache-ak0.pinimg.com/originals/06/b0/5c/06b05cf138f9c282ed49a9b386a1875d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40" y="2276872"/>
              <a:ext cx="1440160" cy="2118375"/>
            </a:xfrm>
            <a:prstGeom prst="rect">
              <a:avLst/>
            </a:prstGeom>
            <a:noFill/>
          </p:spPr>
        </p:pic>
      </p:grpSp>
      <p:grpSp>
        <p:nvGrpSpPr>
          <p:cNvPr id="21" name="Группа 20"/>
          <p:cNvGrpSpPr/>
          <p:nvPr/>
        </p:nvGrpSpPr>
        <p:grpSpPr>
          <a:xfrm>
            <a:off x="2699792" y="4941168"/>
            <a:ext cx="6444208" cy="1556792"/>
            <a:chOff x="2699792" y="4941168"/>
            <a:chExt cx="6444208" cy="1556792"/>
          </a:xfrm>
        </p:grpSpPr>
        <p:pic>
          <p:nvPicPr>
            <p:cNvPr id="15" name="Picture 8" descr="http://herdingcats.typepad.com/.a/6a00d8341ca4d953ef01b7c74209d0970b-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43279" y="4941168"/>
              <a:ext cx="2000721" cy="1556792"/>
            </a:xfrm>
            <a:prstGeom prst="rect">
              <a:avLst/>
            </a:prstGeom>
            <a:noFill/>
          </p:spPr>
        </p:pic>
        <p:sp>
          <p:nvSpPr>
            <p:cNvPr id="16" name="Скругленная прямоугольная выноска 15"/>
            <p:cNvSpPr/>
            <p:nvPr/>
          </p:nvSpPr>
          <p:spPr>
            <a:xfrm>
              <a:off x="2699792" y="5301208"/>
              <a:ext cx="4248472" cy="792088"/>
            </a:xfrm>
            <a:prstGeom prst="wedgeRoundRectCallout">
              <a:avLst>
                <a:gd name="adj1" fmla="val 59413"/>
                <a:gd name="adj2" fmla="val -20163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Everything is bad. Tomorrow everything </a:t>
              </a:r>
              <a:r>
                <a:rPr lang="en-US" sz="240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will be </a:t>
              </a:r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even worse… 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755576" y="4941168"/>
            <a:ext cx="7117395" cy="1656184"/>
            <a:chOff x="755576" y="4941168"/>
            <a:chExt cx="7117395" cy="1656184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755576" y="5661248"/>
              <a:ext cx="4392488" cy="792088"/>
            </a:xfrm>
            <a:prstGeom prst="wedgeRoundRectCallout">
              <a:avLst>
                <a:gd name="adj1" fmla="val 57444"/>
                <a:gd name="adj2" fmla="val 26869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Wow! We have a lot of time to discuss all the news. 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3" name="Рисунок 12" descr="6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4941168"/>
              <a:ext cx="1932819" cy="1656184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395536" y="1196752"/>
            <a:ext cx="5256584" cy="1942207"/>
            <a:chOff x="395536" y="1196752"/>
            <a:chExt cx="5256584" cy="1942207"/>
          </a:xfrm>
        </p:grpSpPr>
        <p:pic>
          <p:nvPicPr>
            <p:cNvPr id="2050" name="Picture 2" descr="http://sytereitz.com/wp-content/uploads/2011/04/lying_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95536" y="1340768"/>
              <a:ext cx="1512168" cy="1798191"/>
            </a:xfrm>
            <a:prstGeom prst="rect">
              <a:avLst/>
            </a:prstGeom>
            <a:noFill/>
          </p:spPr>
        </p:pic>
        <p:sp>
          <p:nvSpPr>
            <p:cNvPr id="14" name="Скругленная прямоугольная выноска 13"/>
            <p:cNvSpPr/>
            <p:nvPr/>
          </p:nvSpPr>
          <p:spPr>
            <a:xfrm>
              <a:off x="2267744" y="1196752"/>
              <a:ext cx="3384376" cy="504056"/>
            </a:xfrm>
            <a:prstGeom prst="wedgeRoundRectCallout">
              <a:avLst>
                <a:gd name="adj1" fmla="val -57300"/>
                <a:gd name="adj2" fmla="val 29108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tell lies so often! 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635896" y="1484784"/>
            <a:ext cx="5353002" cy="1600178"/>
            <a:chOff x="3635896" y="1484784"/>
            <a:chExt cx="5353002" cy="1600178"/>
          </a:xfrm>
        </p:grpSpPr>
        <p:pic>
          <p:nvPicPr>
            <p:cNvPr id="2052" name="Picture 4" descr="http://previews.123rf.com/images/cidepix/cidepix0804/cidepix080400003/2800401-Cartoon-of-a-lonely-child-thinking-and-bored-Stock-Vector-boy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524328" y="1484784"/>
              <a:ext cx="1464570" cy="1600178"/>
            </a:xfrm>
            <a:prstGeom prst="rect">
              <a:avLst/>
            </a:prstGeom>
            <a:noFill/>
          </p:spPr>
        </p:pic>
        <p:sp>
          <p:nvSpPr>
            <p:cNvPr id="15" name="Скругленная прямоугольная выноска 14"/>
            <p:cNvSpPr/>
            <p:nvPr/>
          </p:nvSpPr>
          <p:spPr>
            <a:xfrm>
              <a:off x="3635896" y="2204864"/>
              <a:ext cx="3384376" cy="504056"/>
            </a:xfrm>
            <a:prstGeom prst="wedgeRoundRectCallout">
              <a:avLst>
                <a:gd name="adj1" fmla="val 59780"/>
                <a:gd name="adj2" fmla="val -58236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want to be alone. 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331640" y="3212976"/>
            <a:ext cx="7344816" cy="2086521"/>
            <a:chOff x="1331640" y="3212976"/>
            <a:chExt cx="7344816" cy="2086521"/>
          </a:xfrm>
        </p:grpSpPr>
        <p:pic>
          <p:nvPicPr>
            <p:cNvPr id="16" name="Picture 8" descr="Royalty Free RF Clip Art Illustration Of A Cartoon Man With An Ego Holding Signs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0534"/>
            <a:stretch>
              <a:fillRect/>
            </a:stretch>
          </p:blipFill>
          <p:spPr bwMode="auto">
            <a:xfrm>
              <a:off x="1331640" y="3212976"/>
              <a:ext cx="2103183" cy="2086521"/>
            </a:xfrm>
            <a:prstGeom prst="rect">
              <a:avLst/>
            </a:prstGeom>
            <a:noFill/>
          </p:spPr>
        </p:pic>
        <p:sp>
          <p:nvSpPr>
            <p:cNvPr id="18" name="Скругленная прямоугольная выноска 17"/>
            <p:cNvSpPr/>
            <p:nvPr/>
          </p:nvSpPr>
          <p:spPr>
            <a:xfrm>
              <a:off x="3779912" y="3501008"/>
              <a:ext cx="4896544" cy="864096"/>
            </a:xfrm>
            <a:prstGeom prst="wedgeRoundRectCallout">
              <a:avLst>
                <a:gd name="adj1" fmla="val -59756"/>
                <a:gd name="adj2" fmla="val 27850"/>
                <a:gd name="adj3" fmla="val 16667"/>
              </a:avLst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65000"/>
                      <a:lumOff val="35000"/>
                    </a:schemeClr>
                  </a:solidFill>
                  <a:latin typeface="AR BERKLEY" pitchFamily="2" charset="0"/>
                </a:rPr>
                <a:t>I am clever and handsome. Everything will be okay in my life.</a:t>
              </a:r>
              <a:endParaRPr lang="ru-RU" sz="2400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9512" y="188640"/>
            <a:ext cx="7529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Characterise the people using the adjectives from ex. 6 p. 11: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5038</TotalTime>
  <Words>196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Diseño predeterminado</vt:lpstr>
      <vt:lpstr>Слайд 1</vt:lpstr>
      <vt:lpstr>Слайд 2</vt:lpstr>
      <vt:lpstr>Слайд 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Арина</cp:lastModifiedBy>
  <cp:revision>714</cp:revision>
  <dcterms:created xsi:type="dcterms:W3CDTF">2010-05-23T14:28:12Z</dcterms:created>
  <dcterms:modified xsi:type="dcterms:W3CDTF">2015-09-18T16:41:17Z</dcterms:modified>
</cp:coreProperties>
</file>