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8" r:id="rId14"/>
    <p:sldId id="269" r:id="rId15"/>
    <p:sldId id="267" r:id="rId16"/>
    <p:sldId id="279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83" r:id="rId28"/>
    <p:sldId id="294" r:id="rId29"/>
    <p:sldId id="295" r:id="rId30"/>
    <p:sldId id="296" r:id="rId31"/>
    <p:sldId id="284" r:id="rId32"/>
    <p:sldId id="287" r:id="rId33"/>
    <p:sldId id="285" r:id="rId34"/>
    <p:sldId id="288" r:id="rId35"/>
    <p:sldId id="286" r:id="rId36"/>
    <p:sldId id="289" r:id="rId37"/>
    <p:sldId id="290" r:id="rId38"/>
    <p:sldId id="291" r:id="rId39"/>
    <p:sldId id="292" r:id="rId40"/>
    <p:sldId id="293" r:id="rId41"/>
    <p:sldId id="29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7" autoAdjust="0"/>
    <p:restoredTop sz="94660"/>
  </p:normalViewPr>
  <p:slideViewPr>
    <p:cSldViewPr>
      <p:cViewPr>
        <p:scale>
          <a:sx n="100" d="100"/>
          <a:sy n="100" d="100"/>
        </p:scale>
        <p:origin x="-180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66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0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40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18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47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9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178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461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0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0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5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C7ED6-B775-4514-ADBF-2C6C4C707870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B70EE-EBAD-4612-A418-80EECD81A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0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Типичные трудности в ОГЭ и как их преодолевать: письменная часть.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Лихошерстов</a:t>
            </a:r>
            <a:r>
              <a:rPr lang="ru-RU" dirty="0" smtClean="0">
                <a:solidFill>
                  <a:schemeClr val="tx1"/>
                </a:solidFill>
              </a:rPr>
              <a:t> Е.Ю.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40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Рекомендации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2000" b="1" i="1" dirty="0" smtClean="0"/>
              <a:t>Успех</a:t>
            </a:r>
            <a:r>
              <a:rPr lang="ru-RU" sz="2000" dirty="0" smtClean="0"/>
              <a:t> – работа </a:t>
            </a:r>
            <a:r>
              <a:rPr lang="ru-RU" sz="2000" dirty="0"/>
              <a:t>с заданиями на этапе перед прослушиванием </a:t>
            </a:r>
            <a:r>
              <a:rPr lang="ru-RU" sz="2000" dirty="0" smtClean="0"/>
              <a:t>материалов:</a:t>
            </a:r>
          </a:p>
          <a:p>
            <a:pPr lvl="0" fontAlgn="base"/>
            <a:r>
              <a:rPr lang="ru-RU" sz="2000" dirty="0"/>
              <a:t>Внимательно прочитать и “настроить уши” на тему, о которой пойдет </a:t>
            </a:r>
            <a:r>
              <a:rPr lang="ru-RU" sz="2000" dirty="0" smtClean="0"/>
              <a:t>речь;</a:t>
            </a:r>
            <a:endParaRPr lang="ru-RU" sz="2000" dirty="0"/>
          </a:p>
          <a:p>
            <a:pPr lvl="0" fontAlgn="base"/>
            <a:r>
              <a:rPr lang="ru-RU" sz="2000" dirty="0"/>
              <a:t>Подчеркнуть ключевые слова в каждом </a:t>
            </a:r>
            <a:r>
              <a:rPr lang="ru-RU" sz="2000" dirty="0" smtClean="0"/>
              <a:t>вопросе;</a:t>
            </a:r>
            <a:endParaRPr lang="ru-RU" sz="2000" dirty="0"/>
          </a:p>
          <a:p>
            <a:pPr lvl="0" fontAlgn="base"/>
            <a:r>
              <a:rPr lang="ru-RU" sz="2000" dirty="0"/>
              <a:t>Попробовать предсказать ответ или лексику, которую вы готовитесь </a:t>
            </a:r>
            <a:r>
              <a:rPr lang="ru-RU" sz="2000" dirty="0" smtClean="0"/>
              <a:t>услышать.</a:t>
            </a:r>
          </a:p>
          <a:p>
            <a:pPr marL="0" lvl="0" indent="0" fontAlgn="base">
              <a:buNone/>
            </a:pPr>
            <a:endParaRPr lang="ru-RU" sz="2000" dirty="0" smtClean="0"/>
          </a:p>
          <a:p>
            <a:pPr lvl="0" fontAlgn="base"/>
            <a:endParaRPr lang="ru-RU" sz="2000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27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Рекомендации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ru-RU" sz="2400" b="1" i="1" dirty="0"/>
              <a:t>З</a:t>
            </a:r>
            <a:r>
              <a:rPr lang="ru-RU" sz="2400" b="1" i="1" dirty="0" smtClean="0"/>
              <a:t>аписывать </a:t>
            </a:r>
            <a:r>
              <a:rPr lang="ru-RU" sz="2400" b="1" i="1" dirty="0"/>
              <a:t>важные </a:t>
            </a:r>
            <a:r>
              <a:rPr lang="ru-RU" sz="2400" b="1" i="1" dirty="0" smtClean="0"/>
              <a:t>слова </a:t>
            </a:r>
            <a:r>
              <a:rPr lang="ru-RU" sz="2400" dirty="0"/>
              <a:t>п</a:t>
            </a:r>
            <a:r>
              <a:rPr lang="ru-RU" sz="2400" dirty="0" smtClean="0"/>
              <a:t>ри прослушивании </a:t>
            </a:r>
            <a:r>
              <a:rPr lang="ru-RU" sz="2400" dirty="0"/>
              <a:t>или делать пометки на листе с вопросами (как на русском, так и на английском языке)</a:t>
            </a:r>
          </a:p>
          <a:p>
            <a:pPr lvl="0" fontAlgn="base"/>
            <a:r>
              <a:rPr lang="ru-RU" sz="2400" b="1" i="1" dirty="0"/>
              <a:t>Проверять</a:t>
            </a:r>
            <a:r>
              <a:rPr lang="ru-RU" sz="2400" dirty="0"/>
              <a:t> свои ответы при повторном прослушивании, чтобы не оказалось, что по невнимательности был упущен какой-то важный факт</a:t>
            </a:r>
          </a:p>
          <a:p>
            <a:pPr lvl="0" fontAlgn="base"/>
            <a:r>
              <a:rPr lang="ru-RU" sz="2400" b="1" i="1" dirty="0"/>
              <a:t>Не оставлять пробелы</a:t>
            </a:r>
            <a:r>
              <a:rPr lang="ru-RU" sz="2400" dirty="0"/>
              <a:t> (вопросы без ответов), так как, во-первых, всегда есть шанс угадать правильный вариант, но, еще важнее, не ошибиться при переносе в лист ответов (не допустить сдвига ответов)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9814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dirty="0" smtClean="0"/>
              <a:t>Пример выполнения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95"/>
          <a:stretch/>
        </p:blipFill>
        <p:spPr>
          <a:xfrm>
            <a:off x="1907704" y="692696"/>
            <a:ext cx="4896544" cy="5832647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627784" y="2276872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63888" y="2132856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1100" i="1" dirty="0" smtClean="0">
                <a:solidFill>
                  <a:srgbClr val="FF0000"/>
                </a:solidFill>
              </a:rPr>
              <a:t>Подобрать ключевые слова;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100" i="1" dirty="0" smtClean="0">
                <a:solidFill>
                  <a:srgbClr val="FF0000"/>
                </a:solidFill>
              </a:rPr>
              <a:t>Сделать предположения</a:t>
            </a:r>
            <a:r>
              <a:rPr lang="ru-RU" sz="1100" dirty="0" smtClean="0">
                <a:solidFill>
                  <a:srgbClr val="FF0000"/>
                </a:solidFill>
              </a:rPr>
              <a:t>.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1100" dirty="0" smtClean="0"/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199629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the airport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Ключевые слова</a:t>
            </a:r>
            <a:r>
              <a:rPr lang="ru-RU" dirty="0" smtClean="0"/>
              <a:t>:</a:t>
            </a:r>
            <a:r>
              <a:rPr lang="en-US" dirty="0" smtClean="0"/>
              <a:t> a plane, to delay, weather conditions, to take off, to land, on board, boarding pass, check-in, baggage (luggage) etc.</a:t>
            </a:r>
          </a:p>
          <a:p>
            <a:r>
              <a:rPr lang="ru-RU" i="1" dirty="0" smtClean="0"/>
              <a:t>Сделать предположения</a:t>
            </a:r>
            <a:r>
              <a:rPr lang="ru-RU" dirty="0" smtClean="0"/>
              <a:t>: </a:t>
            </a:r>
            <a:r>
              <a:rPr lang="en-US" dirty="0" smtClean="0"/>
              <a:t>someone is waiting for his flight. A person might go on holiday, business trip, abroad etc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108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</a:t>
            </a:r>
            <a:r>
              <a:rPr lang="ru-RU" dirty="0" err="1" smtClean="0"/>
              <a:t>аудированию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контекст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129" y="1600200"/>
            <a:ext cx="6777741" cy="4525963"/>
          </a:xfrm>
        </p:spPr>
      </p:pic>
    </p:spTree>
    <p:extLst>
      <p:ext uri="{BB962C8B-B14F-4D97-AF65-F5344CB8AC3E}">
        <p14:creationId xmlns:p14="http://schemas.microsoft.com/office/powerpoint/2010/main" val="665777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ru-RU" dirty="0" smtClean="0"/>
              <a:t>Время на выполнение заданий по чтению – 30 минут;</a:t>
            </a:r>
          </a:p>
          <a:p>
            <a:r>
              <a:rPr lang="ru-RU" dirty="0" smtClean="0"/>
              <a:t>2 задания;</a:t>
            </a:r>
          </a:p>
          <a:p>
            <a:r>
              <a:rPr lang="ru-RU" dirty="0" smtClean="0"/>
              <a:t>Максимальный бал – 15.</a:t>
            </a:r>
          </a:p>
          <a:p>
            <a:endParaRPr lang="ru-RU" dirty="0" smtClean="0"/>
          </a:p>
          <a:p>
            <a:endParaRPr lang="ru-RU" b="1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745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ru-RU" dirty="0" smtClean="0"/>
              <a:t>Типичные ошибки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i="1" dirty="0"/>
              <a:t>Н</a:t>
            </a:r>
            <a:r>
              <a:rPr lang="ru-RU" sz="2800" b="1" i="1" dirty="0" smtClean="0"/>
              <a:t>е</a:t>
            </a:r>
            <a:r>
              <a:rPr lang="ru-RU" sz="2800" dirty="0"/>
              <a:t> </a:t>
            </a:r>
            <a:r>
              <a:rPr lang="ru-RU" sz="2800" dirty="0" smtClean="0"/>
              <a:t>владение </a:t>
            </a:r>
            <a:r>
              <a:rPr lang="ru-RU" sz="2800" dirty="0"/>
              <a:t>этим способом </a:t>
            </a:r>
            <a:r>
              <a:rPr lang="ru-RU" sz="2800" dirty="0" smtClean="0"/>
              <a:t>чтения;</a:t>
            </a:r>
          </a:p>
          <a:p>
            <a:r>
              <a:rPr lang="ru-RU" sz="2800" dirty="0" smtClean="0"/>
              <a:t>Попытка </a:t>
            </a:r>
            <a:r>
              <a:rPr lang="ru-RU" sz="2800" b="1" i="1" dirty="0" smtClean="0"/>
              <a:t>перевести</a:t>
            </a:r>
            <a:r>
              <a:rPr lang="ru-RU" sz="2800" dirty="0" smtClean="0"/>
              <a:t> текст;</a:t>
            </a:r>
          </a:p>
          <a:p>
            <a:r>
              <a:rPr lang="ru-RU" sz="2800" dirty="0" smtClean="0"/>
              <a:t>Не внимательное чтение текста.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30837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/>
              <a:t>    Задание №1 - </a:t>
            </a:r>
            <a:r>
              <a:rPr lang="ru-RU" sz="2000" i="1" dirty="0" smtClean="0"/>
              <a:t>Понимание </a:t>
            </a:r>
            <a:r>
              <a:rPr lang="ru-RU" sz="2000" i="1" dirty="0"/>
              <a:t>основной идеи отрывков </a:t>
            </a:r>
            <a:r>
              <a:rPr lang="ru-RU" sz="2000" i="1" dirty="0" smtClean="0"/>
              <a:t>текстов:</a:t>
            </a:r>
          </a:p>
          <a:p>
            <a:pPr fontAlgn="base"/>
            <a:r>
              <a:rPr lang="ru-RU" sz="2000" dirty="0"/>
              <a:t>семь отрывков текста, связанных </a:t>
            </a:r>
            <a:r>
              <a:rPr lang="ru-RU" sz="2000" dirty="0" smtClean="0"/>
              <a:t>общей темой, </a:t>
            </a:r>
            <a:r>
              <a:rPr lang="ru-RU" sz="2000" dirty="0"/>
              <a:t>которые нужно соотнести друг с другом (отрывки и заглавия, отражающие основную идею).</a:t>
            </a:r>
          </a:p>
          <a:p>
            <a:pPr fontAlgn="base"/>
            <a:r>
              <a:rPr lang="ru-RU" sz="2000" dirty="0"/>
              <a:t>П</a:t>
            </a:r>
            <a:r>
              <a:rPr lang="ru-RU" sz="2000" dirty="0" smtClean="0"/>
              <a:t>рисутствует </a:t>
            </a:r>
            <a:r>
              <a:rPr lang="ru-RU" sz="2000" dirty="0"/>
              <a:t>один лишний ответ.</a:t>
            </a:r>
          </a:p>
          <a:p>
            <a:pPr fontAlgn="base"/>
            <a:r>
              <a:rPr lang="ru-RU" sz="2000" dirty="0"/>
              <a:t>Максимальный </a:t>
            </a:r>
            <a:r>
              <a:rPr lang="ru-RU" sz="2000" dirty="0" smtClean="0"/>
              <a:t>результат —</a:t>
            </a:r>
            <a:r>
              <a:rPr lang="ru-RU" sz="2000" dirty="0"/>
              <a:t>  7 баллов</a:t>
            </a:r>
          </a:p>
          <a:p>
            <a:endParaRPr lang="ru-RU" sz="2000" i="1" dirty="0" smtClean="0"/>
          </a:p>
          <a:p>
            <a:endParaRPr lang="ru-RU" sz="2000" i="1" dirty="0" smtClean="0"/>
          </a:p>
          <a:p>
            <a:endParaRPr lang="ru-RU" sz="2000" i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63677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2800" b="1" i="1" dirty="0"/>
              <a:t>Бегло </a:t>
            </a:r>
            <a:r>
              <a:rPr lang="ru-RU" sz="2800" b="1" i="1" dirty="0" smtClean="0"/>
              <a:t>прочитать </a:t>
            </a:r>
            <a:r>
              <a:rPr lang="ru-RU" sz="2800" dirty="0"/>
              <a:t>все отрывки и </a:t>
            </a:r>
            <a:r>
              <a:rPr lang="ru-RU" sz="2800" dirty="0" smtClean="0"/>
              <a:t>понять </a:t>
            </a:r>
            <a:r>
              <a:rPr lang="ru-RU" sz="2800" dirty="0"/>
              <a:t>основную идею </a:t>
            </a:r>
            <a:r>
              <a:rPr lang="ru-RU" sz="2800" dirty="0" smtClean="0"/>
              <a:t>каждого;</a:t>
            </a:r>
            <a:endParaRPr lang="ru-RU" sz="2800" dirty="0"/>
          </a:p>
          <a:p>
            <a:pPr fontAlgn="base"/>
            <a:r>
              <a:rPr lang="ru-RU" sz="2800" b="1" i="1" dirty="0" smtClean="0"/>
              <a:t>Прочитать</a:t>
            </a:r>
            <a:r>
              <a:rPr lang="ru-RU" sz="2800" dirty="0" smtClean="0"/>
              <a:t>  варианты заглавий; </a:t>
            </a:r>
          </a:p>
          <a:p>
            <a:pPr fontAlgn="base"/>
            <a:r>
              <a:rPr lang="ru-RU" sz="2800" b="1" i="1" dirty="0" smtClean="0"/>
              <a:t>Выделить </a:t>
            </a:r>
            <a:r>
              <a:rPr lang="ru-RU" sz="2800" dirty="0" smtClean="0"/>
              <a:t>те, на которые, </a:t>
            </a:r>
            <a:r>
              <a:rPr lang="ru-RU" sz="2800" dirty="0"/>
              <a:t>после первичного </a:t>
            </a:r>
            <a:r>
              <a:rPr lang="ru-RU" sz="2800" dirty="0" smtClean="0"/>
              <a:t>прочтения, можно сразу дать ответ;</a:t>
            </a:r>
            <a:endParaRPr lang="ru-RU" sz="2800" dirty="0"/>
          </a:p>
          <a:p>
            <a:pPr fontAlgn="base"/>
            <a:r>
              <a:rPr lang="ru-RU" sz="2800" b="1" i="1" dirty="0" smtClean="0"/>
              <a:t>Подчеркнуть</a:t>
            </a:r>
            <a:r>
              <a:rPr lang="ru-RU" sz="2800" dirty="0" smtClean="0"/>
              <a:t> синонимы </a:t>
            </a:r>
            <a:r>
              <a:rPr lang="ru-RU" sz="2800" dirty="0"/>
              <a:t>в </a:t>
            </a:r>
            <a:r>
              <a:rPr lang="ru-RU" sz="2800" dirty="0" smtClean="0"/>
              <a:t>абзаце и предполагаемом </a:t>
            </a:r>
            <a:r>
              <a:rPr lang="ru-RU" sz="2800" dirty="0"/>
              <a:t>варианте заголовка.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31909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	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ru-RU" dirty="0" smtClean="0"/>
              <a:t>Задание </a:t>
            </a:r>
            <a:r>
              <a:rPr lang="ru-RU" dirty="0"/>
              <a:t>не предполагает </a:t>
            </a:r>
            <a:r>
              <a:rPr lang="ru-RU" i="1" dirty="0"/>
              <a:t>дословный и построчный</a:t>
            </a:r>
            <a:r>
              <a:rPr lang="ru-RU" dirty="0"/>
              <a:t> перевод каждого отрывка </a:t>
            </a:r>
            <a:r>
              <a:rPr lang="ru-RU" dirty="0" smtClean="0"/>
              <a:t>текста;</a:t>
            </a:r>
          </a:p>
          <a:p>
            <a:pPr lvl="0" fontAlgn="base"/>
            <a:r>
              <a:rPr lang="ru-RU" dirty="0"/>
              <a:t>О</a:t>
            </a:r>
            <a:r>
              <a:rPr lang="ru-RU" dirty="0" smtClean="0"/>
              <a:t>т учеников </a:t>
            </a:r>
            <a:r>
              <a:rPr lang="ru-RU" dirty="0"/>
              <a:t>требуется понимание главной идеи </a:t>
            </a:r>
            <a:r>
              <a:rPr lang="ru-RU" dirty="0" smtClean="0"/>
              <a:t>текста; </a:t>
            </a:r>
          </a:p>
          <a:p>
            <a:pPr lvl="0" fontAlgn="base"/>
            <a:r>
              <a:rPr lang="ru-RU" dirty="0" smtClean="0"/>
              <a:t>Чаще всего первое </a:t>
            </a:r>
            <a:r>
              <a:rPr lang="ru-RU" dirty="0"/>
              <a:t>предложение каждого отрывка текста это </a:t>
            </a:r>
            <a:r>
              <a:rPr lang="ru-RU" dirty="0" smtClean="0"/>
              <a:t>хорошая подсказка.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8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ОГЭ по английскому языку в 2018-2019 может стать обязательным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633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Как выполнить задание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6" t="21573" r="2983" b="4943"/>
          <a:stretch/>
        </p:blipFill>
        <p:spPr>
          <a:xfrm>
            <a:off x="2339752" y="1124744"/>
            <a:ext cx="4680520" cy="5705523"/>
          </a:xfrm>
          <a:ln>
            <a:solidFill>
              <a:schemeClr val="bg1"/>
            </a:solidFill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2843808" y="1484784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580112" y="3573016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707904" y="3861048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472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 fontAlgn="base">
              <a:buNone/>
            </a:pPr>
            <a:r>
              <a:rPr lang="ru-RU" sz="2000" b="1" dirty="0" smtClean="0"/>
              <a:t>    Задание №2 - </a:t>
            </a:r>
            <a:r>
              <a:rPr lang="ru-RU" sz="2000" i="1" dirty="0" smtClean="0"/>
              <a:t>Умение </a:t>
            </a:r>
            <a:r>
              <a:rPr lang="ru-RU" sz="2000" i="1" dirty="0"/>
              <a:t>находить специфичную информацию в целом </a:t>
            </a:r>
            <a:r>
              <a:rPr lang="ru-RU" sz="2000" i="1" dirty="0" smtClean="0"/>
              <a:t>тексте:</a:t>
            </a:r>
            <a:endParaRPr lang="ru-RU" b="1" dirty="0"/>
          </a:p>
          <a:p>
            <a:pPr fontAlgn="base"/>
            <a:r>
              <a:rPr lang="ru-RU" sz="2000" dirty="0"/>
              <a:t>один достаточно большой законченный текст повествовательного </a:t>
            </a:r>
            <a:r>
              <a:rPr lang="ru-RU" sz="2000" dirty="0" smtClean="0"/>
              <a:t>содержания;</a:t>
            </a:r>
          </a:p>
          <a:p>
            <a:pPr fontAlgn="base"/>
            <a:r>
              <a:rPr lang="ru-RU" sz="2000" dirty="0"/>
              <a:t>В задании 8 утверждений с тремя вариантами ответов на выбор:</a:t>
            </a:r>
          </a:p>
          <a:p>
            <a:pPr marL="0" indent="0" fontAlgn="base">
              <a:buNone/>
            </a:pPr>
            <a:r>
              <a:rPr lang="ru-RU" sz="2000" i="1" dirty="0" err="1"/>
              <a:t>True</a:t>
            </a:r>
            <a:r>
              <a:rPr lang="ru-RU" sz="2000" dirty="0"/>
              <a:t> – верно (утверждение соответствует тексту</a:t>
            </a:r>
            <a:r>
              <a:rPr lang="ru-RU" sz="2000" dirty="0" smtClean="0"/>
              <a:t>);</a:t>
            </a:r>
            <a:endParaRPr lang="ru-RU" sz="2000" dirty="0"/>
          </a:p>
          <a:p>
            <a:pPr marL="0" indent="0" fontAlgn="base">
              <a:buNone/>
            </a:pPr>
            <a:r>
              <a:rPr lang="ru-RU" sz="2000" i="1" dirty="0" err="1"/>
              <a:t>False</a:t>
            </a:r>
            <a:r>
              <a:rPr lang="ru-RU" sz="2000" dirty="0"/>
              <a:t> – не верно (утверждение противоречит тексту</a:t>
            </a:r>
            <a:r>
              <a:rPr lang="ru-RU" sz="2000" dirty="0" smtClean="0"/>
              <a:t>);</a:t>
            </a:r>
            <a:endParaRPr lang="ru-RU" sz="2000" dirty="0"/>
          </a:p>
          <a:p>
            <a:pPr marL="0" indent="0" fontAlgn="base">
              <a:buNone/>
            </a:pPr>
            <a:r>
              <a:rPr lang="ru-RU" sz="2000" i="1" dirty="0" err="1"/>
              <a:t>Not</a:t>
            </a:r>
            <a:r>
              <a:rPr lang="ru-RU" sz="2000" i="1" dirty="0"/>
              <a:t> </a:t>
            </a:r>
            <a:r>
              <a:rPr lang="ru-RU" sz="2000" i="1" dirty="0" err="1"/>
              <a:t>stated</a:t>
            </a:r>
            <a:r>
              <a:rPr lang="ru-RU" sz="2000" i="1" dirty="0"/>
              <a:t> </a:t>
            </a:r>
            <a:r>
              <a:rPr lang="ru-RU" sz="2000" dirty="0"/>
              <a:t>– не сказано (в тексте отсутствует информация о данном факте</a:t>
            </a:r>
            <a:r>
              <a:rPr lang="ru-RU" sz="2000" dirty="0" smtClean="0"/>
              <a:t>);</a:t>
            </a:r>
            <a:endParaRPr lang="ru-RU" sz="2000" dirty="0"/>
          </a:p>
          <a:p>
            <a:pPr fontAlgn="base"/>
            <a:r>
              <a:rPr lang="ru-RU" sz="2000" dirty="0"/>
              <a:t>Максимальный результат за задание №2 —  8 баллов</a:t>
            </a:r>
          </a:p>
          <a:p>
            <a:pPr fontAlgn="base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258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Перевести</a:t>
            </a:r>
            <a:r>
              <a:rPr lang="ru-RU" sz="2000" dirty="0" smtClean="0"/>
              <a:t> </a:t>
            </a:r>
            <a:r>
              <a:rPr lang="ru-RU" sz="2000" dirty="0"/>
              <a:t>заголовок текста и </a:t>
            </a:r>
            <a:r>
              <a:rPr lang="ru-RU" sz="2000" dirty="0" smtClean="0"/>
              <a:t>попробовать </a:t>
            </a:r>
            <a:r>
              <a:rPr lang="ru-RU" sz="2000" dirty="0"/>
              <a:t>догадаться, о чем пойдет </a:t>
            </a:r>
            <a:r>
              <a:rPr lang="ru-RU" sz="2000" dirty="0" smtClean="0"/>
              <a:t>речь;</a:t>
            </a:r>
          </a:p>
          <a:p>
            <a:r>
              <a:rPr lang="ru-RU" sz="2000" b="1" i="1" dirty="0" smtClean="0"/>
              <a:t>Прочитать</a:t>
            </a:r>
            <a:r>
              <a:rPr lang="ru-RU" sz="2000" dirty="0" smtClean="0"/>
              <a:t> </a:t>
            </a:r>
            <a:r>
              <a:rPr lang="ru-RU" sz="2000" dirty="0"/>
              <a:t>текст и </a:t>
            </a:r>
            <a:r>
              <a:rPr lang="ru-RU" sz="2000" dirty="0" smtClean="0"/>
              <a:t>подтвердить </a:t>
            </a:r>
            <a:r>
              <a:rPr lang="ru-RU" sz="2000" dirty="0"/>
              <a:t>или </a:t>
            </a:r>
            <a:r>
              <a:rPr lang="ru-RU" sz="2000" dirty="0" smtClean="0"/>
              <a:t>опровергнуть предположения </a:t>
            </a:r>
            <a:r>
              <a:rPr lang="ru-RU" sz="2000" dirty="0"/>
              <a:t>по поводу основной идеи </a:t>
            </a:r>
            <a:r>
              <a:rPr lang="ru-RU" sz="2000" dirty="0" smtClean="0"/>
              <a:t>текста;</a:t>
            </a:r>
          </a:p>
          <a:p>
            <a:r>
              <a:rPr lang="ru-RU" sz="2000" b="1" i="1" dirty="0"/>
              <a:t>Внимательно</a:t>
            </a:r>
            <a:r>
              <a:rPr lang="ru-RU" sz="2000" dirty="0"/>
              <a:t> </a:t>
            </a:r>
            <a:r>
              <a:rPr lang="ru-RU" sz="2000" dirty="0" smtClean="0"/>
              <a:t>прочитать </a:t>
            </a:r>
            <a:r>
              <a:rPr lang="ru-RU" sz="2000" dirty="0"/>
              <a:t>каждый </a:t>
            </a:r>
            <a:r>
              <a:rPr lang="ru-RU" sz="2000" dirty="0" smtClean="0"/>
              <a:t>вопрос</a:t>
            </a:r>
            <a:r>
              <a:rPr lang="ru-RU" sz="2000" dirty="0"/>
              <a:t>;</a:t>
            </a:r>
            <a:endParaRPr lang="ru-RU" sz="2000" dirty="0" smtClean="0"/>
          </a:p>
          <a:p>
            <a:r>
              <a:rPr lang="ru-RU" sz="2000" b="1" i="1" dirty="0" smtClean="0"/>
              <a:t> Подчеркнуть</a:t>
            </a:r>
            <a:r>
              <a:rPr lang="ru-RU" sz="2000" dirty="0" smtClean="0"/>
              <a:t> ключевые слова</a:t>
            </a:r>
            <a:r>
              <a:rPr lang="ru-RU" sz="2000" dirty="0"/>
              <a:t>;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b="1" i="1" dirty="0" smtClean="0"/>
              <a:t>Найти</a:t>
            </a:r>
            <a:r>
              <a:rPr lang="ru-RU" sz="2000" dirty="0" smtClean="0"/>
              <a:t> </a:t>
            </a:r>
            <a:r>
              <a:rPr lang="ru-RU" sz="2000" dirty="0"/>
              <a:t>в тексте нужное предложение с ключевыми </a:t>
            </a:r>
            <a:r>
              <a:rPr lang="ru-RU" sz="2000" dirty="0" smtClean="0"/>
              <a:t>словами.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8934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93304" y="-306288"/>
            <a:ext cx="6285384" cy="1143000"/>
          </a:xfrm>
        </p:spPr>
        <p:txBody>
          <a:bodyPr/>
          <a:lstStyle/>
          <a:p>
            <a:r>
              <a:rPr lang="ru-RU" dirty="0" smtClean="0"/>
              <a:t>Пример задания: </a:t>
            </a:r>
            <a:endParaRPr lang="ru-RU" dirty="0"/>
          </a:p>
        </p:txBody>
      </p:sp>
      <p:pic>
        <p:nvPicPr>
          <p:cNvPr id="4" name="Содержимое 3" descr="_uploads_shopWaresPdf_996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" t="20409" r="1689"/>
          <a:stretch/>
        </p:blipFill>
        <p:spPr>
          <a:xfrm>
            <a:off x="3275856" y="260648"/>
            <a:ext cx="6192688" cy="6984776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499992" y="5949280"/>
            <a:ext cx="720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40152" y="5949280"/>
            <a:ext cx="720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Закрывающая фигурная скобка 12"/>
          <p:cNvSpPr/>
          <p:nvPr/>
        </p:nvSpPr>
        <p:spPr>
          <a:xfrm>
            <a:off x="8964488" y="620688"/>
            <a:ext cx="179512" cy="57606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Соединительная линия уступом 17"/>
          <p:cNvCxnSpPr/>
          <p:nvPr/>
        </p:nvCxnSpPr>
        <p:spPr>
          <a:xfrm rot="10800000" flipV="1">
            <a:off x="2051720" y="908720"/>
            <a:ext cx="3312368" cy="1512168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3528" y="1484784"/>
            <a:ext cx="30243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 говорится в тексте о 1 языке.</a:t>
            </a:r>
          </a:p>
          <a:p>
            <a:r>
              <a:rPr lang="ru-RU" sz="1600" dirty="0" smtClean="0"/>
              <a:t>Речь идет о превосходстве французского языка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59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Грамматика и лексика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Содержит 15 заданий: 9 заданий – проверка грамматических навыков употребления формы слова;</a:t>
            </a:r>
          </a:p>
          <a:p>
            <a:r>
              <a:rPr lang="ru-RU" sz="2800" dirty="0" smtClean="0"/>
              <a:t>6 заданий – направлены на проверку лексико – грамматических навыков образования;</a:t>
            </a:r>
          </a:p>
          <a:p>
            <a:r>
              <a:rPr lang="ru-RU" sz="2800" dirty="0" smtClean="0"/>
              <a:t>Можно получить – 15 баллов.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78333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Типичные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Отработка грамматики в отдельных предложениях, а не в связанном тексте;</a:t>
            </a:r>
          </a:p>
          <a:p>
            <a:r>
              <a:rPr lang="ru-RU" dirty="0" smtClean="0"/>
              <a:t>Часто грамматику рассматривают как систему времен;</a:t>
            </a:r>
          </a:p>
          <a:p>
            <a:r>
              <a:rPr lang="ru-RU" dirty="0" smtClean="0"/>
              <a:t>Изучаются отдельные лексические единицы;</a:t>
            </a:r>
          </a:p>
          <a:p>
            <a:r>
              <a:rPr lang="ru-RU" dirty="0" smtClean="0"/>
              <a:t>Неправильное написание слов.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9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Нужно приучить в самом начале прочитать текст и слова прежде чем начать их заполнять;</a:t>
            </a:r>
          </a:p>
          <a:p>
            <a:r>
              <a:rPr lang="ru-RU" dirty="0" smtClean="0"/>
              <a:t>Подсказка на выбор правильной формы не обязательно находится в самом предложении, а может быть в тексте;</a:t>
            </a:r>
          </a:p>
          <a:p>
            <a:r>
              <a:rPr lang="ru-RU" dirty="0" smtClean="0"/>
              <a:t>Внимательно анализировать предложения.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7283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задания</a:t>
            </a:r>
            <a:endParaRPr lang="ru-RU" dirty="0"/>
          </a:p>
        </p:txBody>
      </p:sp>
      <p:pic>
        <p:nvPicPr>
          <p:cNvPr id="4" name="Содержимое 3" descr="Без названия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" t="31708" r="7548" b="14135"/>
          <a:stretch/>
        </p:blipFill>
        <p:spPr>
          <a:xfrm>
            <a:off x="2123728" y="1628800"/>
            <a:ext cx="5328592" cy="4320480"/>
          </a:xfr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635896" y="2276872"/>
            <a:ext cx="3600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67944" y="1988840"/>
            <a:ext cx="784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higher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9408195">
            <a:off x="1947089" y="2543332"/>
            <a:ext cx="1758676" cy="195306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0"/>
                </a:schemeClr>
              </a:gs>
              <a:gs pos="80000">
                <a:schemeClr val="accent1">
                  <a:shade val="93000"/>
                  <a:satMod val="130000"/>
                  <a:alpha val="0"/>
                </a:schemeClr>
              </a:gs>
              <a:gs pos="100000">
                <a:schemeClr val="accent1">
                  <a:shade val="94000"/>
                  <a:satMod val="135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79512" y="3140968"/>
            <a:ext cx="2100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Если после «</a:t>
            </a:r>
            <a:r>
              <a:rPr lang="en-US" sz="1200" dirty="0" smtClean="0"/>
              <a:t>GET</a:t>
            </a:r>
            <a:r>
              <a:rPr lang="ru-RU" sz="1200" dirty="0" smtClean="0"/>
              <a:t>» идет </a:t>
            </a:r>
          </a:p>
          <a:p>
            <a:r>
              <a:rPr lang="ru-RU" sz="1200" dirty="0" smtClean="0"/>
              <a:t>прилагательное – </a:t>
            </a:r>
          </a:p>
          <a:p>
            <a:r>
              <a:rPr lang="ru-RU" sz="1200" dirty="0" smtClean="0"/>
              <a:t>принимает форму сравнения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1580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ru-RU" dirty="0" smtClean="0"/>
              <a:t>Пример тренировочных заданий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212976"/>
            <a:ext cx="8229600" cy="4525963"/>
          </a:xfrm>
        </p:spPr>
        <p:txBody>
          <a:bodyPr/>
          <a:lstStyle/>
          <a:p>
            <a:r>
              <a:rPr lang="en-US" dirty="0" smtClean="0"/>
              <a:t>Word – up game;</a:t>
            </a:r>
            <a:endParaRPr lang="ru-RU" dirty="0" smtClean="0"/>
          </a:p>
          <a:p>
            <a:r>
              <a:rPr lang="ru-RU" dirty="0" smtClean="0"/>
              <a:t>Подбор слов по основе.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47247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– up game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758004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dirty="0" err="1">
                          <a:effectLst/>
                        </a:rPr>
                        <a:t>less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dirty="0" err="1">
                          <a:effectLst/>
                        </a:rPr>
                        <a:t>ous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-ful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dirty="0" err="1">
                          <a:effectLst/>
                        </a:rPr>
                        <a:t>ly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-ic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-ed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dirty="0" err="1">
                          <a:effectLst/>
                        </a:rPr>
                        <a:t>ed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dirty="0" err="1">
                          <a:effectLst/>
                        </a:rPr>
                        <a:t>ish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-ible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-ing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dirty="0" err="1">
                          <a:effectLst/>
                        </a:rPr>
                        <a:t>al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dirty="0" err="1">
                          <a:effectLst/>
                        </a:rPr>
                        <a:t>able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3284984"/>
            <a:ext cx="880241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Задача: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</a:t>
            </a:r>
            <a:r>
              <a:rPr lang="ru-RU" dirty="0" smtClean="0"/>
              <a:t>Подобрать </a:t>
            </a:r>
            <a:r>
              <a:rPr lang="ru-RU" dirty="0"/>
              <a:t>правильные суффиксы и составить новые слова за определенное </a:t>
            </a:r>
            <a:r>
              <a:rPr lang="ru-RU" dirty="0" smtClean="0"/>
              <a:t>время;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 </a:t>
            </a:r>
            <a:r>
              <a:rPr lang="ru-RU" dirty="0"/>
              <a:t>Пара, которая составила большее количество, слов, получает +</a:t>
            </a:r>
            <a:r>
              <a:rPr lang="ru-RU" dirty="0" smtClean="0"/>
              <a:t>;</a:t>
            </a:r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</a:t>
            </a:r>
            <a:r>
              <a:rPr lang="ru-RU" dirty="0" smtClean="0"/>
              <a:t>Пары </a:t>
            </a:r>
            <a:r>
              <a:rPr lang="ru-RU" dirty="0"/>
              <a:t>меняются местами с соседями, получают списки правильных слов и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ru-RU" dirty="0" smtClean="0"/>
              <a:t>проверяют </a:t>
            </a:r>
            <a:r>
              <a:rPr lang="ru-RU" dirty="0"/>
              <a:t>правильность слов, составленных </a:t>
            </a:r>
            <a:r>
              <a:rPr lang="ru-RU" dirty="0" smtClean="0"/>
              <a:t>соседями</a:t>
            </a:r>
            <a:r>
              <a:rPr lang="ru-RU" dirty="0"/>
              <a:t>;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</a:t>
            </a:r>
            <a:r>
              <a:rPr lang="ru-RU" dirty="0" smtClean="0"/>
              <a:t>Та </a:t>
            </a:r>
            <a:r>
              <a:rPr lang="ru-RU" dirty="0"/>
              <a:t>пара, которая сделала меньше ошибок, получает </a:t>
            </a:r>
            <a:r>
              <a:rPr lang="ru-RU" dirty="0" smtClean="0"/>
              <a:t>+.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066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ОГЭ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86000" y="1417638"/>
            <a:ext cx="1132417" cy="85777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15616" y="2350284"/>
            <a:ext cx="3198311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Письменная часть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sz="2200" dirty="0" smtClean="0"/>
              <a:t>Аудирование</a:t>
            </a:r>
          </a:p>
          <a:p>
            <a:pPr marL="342900" indent="-342900">
              <a:buAutoNum type="arabicPeriod"/>
            </a:pPr>
            <a:r>
              <a:rPr lang="ru-RU" sz="2200" dirty="0" smtClean="0"/>
              <a:t>Чтение</a:t>
            </a:r>
          </a:p>
          <a:p>
            <a:pPr marL="342900" indent="-342900">
              <a:buAutoNum type="arabicPeriod"/>
            </a:pPr>
            <a:r>
              <a:rPr lang="ru-RU" sz="2200" dirty="0" smtClean="0"/>
              <a:t>Грамматика и лексика</a:t>
            </a:r>
          </a:p>
          <a:p>
            <a:pPr marL="342900" indent="-342900">
              <a:buAutoNum type="arabicPeriod"/>
            </a:pPr>
            <a:r>
              <a:rPr lang="ru-RU" sz="2200" dirty="0" smtClean="0"/>
              <a:t>Письмо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619750" y="1417638"/>
            <a:ext cx="1058333" cy="85777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62098" y="2338924"/>
            <a:ext cx="291618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Устная часть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sz="2200" dirty="0" smtClean="0"/>
              <a:t>Чтение текста вслух</a:t>
            </a:r>
          </a:p>
          <a:p>
            <a:pPr marL="342900" indent="-342900">
              <a:buAutoNum type="arabicPeriod"/>
            </a:pPr>
            <a:r>
              <a:rPr lang="ru-RU" sz="2200" dirty="0" smtClean="0"/>
              <a:t>Диалог-расспрос</a:t>
            </a:r>
          </a:p>
          <a:p>
            <a:pPr marL="342900" indent="-342900">
              <a:buAutoNum type="arabicPeriod"/>
            </a:pPr>
            <a:r>
              <a:rPr lang="ru-RU" sz="2200" dirty="0" smtClean="0"/>
              <a:t>Монолог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63771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Подбор слов по основе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/>
              <a:t>develop</a:t>
            </a:r>
            <a:r>
              <a:rPr lang="ru-RU" b="1" dirty="0"/>
              <a:t> </a:t>
            </a:r>
            <a:r>
              <a:rPr lang="ru-RU" dirty="0"/>
              <a:t>(развивать, разрабатывать) – 1. (разработка – </a:t>
            </a:r>
            <a:r>
              <a:rPr lang="ru-RU" b="1" dirty="0" err="1"/>
              <a:t>development</a:t>
            </a:r>
            <a:r>
              <a:rPr lang="ru-RU" dirty="0"/>
              <a:t>) 2. (разработчик – </a:t>
            </a:r>
            <a:r>
              <a:rPr lang="ru-RU" b="1" dirty="0" err="1"/>
              <a:t>developer</a:t>
            </a:r>
            <a:r>
              <a:rPr lang="ru-RU" dirty="0"/>
              <a:t>) 3. (</a:t>
            </a:r>
            <a:r>
              <a:rPr lang="ru-RU" dirty="0" err="1"/>
              <a:t>разрабатывание</a:t>
            </a:r>
            <a:r>
              <a:rPr lang="ru-RU" dirty="0"/>
              <a:t> – </a:t>
            </a:r>
            <a:r>
              <a:rPr lang="ru-RU" b="1" dirty="0" err="1"/>
              <a:t>developing</a:t>
            </a:r>
            <a:r>
              <a:rPr lang="ru-RU" dirty="0"/>
              <a:t>) 4. (разработанный – </a:t>
            </a:r>
            <a:r>
              <a:rPr lang="ru-RU" b="1" dirty="0" err="1"/>
              <a:t>developed</a:t>
            </a:r>
            <a:r>
              <a:rPr lang="ru-RU" dirty="0" smtClean="0"/>
              <a:t>)</a:t>
            </a:r>
            <a:r>
              <a:rPr lang="ru-RU" dirty="0"/>
              <a:t>;</a:t>
            </a:r>
          </a:p>
          <a:p>
            <a:r>
              <a:rPr lang="ru-RU" b="1" dirty="0" err="1"/>
              <a:t>encourage</a:t>
            </a:r>
            <a:r>
              <a:rPr lang="ru-RU" b="1" dirty="0"/>
              <a:t> </a:t>
            </a:r>
            <a:r>
              <a:rPr lang="ru-RU" dirty="0"/>
              <a:t>(ободрять, воодушевлять) – 1. (ободрение – </a:t>
            </a:r>
            <a:r>
              <a:rPr lang="ru-RU" b="1" dirty="0" err="1"/>
              <a:t>encouragement</a:t>
            </a:r>
            <a:r>
              <a:rPr lang="ru-RU" dirty="0"/>
              <a:t>) 2. (ободряющий – </a:t>
            </a:r>
            <a:r>
              <a:rPr lang="ru-RU" b="1" dirty="0" err="1"/>
              <a:t>encouraging</a:t>
            </a:r>
            <a:r>
              <a:rPr lang="ru-RU" dirty="0"/>
              <a:t>) 3. (ободренный – </a:t>
            </a:r>
            <a:r>
              <a:rPr lang="ru-RU" b="1" dirty="0" err="1"/>
              <a:t>encouraged</a:t>
            </a:r>
            <a:r>
              <a:rPr lang="ru-RU" dirty="0"/>
              <a:t>) 4. (ободряюще – </a:t>
            </a:r>
            <a:r>
              <a:rPr lang="ru-RU" b="1" dirty="0" err="1"/>
              <a:t>encouragingly</a:t>
            </a:r>
            <a:r>
              <a:rPr lang="ru-RU" dirty="0" smtClean="0"/>
              <a:t>);</a:t>
            </a:r>
            <a:endParaRPr lang="ru-RU" dirty="0"/>
          </a:p>
          <a:p>
            <a:r>
              <a:rPr lang="ru-RU" b="1" dirty="0" err="1"/>
              <a:t>pollute</a:t>
            </a:r>
            <a:r>
              <a:rPr lang="ru-RU" b="1" dirty="0"/>
              <a:t> </a:t>
            </a:r>
            <a:r>
              <a:rPr lang="ru-RU" dirty="0"/>
              <a:t>(загрязнять) – 1. (загрязнение – </a:t>
            </a:r>
            <a:r>
              <a:rPr lang="ru-RU" b="1" dirty="0" err="1"/>
              <a:t>pollution</a:t>
            </a:r>
            <a:r>
              <a:rPr lang="ru-RU" dirty="0"/>
              <a:t>) 2. (загрязненный – </a:t>
            </a:r>
            <a:r>
              <a:rPr lang="ru-RU" b="1" dirty="0" err="1"/>
              <a:t>polluted</a:t>
            </a:r>
            <a:r>
              <a:rPr lang="ru-RU" dirty="0"/>
              <a:t>) 3. (загрязняющий – </a:t>
            </a:r>
            <a:r>
              <a:rPr lang="ru-RU" b="1" dirty="0" err="1"/>
              <a:t>polluting</a:t>
            </a:r>
            <a:r>
              <a:rPr lang="ru-RU" dirty="0"/>
              <a:t>) 4. (загрязнитель, источник загрязнений – </a:t>
            </a:r>
            <a:r>
              <a:rPr lang="ru-RU" b="1" dirty="0" err="1"/>
              <a:t>pollutor</a:t>
            </a:r>
            <a:r>
              <a:rPr lang="ru-RU" dirty="0" smtClean="0"/>
              <a:t>);</a:t>
            </a:r>
            <a:endParaRPr lang="ru-RU" dirty="0"/>
          </a:p>
          <a:p>
            <a:r>
              <a:rPr lang="ru-RU" b="1" dirty="0" err="1"/>
              <a:t>destruct</a:t>
            </a:r>
            <a:r>
              <a:rPr lang="ru-RU" b="1" dirty="0"/>
              <a:t> </a:t>
            </a:r>
            <a:r>
              <a:rPr lang="ru-RU" dirty="0"/>
              <a:t>(разрушать) – 1. (разрушение – </a:t>
            </a:r>
            <a:r>
              <a:rPr lang="ru-RU" b="1" dirty="0" err="1"/>
              <a:t>destruction</a:t>
            </a:r>
            <a:r>
              <a:rPr lang="ru-RU" dirty="0"/>
              <a:t>) 2. (разрушенный – </a:t>
            </a:r>
            <a:r>
              <a:rPr lang="ru-RU" b="1" dirty="0" err="1"/>
              <a:t>dectructed</a:t>
            </a:r>
            <a:r>
              <a:rPr lang="ru-RU" dirty="0"/>
              <a:t>) 3. (разрушающий – </a:t>
            </a:r>
            <a:r>
              <a:rPr lang="ru-RU" b="1" dirty="0" err="1"/>
              <a:t>destructing</a:t>
            </a:r>
            <a:r>
              <a:rPr lang="ru-RU" dirty="0"/>
              <a:t>) 4. (разрушитель – </a:t>
            </a:r>
            <a:r>
              <a:rPr lang="ru-RU" b="1" dirty="0" err="1"/>
              <a:t>destructor</a:t>
            </a:r>
            <a:r>
              <a:rPr lang="ru-RU" dirty="0" smtClean="0"/>
              <a:t>);</a:t>
            </a:r>
            <a:endParaRPr lang="ru-RU" dirty="0"/>
          </a:p>
          <a:p>
            <a:r>
              <a:rPr lang="ru-RU" b="1" dirty="0" err="1"/>
              <a:t>prevent</a:t>
            </a:r>
            <a:r>
              <a:rPr lang="ru-RU" b="1" dirty="0"/>
              <a:t> </a:t>
            </a:r>
            <a:r>
              <a:rPr lang="ru-RU" dirty="0"/>
              <a:t>(предотвращать) – 1. (предотвращение – </a:t>
            </a:r>
            <a:r>
              <a:rPr lang="ru-RU" b="1" dirty="0" err="1"/>
              <a:t>prevention</a:t>
            </a:r>
            <a:r>
              <a:rPr lang="ru-RU" dirty="0"/>
              <a:t>) 2. (предотвращающий – </a:t>
            </a:r>
            <a:r>
              <a:rPr lang="ru-RU" b="1" dirty="0" err="1"/>
              <a:t>preventing</a:t>
            </a:r>
            <a:r>
              <a:rPr lang="ru-RU" dirty="0"/>
              <a:t>) 3. (предотвращенный – </a:t>
            </a:r>
            <a:r>
              <a:rPr lang="ru-RU" b="1" dirty="0" err="1"/>
              <a:t>prevented</a:t>
            </a:r>
            <a:r>
              <a:rPr lang="ru-RU" dirty="0" smtClean="0"/>
              <a:t>).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8264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ru-RU" dirty="0" smtClean="0"/>
              <a:t>Письмо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492896"/>
            <a:ext cx="8496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b="1" i="1" dirty="0"/>
              <a:t>т</a:t>
            </a:r>
            <a:r>
              <a:rPr lang="ru-RU" b="1" i="1" dirty="0" smtClean="0"/>
              <a:t>ребуется </a:t>
            </a:r>
            <a:r>
              <a:rPr lang="ru-RU" b="1" i="1" dirty="0"/>
              <a:t>написать</a:t>
            </a:r>
            <a:r>
              <a:rPr lang="ru-RU" i="1" dirty="0"/>
              <a:t> </a:t>
            </a:r>
            <a:r>
              <a:rPr lang="ru-RU" dirty="0"/>
              <a:t>в ответ письмо другу, опираясь на информацию, изложенную в </a:t>
            </a:r>
            <a:r>
              <a:rPr lang="ru-RU" dirty="0" smtClean="0"/>
              <a:t>задании;</a:t>
            </a:r>
            <a:endParaRPr lang="ru-RU" dirty="0"/>
          </a:p>
          <a:p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b="1" i="1" dirty="0"/>
              <a:t>Время</a:t>
            </a:r>
            <a:r>
              <a:rPr lang="ru-RU" dirty="0"/>
              <a:t>, отведенное на выполнение задания – 30 </a:t>
            </a:r>
            <a:r>
              <a:rPr lang="ru-RU" dirty="0" smtClean="0"/>
              <a:t>минут;</a:t>
            </a:r>
            <a:endParaRPr lang="ru-RU" dirty="0"/>
          </a:p>
          <a:p>
            <a:endParaRPr lang="ru-RU" dirty="0"/>
          </a:p>
          <a:p>
            <a:pPr marL="285750" indent="-285750">
              <a:buFont typeface="Arial"/>
              <a:buChar char="•"/>
            </a:pPr>
            <a:r>
              <a:rPr lang="ru-RU" b="1" i="1" dirty="0"/>
              <a:t>Максимальный</a:t>
            </a:r>
            <a:r>
              <a:rPr lang="ru-RU" dirty="0"/>
              <a:t> результат-  10 баллов.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1485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ru-RU" dirty="0" smtClean="0"/>
              <a:t>Типичные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ru-RU" b="1" i="1" dirty="0" smtClean="0"/>
              <a:t>Не умение </a:t>
            </a:r>
            <a:r>
              <a:rPr lang="ru-RU" dirty="0" smtClean="0"/>
              <a:t>излагать свои мысли на бумаге;</a:t>
            </a:r>
          </a:p>
          <a:p>
            <a:r>
              <a:rPr lang="ru-RU" b="1" i="1" dirty="0" smtClean="0"/>
              <a:t>Не соблюдение </a:t>
            </a:r>
            <a:r>
              <a:rPr lang="ru-RU" dirty="0" smtClean="0"/>
              <a:t>стиля, формата письма;</a:t>
            </a:r>
          </a:p>
          <a:p>
            <a:r>
              <a:rPr lang="ru-RU" b="1" i="1" dirty="0"/>
              <a:t>С</a:t>
            </a:r>
            <a:r>
              <a:rPr lang="ru-RU" b="1" i="1" dirty="0" smtClean="0"/>
              <a:t>мешивание стилей</a:t>
            </a:r>
            <a:r>
              <a:rPr lang="ru-RU" dirty="0" smtClean="0"/>
              <a:t>, </a:t>
            </a:r>
            <a:r>
              <a:rPr lang="ru-RU" dirty="0"/>
              <a:t>использует речевые конструкции, характерные для деловых форм </a:t>
            </a:r>
            <a:r>
              <a:rPr lang="ru-RU" dirty="0" smtClean="0"/>
              <a:t>писем.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8482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400" dirty="0" smtClean="0"/>
              <a:t>Выдерживать жанр;</a:t>
            </a:r>
          </a:p>
          <a:p>
            <a:pPr lvl="0"/>
            <a:r>
              <a:rPr lang="ru-RU" sz="2400" dirty="0" smtClean="0"/>
              <a:t>Придерживаться лимита слов (100 – 120 слов);</a:t>
            </a:r>
          </a:p>
          <a:p>
            <a:pPr lvl="0"/>
            <a:r>
              <a:rPr lang="ru-RU" sz="2400" dirty="0" smtClean="0"/>
              <a:t>Необходимо четко придерживаться структуры письма:</a:t>
            </a:r>
          </a:p>
          <a:p>
            <a:pPr marL="0" indent="0" algn="ctr" fontAlgn="base">
              <a:buNone/>
            </a:pPr>
            <a:r>
              <a:rPr lang="ru-RU" sz="2400" i="1" dirty="0" smtClean="0"/>
              <a:t>1 </a:t>
            </a:r>
            <a:r>
              <a:rPr lang="ru-RU" sz="2400" i="1" dirty="0"/>
              <a:t>абзац – адрес и дата (в правом верхнем углу)</a:t>
            </a:r>
          </a:p>
          <a:p>
            <a:pPr marL="0" indent="0" algn="ctr" fontAlgn="base">
              <a:buNone/>
            </a:pPr>
            <a:r>
              <a:rPr lang="ru-RU" sz="2400" i="1" dirty="0"/>
              <a:t>2 абзац — обращение и приветствие</a:t>
            </a:r>
          </a:p>
          <a:p>
            <a:pPr marL="0" indent="0" algn="ctr" fontAlgn="base">
              <a:buNone/>
            </a:pPr>
            <a:r>
              <a:rPr lang="ru-RU" sz="2400" i="1" dirty="0"/>
              <a:t>3 абзац – реакция на информацию друга</a:t>
            </a:r>
          </a:p>
          <a:p>
            <a:pPr marL="0" indent="0" algn="ctr" fontAlgn="base">
              <a:buNone/>
            </a:pPr>
            <a:r>
              <a:rPr lang="ru-RU" sz="2400" i="1" dirty="0"/>
              <a:t>4 абзац – ответ на 1 вопрос друга</a:t>
            </a:r>
          </a:p>
          <a:p>
            <a:pPr marL="0" indent="0" algn="ctr" fontAlgn="base">
              <a:buNone/>
            </a:pPr>
            <a:r>
              <a:rPr lang="ru-RU" sz="2400" i="1" dirty="0"/>
              <a:t>5 абзац – ответ на 2 вопрос друга</a:t>
            </a:r>
          </a:p>
          <a:p>
            <a:pPr marL="0" indent="0" algn="ctr" fontAlgn="base">
              <a:buNone/>
            </a:pPr>
            <a:r>
              <a:rPr lang="ru-RU" sz="2400" i="1" dirty="0"/>
              <a:t>6 абзац – ответ на 3 вопрос друга</a:t>
            </a:r>
          </a:p>
          <a:p>
            <a:pPr marL="0" indent="0" algn="ctr" fontAlgn="base">
              <a:buNone/>
            </a:pPr>
            <a:r>
              <a:rPr lang="ru-RU" sz="2400" i="1" dirty="0"/>
              <a:t>(или ответы на все вопросы вместе в одном абзаце)</a:t>
            </a:r>
          </a:p>
          <a:p>
            <a:pPr marL="0" indent="0" algn="ctr" fontAlgn="base">
              <a:buNone/>
            </a:pPr>
            <a:r>
              <a:rPr lang="ru-RU" sz="2400" i="1" dirty="0"/>
              <a:t>7 абзац – сообщение о желательности получения ответа</a:t>
            </a:r>
          </a:p>
          <a:p>
            <a:pPr marL="0" indent="0" algn="ctr" fontAlgn="base">
              <a:buNone/>
            </a:pPr>
            <a:r>
              <a:rPr lang="ru-RU" sz="2400" i="1" dirty="0"/>
              <a:t>8 абзац – </a:t>
            </a:r>
            <a:r>
              <a:rPr lang="ru-RU" sz="2400" i="1" dirty="0" smtClean="0"/>
              <a:t>подпись.</a:t>
            </a:r>
            <a:endParaRPr lang="ru-RU" sz="2400" i="1" dirty="0"/>
          </a:p>
          <a:p>
            <a:pPr marL="0" lvl="0" indent="0" algn="ctr">
              <a:buNone/>
            </a:pPr>
            <a:endParaRPr lang="ru-RU" sz="2400" dirty="0" smtClean="0"/>
          </a:p>
          <a:p>
            <a:pPr lvl="0"/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9543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7177"/>
            <a:ext cx="8229600" cy="4525963"/>
          </a:xfrm>
        </p:spPr>
        <p:txBody>
          <a:bodyPr/>
          <a:lstStyle/>
          <a:p>
            <a:pPr lvl="0"/>
            <a:r>
              <a:rPr lang="ru-RU" dirty="0"/>
              <a:t>Письмо должно быть логичным и </a:t>
            </a:r>
            <a:r>
              <a:rPr lang="ru-RU" dirty="0" smtClean="0"/>
              <a:t>связанным;</a:t>
            </a:r>
          </a:p>
          <a:p>
            <a:r>
              <a:rPr lang="ru-RU" dirty="0"/>
              <a:t>Письмо должно быть лексически и грамматически </a:t>
            </a:r>
            <a:r>
              <a:rPr lang="ru-RU" dirty="0" smtClean="0"/>
              <a:t>грамотным.</a:t>
            </a: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58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писать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z="2400" i="1" dirty="0" smtClean="0"/>
              <a:t>Адрес</a:t>
            </a:r>
            <a:r>
              <a:rPr lang="ru-RU" sz="2400" dirty="0" smtClean="0"/>
              <a:t>: </a:t>
            </a:r>
            <a:r>
              <a:rPr lang="ru-RU" sz="2400" dirty="0"/>
              <a:t>номер дома, название </a:t>
            </a:r>
            <a:r>
              <a:rPr lang="ru-RU" sz="2400" dirty="0" smtClean="0"/>
              <a:t>улицы, город, страна;</a:t>
            </a:r>
          </a:p>
          <a:p>
            <a:pPr lvl="0" fontAlgn="base"/>
            <a:r>
              <a:rPr lang="ru-RU" sz="2400" i="1" dirty="0" smtClean="0"/>
              <a:t>Дата</a:t>
            </a:r>
            <a:r>
              <a:rPr lang="ru-RU" sz="2400" dirty="0" smtClean="0"/>
              <a:t>: </a:t>
            </a:r>
            <a:r>
              <a:rPr lang="ru-RU" sz="2400" dirty="0" err="1"/>
              <a:t>May</a:t>
            </a:r>
            <a:r>
              <a:rPr lang="ru-RU" sz="2400" dirty="0"/>
              <a:t> 5th </a:t>
            </a:r>
            <a:r>
              <a:rPr lang="ru-RU" sz="2400" dirty="0" smtClean="0"/>
              <a:t>2018, 4 </a:t>
            </a:r>
            <a:r>
              <a:rPr lang="ru-RU" sz="2400" dirty="0" err="1"/>
              <a:t>May</a:t>
            </a:r>
            <a:r>
              <a:rPr lang="ru-RU" sz="2400" dirty="0"/>
              <a:t> </a:t>
            </a:r>
            <a:r>
              <a:rPr lang="ru-RU" sz="2400" dirty="0" smtClean="0"/>
              <a:t>2018, 04</a:t>
            </a:r>
            <a:r>
              <a:rPr lang="ru-RU" sz="2400" dirty="0"/>
              <a:t>/05/</a:t>
            </a:r>
            <a:r>
              <a:rPr lang="ru-RU" sz="2400" dirty="0" smtClean="0"/>
              <a:t>17;</a:t>
            </a:r>
          </a:p>
          <a:p>
            <a:pPr lvl="0" fontAlgn="base"/>
            <a:r>
              <a:rPr lang="ru-RU" sz="2400" i="1" dirty="0" smtClean="0"/>
              <a:t>Обращение:</a:t>
            </a:r>
            <a:r>
              <a:rPr lang="ru-RU" sz="2400" dirty="0"/>
              <a:t> </a:t>
            </a:r>
            <a:r>
              <a:rPr lang="ru-RU" sz="2400" i="1" dirty="0" err="1"/>
              <a:t>Dear</a:t>
            </a:r>
            <a:r>
              <a:rPr lang="ru-RU" sz="2400" dirty="0"/>
              <a:t> + имя друга (</a:t>
            </a:r>
            <a:r>
              <a:rPr lang="ru-RU" sz="2400" i="1" dirty="0" err="1"/>
              <a:t>Dear</a:t>
            </a:r>
            <a:r>
              <a:rPr lang="ru-RU" sz="2400" i="1" dirty="0"/>
              <a:t> </a:t>
            </a:r>
            <a:r>
              <a:rPr lang="ru-RU" sz="2400" i="1" dirty="0" err="1"/>
              <a:t>Tоm</a:t>
            </a:r>
            <a:r>
              <a:rPr lang="ru-RU" sz="2400" i="1" dirty="0"/>
              <a:t>,)</a:t>
            </a:r>
            <a:r>
              <a:rPr lang="ru-RU" sz="2400" dirty="0"/>
              <a:t>. </a:t>
            </a:r>
            <a:endParaRPr lang="en-US" sz="2400" dirty="0" smtClean="0"/>
          </a:p>
          <a:p>
            <a:pPr lvl="0" fontAlgn="base"/>
            <a:r>
              <a:rPr lang="ru-RU" sz="2400" i="1" dirty="0" smtClean="0"/>
              <a:t>Выражение благодарности:</a:t>
            </a:r>
            <a:r>
              <a:rPr lang="ru-RU" sz="2400" dirty="0" smtClean="0"/>
              <a:t> </a:t>
            </a:r>
            <a:r>
              <a:rPr lang="ru-RU" sz="2400" dirty="0" err="1"/>
              <a:t>Thanks</a:t>
            </a:r>
            <a:r>
              <a:rPr lang="ru-RU" sz="2400" dirty="0"/>
              <a:t> (</a:t>
            </a:r>
            <a:r>
              <a:rPr lang="ru-RU" sz="2400" dirty="0" err="1"/>
              <a:t>a</a:t>
            </a:r>
            <a:r>
              <a:rPr lang="ru-RU" sz="2400" dirty="0"/>
              <a:t> </a:t>
            </a:r>
            <a:r>
              <a:rPr lang="ru-RU" sz="2400" dirty="0" err="1"/>
              <a:t>lot</a:t>
            </a:r>
            <a:r>
              <a:rPr lang="ru-RU" sz="2400" dirty="0"/>
              <a:t>) </a:t>
            </a:r>
            <a:r>
              <a:rPr lang="ru-RU" sz="2400" dirty="0" err="1"/>
              <a:t>for</a:t>
            </a:r>
            <a:r>
              <a:rPr lang="ru-RU" sz="2400" dirty="0"/>
              <a:t> </a:t>
            </a:r>
            <a:r>
              <a:rPr lang="ru-RU" sz="2400" dirty="0" err="1"/>
              <a:t>your</a:t>
            </a:r>
            <a:r>
              <a:rPr lang="ru-RU" sz="2400" dirty="0"/>
              <a:t> (</a:t>
            </a:r>
            <a:r>
              <a:rPr lang="ru-RU" sz="2400" dirty="0" err="1"/>
              <a:t>last</a:t>
            </a:r>
            <a:r>
              <a:rPr lang="ru-RU" sz="2400" dirty="0"/>
              <a:t>) </a:t>
            </a:r>
            <a:r>
              <a:rPr lang="ru-RU" sz="2400" dirty="0" err="1" smtClean="0"/>
              <a:t>letter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r>
              <a:rPr lang="ru-RU" sz="2400" dirty="0" err="1" smtClean="0"/>
              <a:t>I</a:t>
            </a:r>
            <a:r>
              <a:rPr lang="ru-RU" sz="2400" dirty="0" smtClean="0"/>
              <a:t> </a:t>
            </a:r>
            <a:r>
              <a:rPr lang="ru-RU" sz="2400" dirty="0" err="1"/>
              <a:t>was</a:t>
            </a:r>
            <a:r>
              <a:rPr lang="ru-RU" sz="2400" dirty="0"/>
              <a:t> </a:t>
            </a:r>
            <a:r>
              <a:rPr lang="ru-RU" sz="2400" dirty="0" err="1"/>
              <a:t>glad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get</a:t>
            </a:r>
            <a:r>
              <a:rPr lang="ru-RU" sz="2400" dirty="0"/>
              <a:t> </a:t>
            </a:r>
            <a:r>
              <a:rPr lang="ru-RU" sz="2400" dirty="0" err="1"/>
              <a:t>your</a:t>
            </a:r>
            <a:r>
              <a:rPr lang="ru-RU" sz="2400" dirty="0"/>
              <a:t> </a:t>
            </a:r>
            <a:r>
              <a:rPr lang="ru-RU" sz="2400" dirty="0" err="1" smtClean="0"/>
              <a:t>letter</a:t>
            </a:r>
            <a:r>
              <a:rPr lang="ru-RU" sz="2400" dirty="0" smtClean="0"/>
              <a:t>. </a:t>
            </a:r>
            <a:r>
              <a:rPr lang="ru-RU" sz="2400" dirty="0" err="1" smtClean="0"/>
              <a:t>It</a:t>
            </a:r>
            <a:r>
              <a:rPr lang="ru-RU" sz="2400" dirty="0" smtClean="0"/>
              <a:t> </a:t>
            </a:r>
            <a:r>
              <a:rPr lang="ru-RU" sz="2400" dirty="0" err="1"/>
              <a:t>was</a:t>
            </a:r>
            <a:r>
              <a:rPr lang="ru-RU" sz="2400" dirty="0"/>
              <a:t> </a:t>
            </a:r>
            <a:r>
              <a:rPr lang="ru-RU" sz="2400" dirty="0" err="1"/>
              <a:t>great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hear</a:t>
            </a:r>
            <a:r>
              <a:rPr lang="ru-RU" sz="2400" dirty="0"/>
              <a:t> </a:t>
            </a:r>
            <a:r>
              <a:rPr lang="ru-RU" sz="2400" dirty="0" err="1"/>
              <a:t>from</a:t>
            </a:r>
            <a:r>
              <a:rPr lang="ru-RU" sz="2400" dirty="0"/>
              <a:t> </a:t>
            </a:r>
            <a:r>
              <a:rPr lang="ru-RU" sz="2400" dirty="0" err="1"/>
              <a:t>you</a:t>
            </a:r>
            <a:r>
              <a:rPr lang="ru-RU" sz="2400" dirty="0" smtClean="0"/>
              <a:t>!</a:t>
            </a:r>
          </a:p>
          <a:p>
            <a:pPr lvl="0" fontAlgn="base"/>
            <a:r>
              <a:rPr lang="ru-RU" sz="2400" i="1" dirty="0" smtClean="0"/>
              <a:t>Извинения</a:t>
            </a:r>
            <a:r>
              <a:rPr lang="ru-RU" sz="2400" dirty="0" smtClean="0"/>
              <a:t>: </a:t>
            </a:r>
            <a:r>
              <a:rPr lang="ru-RU" sz="2400" dirty="0" err="1"/>
              <a:t>Sorry</a:t>
            </a:r>
            <a:r>
              <a:rPr lang="ru-RU" sz="2400" dirty="0"/>
              <a:t> I </a:t>
            </a:r>
            <a:r>
              <a:rPr lang="ru-RU" sz="2400" dirty="0" err="1"/>
              <a:t>haven’t</a:t>
            </a:r>
            <a:r>
              <a:rPr lang="ru-RU" sz="2400" dirty="0"/>
              <a:t> </a:t>
            </a:r>
            <a:r>
              <a:rPr lang="ru-RU" sz="2400" dirty="0" err="1"/>
              <a:t>answered</a:t>
            </a:r>
            <a:r>
              <a:rPr lang="ru-RU" sz="2400" dirty="0"/>
              <a:t> </a:t>
            </a:r>
            <a:r>
              <a:rPr lang="ru-RU" sz="2400" dirty="0" err="1"/>
              <a:t>earlier</a:t>
            </a:r>
            <a:r>
              <a:rPr lang="ru-RU" sz="2400" dirty="0"/>
              <a:t> </a:t>
            </a:r>
            <a:r>
              <a:rPr lang="ru-RU" sz="2400" dirty="0" err="1"/>
              <a:t>but</a:t>
            </a:r>
            <a:r>
              <a:rPr lang="ru-RU" sz="2400" dirty="0"/>
              <a:t> I </a:t>
            </a:r>
            <a:r>
              <a:rPr lang="ru-RU" sz="2400" dirty="0" err="1"/>
              <a:t>was</a:t>
            </a:r>
            <a:r>
              <a:rPr lang="ru-RU" sz="2400" dirty="0"/>
              <a:t> </a:t>
            </a:r>
            <a:r>
              <a:rPr lang="ru-RU" sz="2400" dirty="0" err="1"/>
              <a:t>really</a:t>
            </a:r>
            <a:r>
              <a:rPr lang="ru-RU" sz="2400" dirty="0"/>
              <a:t> </a:t>
            </a:r>
            <a:r>
              <a:rPr lang="ru-RU" sz="2400" dirty="0" err="1"/>
              <a:t>busy</a:t>
            </a:r>
            <a:r>
              <a:rPr lang="ru-RU" sz="2400" dirty="0"/>
              <a:t> </a:t>
            </a:r>
            <a:r>
              <a:rPr lang="ru-RU" sz="2400" dirty="0" err="1"/>
              <a:t>with</a:t>
            </a:r>
            <a:r>
              <a:rPr lang="ru-RU" sz="2400" dirty="0"/>
              <a:t> </a:t>
            </a:r>
            <a:r>
              <a:rPr lang="ru-RU" sz="2400" dirty="0" err="1"/>
              <a:t>my</a:t>
            </a:r>
            <a:r>
              <a:rPr lang="ru-RU" sz="2400" dirty="0"/>
              <a:t> </a:t>
            </a:r>
            <a:r>
              <a:rPr lang="ru-RU" sz="2400" dirty="0" err="1" smtClean="0"/>
              <a:t>school</a:t>
            </a:r>
            <a:r>
              <a:rPr lang="ru-RU" sz="2400" dirty="0"/>
              <a:t>;</a:t>
            </a:r>
            <a:r>
              <a:rPr lang="ru-RU" sz="2400" dirty="0" smtClean="0"/>
              <a:t> </a:t>
            </a:r>
            <a:r>
              <a:rPr lang="ru-RU" sz="2400" dirty="0" err="1" smtClean="0"/>
              <a:t>Sorry</a:t>
            </a:r>
            <a:r>
              <a:rPr lang="ru-RU" sz="2400" dirty="0" smtClean="0"/>
              <a:t> </a:t>
            </a:r>
            <a:r>
              <a:rPr lang="ru-RU" sz="2400" dirty="0"/>
              <a:t>I </a:t>
            </a:r>
            <a:r>
              <a:rPr lang="ru-RU" sz="2400" dirty="0" err="1"/>
              <a:t>haven’t</a:t>
            </a:r>
            <a:r>
              <a:rPr lang="ru-RU" sz="2400" dirty="0"/>
              <a:t> </a:t>
            </a:r>
            <a:r>
              <a:rPr lang="ru-RU" sz="2400" dirty="0" err="1"/>
              <a:t>written</a:t>
            </a:r>
            <a:r>
              <a:rPr lang="ru-RU" sz="2400" dirty="0"/>
              <a:t> </a:t>
            </a:r>
            <a:r>
              <a:rPr lang="ru-RU" sz="2400" dirty="0" err="1"/>
              <a:t>earlier</a:t>
            </a:r>
            <a:r>
              <a:rPr lang="ru-RU" sz="2400" dirty="0"/>
              <a:t> </a:t>
            </a:r>
            <a:r>
              <a:rPr lang="ru-RU" sz="2400" dirty="0" err="1"/>
              <a:t>but</a:t>
            </a:r>
            <a:r>
              <a:rPr lang="ru-RU" sz="2400" dirty="0" smtClean="0"/>
              <a:t>…; </a:t>
            </a:r>
            <a:r>
              <a:rPr lang="ru-RU" sz="2400" dirty="0" err="1" smtClean="0"/>
              <a:t>Sorry</a:t>
            </a:r>
            <a:r>
              <a:rPr lang="ru-RU" sz="2400" dirty="0" smtClean="0"/>
              <a:t> </a:t>
            </a:r>
            <a:r>
              <a:rPr lang="ru-RU" sz="2400" dirty="0"/>
              <a:t>I </a:t>
            </a:r>
            <a:r>
              <a:rPr lang="ru-RU" sz="2400" dirty="0" err="1"/>
              <a:t>haven’t</a:t>
            </a:r>
            <a:r>
              <a:rPr lang="ru-RU" sz="2400" dirty="0"/>
              <a:t> </a:t>
            </a:r>
            <a:r>
              <a:rPr lang="ru-RU" sz="2400" dirty="0" err="1"/>
              <a:t>been</a:t>
            </a:r>
            <a:r>
              <a:rPr lang="ru-RU" sz="2400" dirty="0"/>
              <a:t> in </a:t>
            </a:r>
            <a:r>
              <a:rPr lang="ru-RU" sz="2400" dirty="0" err="1"/>
              <a:t>touch</a:t>
            </a:r>
            <a:r>
              <a:rPr lang="ru-RU" sz="2400" dirty="0"/>
              <a:t> </a:t>
            </a:r>
            <a:r>
              <a:rPr lang="ru-RU" sz="2400" dirty="0" err="1"/>
              <a:t>for</a:t>
            </a:r>
            <a:r>
              <a:rPr lang="ru-RU" sz="2400" dirty="0"/>
              <a:t> </a:t>
            </a:r>
            <a:r>
              <a:rPr lang="ru-RU" sz="2400" dirty="0" err="1"/>
              <a:t>so</a:t>
            </a:r>
            <a:r>
              <a:rPr lang="ru-RU" sz="2400" dirty="0"/>
              <a:t> </a:t>
            </a:r>
            <a:r>
              <a:rPr lang="ru-RU" sz="2400" dirty="0" err="1" smtClean="0"/>
              <a:t>long</a:t>
            </a:r>
            <a:r>
              <a:rPr lang="ru-RU" sz="2400" smtClean="0"/>
              <a:t> </a:t>
            </a:r>
            <a:r>
              <a:rPr lang="ru-RU" sz="2400" dirty="0" err="1"/>
              <a:t>but</a:t>
            </a:r>
            <a:r>
              <a:rPr lang="ru-RU" sz="2400" dirty="0" smtClean="0"/>
              <a:t>… .</a:t>
            </a:r>
          </a:p>
          <a:p>
            <a:pPr lvl="0" fontAlgn="base"/>
            <a:endParaRPr lang="ru-RU" sz="2400" dirty="0"/>
          </a:p>
          <a:p>
            <a:pPr lvl="0" fontAlgn="base"/>
            <a:endParaRPr lang="ru-RU" sz="2400" dirty="0"/>
          </a:p>
          <a:p>
            <a:pPr lvl="0" fontAlgn="base"/>
            <a:endParaRPr lang="ru-RU" sz="2400" dirty="0"/>
          </a:p>
          <a:p>
            <a:pPr lvl="0"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93737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i="1" u="sng" dirty="0" smtClean="0"/>
              <a:t>ТРИ ключевых момента</a:t>
            </a:r>
            <a:endParaRPr lang="ru-RU" i="1" u="sng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39752" y="2132856"/>
            <a:ext cx="504056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716016" y="2132856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372200" y="2132856"/>
            <a:ext cx="504056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5576" y="3212976"/>
            <a:ext cx="2136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Сколько вопросов – </a:t>
            </a:r>
          </a:p>
          <a:p>
            <a:r>
              <a:rPr lang="ru-RU" dirty="0" smtClean="0"/>
              <a:t>столько ответов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03848" y="3212976"/>
            <a:ext cx="3118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Соблюдение грамматической</a:t>
            </a:r>
          </a:p>
          <a:p>
            <a:r>
              <a:rPr lang="ru-RU" dirty="0" smtClean="0"/>
              <a:t> структуры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92418" y="3212976"/>
            <a:ext cx="2586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Необязательно отвечать</a:t>
            </a:r>
          </a:p>
          <a:p>
            <a:r>
              <a:rPr lang="ru-RU" dirty="0" smtClean="0"/>
              <a:t> на вопросы по порядку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писать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z="2400" i="1" dirty="0" smtClean="0"/>
              <a:t>Вежливое завершение</a:t>
            </a:r>
            <a:r>
              <a:rPr lang="ru-RU" sz="2000" dirty="0" smtClean="0"/>
              <a:t>: </a:t>
            </a:r>
            <a:r>
              <a:rPr lang="ru-RU" sz="2000" dirty="0" err="1"/>
              <a:t>Well</a:t>
            </a:r>
            <a:r>
              <a:rPr lang="ru-RU" sz="2000" dirty="0"/>
              <a:t>, </a:t>
            </a:r>
            <a:r>
              <a:rPr lang="ru-RU" sz="2000" dirty="0" err="1"/>
              <a:t>I’d</a:t>
            </a:r>
            <a:r>
              <a:rPr lang="ru-RU" sz="2000" dirty="0"/>
              <a:t> </a:t>
            </a:r>
            <a:r>
              <a:rPr lang="ru-RU" sz="2000" dirty="0" err="1"/>
              <a:t>better</a:t>
            </a:r>
            <a:r>
              <a:rPr lang="ru-RU" sz="2000" dirty="0"/>
              <a:t> </a:t>
            </a:r>
            <a:r>
              <a:rPr lang="ru-RU" sz="2000" dirty="0" err="1"/>
              <a:t>go</a:t>
            </a:r>
            <a:r>
              <a:rPr lang="ru-RU" sz="2000" dirty="0"/>
              <a:t> </a:t>
            </a:r>
            <a:r>
              <a:rPr lang="ru-RU" sz="2000" dirty="0" err="1"/>
              <a:t>now</a:t>
            </a:r>
            <a:r>
              <a:rPr lang="ru-RU" sz="2000" dirty="0"/>
              <a:t> </a:t>
            </a:r>
            <a:r>
              <a:rPr lang="ru-RU" sz="2000" dirty="0" err="1"/>
              <a:t>as</a:t>
            </a:r>
            <a:r>
              <a:rPr lang="ru-RU" sz="2000" dirty="0"/>
              <a:t> </a:t>
            </a:r>
            <a:r>
              <a:rPr lang="ru-RU" sz="2000" dirty="0" err="1"/>
              <a:t>I</a:t>
            </a:r>
            <a:r>
              <a:rPr lang="ru-RU" sz="2000" dirty="0"/>
              <a:t> </a:t>
            </a:r>
            <a:r>
              <a:rPr lang="ru-RU" sz="2000" dirty="0" err="1"/>
              <a:t>have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do</a:t>
            </a:r>
            <a:r>
              <a:rPr lang="ru-RU" sz="2000" dirty="0"/>
              <a:t> </a:t>
            </a:r>
            <a:r>
              <a:rPr lang="ru-RU" sz="2000" dirty="0" err="1"/>
              <a:t>my</a:t>
            </a:r>
            <a:r>
              <a:rPr lang="ru-RU" sz="2000" dirty="0"/>
              <a:t> </a:t>
            </a:r>
            <a:r>
              <a:rPr lang="ru-RU" sz="2000" dirty="0" err="1" smtClean="0"/>
              <a:t>homework</a:t>
            </a:r>
            <a:r>
              <a:rPr lang="ru-RU" sz="2000" dirty="0" smtClean="0"/>
              <a:t>; </a:t>
            </a:r>
            <a:r>
              <a:rPr lang="ru-RU" sz="2000" dirty="0" err="1" smtClean="0"/>
              <a:t>Anyway</a:t>
            </a:r>
            <a:r>
              <a:rPr lang="ru-RU" sz="2000" dirty="0"/>
              <a:t>, </a:t>
            </a:r>
            <a:r>
              <a:rPr lang="ru-RU" sz="2000" dirty="0" err="1"/>
              <a:t>I</a:t>
            </a:r>
            <a:r>
              <a:rPr lang="ru-RU" sz="2000" dirty="0"/>
              <a:t> </a:t>
            </a:r>
            <a:r>
              <a:rPr lang="ru-RU" sz="2000" dirty="0" err="1"/>
              <a:t>have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go</a:t>
            </a:r>
            <a:r>
              <a:rPr lang="ru-RU" sz="2000" dirty="0"/>
              <a:t> </a:t>
            </a:r>
            <a:r>
              <a:rPr lang="ru-RU" sz="2000" dirty="0" err="1"/>
              <a:t>now</a:t>
            </a:r>
            <a:r>
              <a:rPr lang="ru-RU" sz="2000" dirty="0"/>
              <a:t>: </a:t>
            </a:r>
            <a:r>
              <a:rPr lang="ru-RU" sz="2000" dirty="0" err="1"/>
              <a:t>my</a:t>
            </a:r>
            <a:r>
              <a:rPr lang="ru-RU" sz="2000" dirty="0"/>
              <a:t> </a:t>
            </a:r>
            <a:r>
              <a:rPr lang="ru-RU" sz="2000" dirty="0" err="1"/>
              <a:t>Mum</a:t>
            </a:r>
            <a:r>
              <a:rPr lang="ru-RU" sz="2000" dirty="0"/>
              <a:t> </a:t>
            </a:r>
            <a:r>
              <a:rPr lang="ru-RU" sz="2000" dirty="0" err="1"/>
              <a:t>asked</a:t>
            </a:r>
            <a:r>
              <a:rPr lang="ru-RU" sz="2000" dirty="0"/>
              <a:t> </a:t>
            </a:r>
            <a:r>
              <a:rPr lang="ru-RU" sz="2000" dirty="0" err="1"/>
              <a:t>me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help</a:t>
            </a:r>
            <a:r>
              <a:rPr lang="ru-RU" sz="2000" dirty="0"/>
              <a:t> </a:t>
            </a:r>
            <a:r>
              <a:rPr lang="ru-RU" sz="2000" dirty="0" err="1"/>
              <a:t>her</a:t>
            </a:r>
            <a:r>
              <a:rPr lang="ru-RU" sz="2000" dirty="0"/>
              <a:t> </a:t>
            </a:r>
            <a:r>
              <a:rPr lang="ru-RU" sz="2000" dirty="0" err="1"/>
              <a:t>with</a:t>
            </a:r>
            <a:r>
              <a:rPr lang="ru-RU" sz="2000" dirty="0"/>
              <a:t> </a:t>
            </a:r>
            <a:r>
              <a:rPr lang="ru-RU" sz="2000" dirty="0" err="1"/>
              <a:t>our</a:t>
            </a:r>
            <a:r>
              <a:rPr lang="ru-RU" sz="2000" dirty="0"/>
              <a:t> </a:t>
            </a:r>
            <a:r>
              <a:rPr lang="ru-RU" sz="2000" dirty="0" err="1" smtClean="0"/>
              <a:t>dinner</a:t>
            </a:r>
            <a:r>
              <a:rPr lang="ru-RU" sz="2000" dirty="0" smtClean="0"/>
              <a:t>; </a:t>
            </a:r>
            <a:r>
              <a:rPr lang="ru-RU" sz="2000" dirty="0" err="1" smtClean="0"/>
              <a:t>Actually</a:t>
            </a:r>
            <a:r>
              <a:rPr lang="ru-RU" sz="2000" dirty="0"/>
              <a:t>, </a:t>
            </a:r>
            <a:r>
              <a:rPr lang="ru-RU" sz="2000" dirty="0" err="1"/>
              <a:t>I’ve</a:t>
            </a:r>
            <a:r>
              <a:rPr lang="ru-RU" sz="2000" dirty="0"/>
              <a:t> </a:t>
            </a:r>
            <a:r>
              <a:rPr lang="ru-RU" sz="2000" dirty="0" err="1"/>
              <a:t>got</a:t>
            </a:r>
            <a:r>
              <a:rPr lang="ru-RU" sz="2000" dirty="0"/>
              <a:t> </a:t>
            </a:r>
            <a:r>
              <a:rPr lang="ru-RU" sz="2000" dirty="0" err="1"/>
              <a:t>to</a:t>
            </a:r>
            <a:r>
              <a:rPr lang="ru-RU" sz="2000" dirty="0"/>
              <a:t> </a:t>
            </a:r>
            <a:r>
              <a:rPr lang="ru-RU" sz="2000" dirty="0" err="1"/>
              <a:t>go</a:t>
            </a:r>
            <a:r>
              <a:rPr lang="ru-RU" sz="2000" dirty="0"/>
              <a:t> </a:t>
            </a:r>
            <a:r>
              <a:rPr lang="ru-RU" sz="2000" dirty="0" err="1"/>
              <a:t>now</a:t>
            </a:r>
            <a:r>
              <a:rPr lang="ru-RU" sz="2000" dirty="0"/>
              <a:t>! </a:t>
            </a:r>
            <a:r>
              <a:rPr lang="ru-RU" sz="2000" dirty="0" err="1"/>
              <a:t>It’s</a:t>
            </a:r>
            <a:r>
              <a:rPr lang="ru-RU" sz="2000" dirty="0"/>
              <a:t> </a:t>
            </a:r>
            <a:r>
              <a:rPr lang="ru-RU" sz="2000" dirty="0" err="1"/>
              <a:t>time</a:t>
            </a:r>
            <a:r>
              <a:rPr lang="ru-RU" sz="2000" dirty="0"/>
              <a:t> </a:t>
            </a:r>
            <a:r>
              <a:rPr lang="ru-RU" sz="2000" dirty="0" err="1"/>
              <a:t>for</a:t>
            </a:r>
            <a:r>
              <a:rPr lang="ru-RU" sz="2000" dirty="0"/>
              <a:t> </a:t>
            </a:r>
            <a:r>
              <a:rPr lang="ru-RU" sz="2000" dirty="0" err="1"/>
              <a:t>my</a:t>
            </a:r>
            <a:r>
              <a:rPr lang="ru-RU" sz="2000" dirty="0"/>
              <a:t> </a:t>
            </a:r>
            <a:r>
              <a:rPr lang="ru-RU" sz="2000" dirty="0" err="1"/>
              <a:t>favourite</a:t>
            </a:r>
            <a:r>
              <a:rPr lang="ru-RU" sz="2000" dirty="0"/>
              <a:t> TV </a:t>
            </a:r>
            <a:r>
              <a:rPr lang="ru-RU" sz="2000" dirty="0" err="1" smtClean="0"/>
              <a:t>show</a:t>
            </a:r>
            <a:r>
              <a:rPr lang="ru-RU" sz="2000" dirty="0" smtClean="0"/>
              <a:t>.</a:t>
            </a:r>
          </a:p>
          <a:p>
            <a:pPr lvl="0" fontAlgn="base"/>
            <a:r>
              <a:rPr lang="ru-RU" sz="2400" i="1" dirty="0" smtClean="0"/>
              <a:t>Обратная связь</a:t>
            </a:r>
            <a:r>
              <a:rPr lang="ru-RU" sz="2000" dirty="0" smtClean="0"/>
              <a:t>: </a:t>
            </a:r>
            <a:r>
              <a:rPr lang="ru-RU" sz="2000" i="1" dirty="0" err="1"/>
              <a:t>Write</a:t>
            </a:r>
            <a:r>
              <a:rPr lang="ru-RU" sz="2000" i="1" dirty="0"/>
              <a:t> (</a:t>
            </a:r>
            <a:r>
              <a:rPr lang="ru-RU" sz="2000" i="1" dirty="0" err="1"/>
              <a:t>back</a:t>
            </a:r>
            <a:r>
              <a:rPr lang="ru-RU" sz="2000" i="1" dirty="0"/>
              <a:t>) </a:t>
            </a:r>
            <a:r>
              <a:rPr lang="ru-RU" sz="2000" i="1" dirty="0" err="1"/>
              <a:t>soon</a:t>
            </a:r>
            <a:r>
              <a:rPr lang="ru-RU" sz="2000" i="1" dirty="0" smtClean="0"/>
              <a:t>!</a:t>
            </a:r>
            <a:r>
              <a:rPr lang="ru-RU" sz="2000" dirty="0" smtClean="0"/>
              <a:t>; </a:t>
            </a:r>
            <a:r>
              <a:rPr lang="ru-RU" sz="2000" i="1" dirty="0" err="1" smtClean="0"/>
              <a:t>Take</a:t>
            </a:r>
            <a:r>
              <a:rPr lang="ru-RU" sz="2000" i="1" dirty="0" smtClean="0"/>
              <a:t> </a:t>
            </a:r>
            <a:r>
              <a:rPr lang="ru-RU" sz="2000" i="1" dirty="0" err="1"/>
              <a:t>care</a:t>
            </a:r>
            <a:r>
              <a:rPr lang="ru-RU" sz="2000" i="1" dirty="0"/>
              <a:t> </a:t>
            </a:r>
            <a:r>
              <a:rPr lang="ru-RU" sz="2000" i="1" dirty="0" err="1"/>
              <a:t>and</a:t>
            </a:r>
            <a:r>
              <a:rPr lang="ru-RU" sz="2000" i="1" dirty="0"/>
              <a:t> </a:t>
            </a:r>
            <a:r>
              <a:rPr lang="ru-RU" sz="2000" i="1" dirty="0" err="1"/>
              <a:t>keep</a:t>
            </a:r>
            <a:r>
              <a:rPr lang="ru-RU" sz="2000" i="1" dirty="0"/>
              <a:t> in </a:t>
            </a:r>
            <a:r>
              <a:rPr lang="ru-RU" sz="2000" i="1" dirty="0" err="1"/>
              <a:t>touch</a:t>
            </a:r>
            <a:r>
              <a:rPr lang="ru-RU" sz="2000" i="1" dirty="0" smtClean="0"/>
              <a:t>!; </a:t>
            </a:r>
            <a:r>
              <a:rPr lang="ru-RU" sz="2000" i="1" dirty="0" err="1" smtClean="0"/>
              <a:t>Сan’t</a:t>
            </a:r>
            <a:r>
              <a:rPr lang="ru-RU" sz="2000" i="1" dirty="0" smtClean="0"/>
              <a:t> </a:t>
            </a:r>
            <a:r>
              <a:rPr lang="ru-RU" sz="2000" i="1" dirty="0" err="1"/>
              <a:t>wait</a:t>
            </a:r>
            <a:r>
              <a:rPr lang="ru-RU" sz="2000" i="1" dirty="0"/>
              <a:t> </a:t>
            </a:r>
            <a:r>
              <a:rPr lang="ru-RU" sz="2000" i="1" dirty="0" err="1"/>
              <a:t>to</a:t>
            </a:r>
            <a:r>
              <a:rPr lang="ru-RU" sz="2000" i="1" dirty="0"/>
              <a:t> </a:t>
            </a:r>
            <a:r>
              <a:rPr lang="ru-RU" sz="2000" i="1" dirty="0" err="1"/>
              <a:t>hear</a:t>
            </a:r>
            <a:r>
              <a:rPr lang="ru-RU" sz="2000" i="1" dirty="0"/>
              <a:t> </a:t>
            </a:r>
            <a:r>
              <a:rPr lang="ru-RU" sz="2000" i="1" dirty="0" err="1"/>
              <a:t>from</a:t>
            </a:r>
            <a:r>
              <a:rPr lang="ru-RU" sz="2000" i="1" dirty="0"/>
              <a:t> </a:t>
            </a:r>
            <a:r>
              <a:rPr lang="ru-RU" sz="2000" i="1" dirty="0" err="1"/>
              <a:t>you</a:t>
            </a:r>
            <a:r>
              <a:rPr lang="ru-RU" sz="2000" i="1" dirty="0" smtClean="0"/>
              <a:t>!</a:t>
            </a:r>
          </a:p>
          <a:p>
            <a:pPr lvl="0" fontAlgn="base"/>
            <a:r>
              <a:rPr lang="ru-RU" sz="2400" i="1" dirty="0" smtClean="0"/>
              <a:t>Завершающая фраза</a:t>
            </a:r>
            <a:r>
              <a:rPr lang="ru-RU" sz="2000" dirty="0" smtClean="0"/>
              <a:t>: </a:t>
            </a:r>
            <a:r>
              <a:rPr lang="ru-RU" sz="2000" i="1" dirty="0" err="1" smtClean="0"/>
              <a:t>Love</a:t>
            </a:r>
            <a:r>
              <a:rPr lang="ru-RU" sz="2000" i="1" dirty="0" smtClean="0"/>
              <a:t>; </a:t>
            </a:r>
            <a:r>
              <a:rPr lang="ru-RU" sz="2000" i="1" dirty="0" err="1" smtClean="0"/>
              <a:t>Lots</a:t>
            </a:r>
            <a:r>
              <a:rPr lang="ru-RU" sz="2000" i="1" dirty="0" smtClean="0"/>
              <a:t> </a:t>
            </a:r>
            <a:r>
              <a:rPr lang="ru-RU" sz="2000" i="1" dirty="0" err="1"/>
              <a:t>of</a:t>
            </a:r>
            <a:r>
              <a:rPr lang="ru-RU" sz="2000" i="1" dirty="0"/>
              <a:t> </a:t>
            </a:r>
            <a:r>
              <a:rPr lang="ru-RU" sz="2000" i="1" dirty="0" err="1" smtClean="0"/>
              <a:t>love</a:t>
            </a:r>
            <a:r>
              <a:rPr lang="ru-RU" sz="2000" i="1" dirty="0" smtClean="0"/>
              <a:t>; </a:t>
            </a:r>
            <a:r>
              <a:rPr lang="ru-RU" sz="2000" i="1" dirty="0" err="1" smtClean="0"/>
              <a:t>Best</a:t>
            </a:r>
            <a:r>
              <a:rPr lang="ru-RU" sz="2000" dirty="0"/>
              <a:t> </a:t>
            </a:r>
            <a:r>
              <a:rPr lang="ru-RU" sz="2000" i="1" dirty="0" err="1" smtClean="0"/>
              <a:t>wishes</a:t>
            </a:r>
            <a:r>
              <a:rPr lang="ru-RU" sz="2000" i="1" dirty="0" smtClean="0"/>
              <a:t>.</a:t>
            </a:r>
          </a:p>
          <a:p>
            <a:pPr lvl="0" fontAlgn="base"/>
            <a:r>
              <a:rPr lang="ru-RU" sz="2400" i="1" dirty="0" smtClean="0"/>
              <a:t>Имя</a:t>
            </a:r>
            <a:r>
              <a:rPr lang="ru-RU" sz="2400" dirty="0" smtClean="0"/>
              <a:t>: Пишем в самом конце.</a:t>
            </a:r>
            <a:endParaRPr lang="ru-RU" sz="2400" dirty="0"/>
          </a:p>
          <a:p>
            <a:pPr lvl="0" fontAlgn="base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6852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fontAlgn="base">
              <a:buNone/>
            </a:pPr>
            <a:r>
              <a:rPr lang="ru-RU" b="1" dirty="0" err="1"/>
              <a:t>You</a:t>
            </a:r>
            <a:r>
              <a:rPr lang="ru-RU" b="1" dirty="0"/>
              <a:t> </a:t>
            </a:r>
            <a:r>
              <a:rPr lang="ru-RU" b="1" dirty="0" err="1"/>
              <a:t>have</a:t>
            </a:r>
            <a:r>
              <a:rPr lang="ru-RU" b="1" dirty="0"/>
              <a:t> </a:t>
            </a:r>
            <a:r>
              <a:rPr lang="ru-RU" b="1" dirty="0" err="1"/>
              <a:t>received</a:t>
            </a:r>
            <a:r>
              <a:rPr lang="ru-RU" b="1" dirty="0"/>
              <a:t> </a:t>
            </a:r>
            <a:r>
              <a:rPr lang="ru-RU" b="1" dirty="0" err="1"/>
              <a:t>a</a:t>
            </a:r>
            <a:r>
              <a:rPr lang="ru-RU" b="1" dirty="0"/>
              <a:t> </a:t>
            </a:r>
            <a:r>
              <a:rPr lang="ru-RU" b="1" dirty="0" err="1"/>
              <a:t>letter</a:t>
            </a:r>
            <a:r>
              <a:rPr lang="ru-RU" b="1" dirty="0"/>
              <a:t> </a:t>
            </a:r>
            <a:r>
              <a:rPr lang="ru-RU" b="1" dirty="0" err="1"/>
              <a:t>from</a:t>
            </a:r>
            <a:r>
              <a:rPr lang="ru-RU" b="1" dirty="0"/>
              <a:t> </a:t>
            </a:r>
            <a:r>
              <a:rPr lang="ru-RU" b="1" dirty="0" err="1"/>
              <a:t>your</a:t>
            </a:r>
            <a:r>
              <a:rPr lang="ru-RU" b="1" dirty="0"/>
              <a:t> </a:t>
            </a:r>
            <a:r>
              <a:rPr lang="ru-RU" b="1" dirty="0" err="1"/>
              <a:t>English</a:t>
            </a:r>
            <a:r>
              <a:rPr lang="ru-RU" b="1" dirty="0"/>
              <a:t>- </a:t>
            </a:r>
            <a:r>
              <a:rPr lang="ru-RU" b="1" dirty="0" err="1"/>
              <a:t>speaking</a:t>
            </a:r>
            <a:r>
              <a:rPr lang="ru-RU" b="1" dirty="0"/>
              <a:t> </a:t>
            </a:r>
            <a:r>
              <a:rPr lang="ru-RU" b="1" dirty="0" err="1"/>
              <a:t>pen-friend</a:t>
            </a:r>
            <a:r>
              <a:rPr lang="ru-RU" b="1" dirty="0"/>
              <a:t> </a:t>
            </a:r>
            <a:r>
              <a:rPr lang="ru-RU" b="1" dirty="0" err="1"/>
              <a:t>who</a:t>
            </a:r>
            <a:r>
              <a:rPr lang="ru-RU" b="1" dirty="0"/>
              <a:t> </a:t>
            </a:r>
            <a:r>
              <a:rPr lang="ru-RU" b="1" dirty="0" err="1" smtClean="0"/>
              <a:t>writes</a:t>
            </a:r>
            <a:r>
              <a:rPr lang="en-US" b="1" dirty="0"/>
              <a:t>:</a:t>
            </a:r>
            <a:endParaRPr lang="ru-RU" b="1" dirty="0"/>
          </a:p>
          <a:p>
            <a:pPr marL="0" indent="0" algn="just" fontAlgn="base">
              <a:buNone/>
            </a:pPr>
            <a:r>
              <a:rPr lang="en-US" i="1" dirty="0" smtClean="0"/>
              <a:t>       .</a:t>
            </a:r>
            <a:r>
              <a:rPr lang="ru-RU" i="1" dirty="0" smtClean="0"/>
              <a:t>.</a:t>
            </a:r>
            <a:r>
              <a:rPr lang="ru-RU" i="1" dirty="0"/>
              <a:t>.</a:t>
            </a:r>
            <a:r>
              <a:rPr lang="ru-RU" i="1" dirty="0" err="1"/>
              <a:t>Last</a:t>
            </a:r>
            <a:r>
              <a:rPr lang="ru-RU" i="1" dirty="0"/>
              <a:t> </a:t>
            </a:r>
            <a:r>
              <a:rPr lang="ru-RU" i="1" dirty="0" err="1"/>
              <a:t>summer</a:t>
            </a:r>
            <a:r>
              <a:rPr lang="ru-RU" i="1" dirty="0"/>
              <a:t> </a:t>
            </a:r>
            <a:r>
              <a:rPr lang="ru-RU" i="1" dirty="0" err="1"/>
              <a:t>my</a:t>
            </a:r>
            <a:r>
              <a:rPr lang="ru-RU" i="1" dirty="0"/>
              <a:t> </a:t>
            </a:r>
            <a:r>
              <a:rPr lang="ru-RU" i="1" dirty="0" err="1"/>
              <a:t>parents</a:t>
            </a:r>
            <a:r>
              <a:rPr lang="ru-RU" i="1" dirty="0"/>
              <a:t> </a:t>
            </a:r>
            <a:r>
              <a:rPr lang="ru-RU" i="1" dirty="0" err="1"/>
              <a:t>and</a:t>
            </a:r>
            <a:r>
              <a:rPr lang="ru-RU" i="1" dirty="0"/>
              <a:t> </a:t>
            </a:r>
            <a:r>
              <a:rPr lang="ru-RU" i="1" dirty="0" err="1"/>
              <a:t>I</a:t>
            </a:r>
            <a:r>
              <a:rPr lang="ru-RU" i="1" dirty="0"/>
              <a:t> </a:t>
            </a:r>
            <a:r>
              <a:rPr lang="ru-RU" i="1" dirty="0" err="1"/>
              <a:t>went</a:t>
            </a:r>
            <a:r>
              <a:rPr lang="ru-RU" i="1" dirty="0"/>
              <a:t> </a:t>
            </a:r>
            <a:r>
              <a:rPr lang="ru-RU" i="1" dirty="0" err="1"/>
              <a:t>hiking</a:t>
            </a:r>
            <a:r>
              <a:rPr lang="ru-RU" i="1" dirty="0"/>
              <a:t>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mountains</a:t>
            </a:r>
            <a:r>
              <a:rPr lang="ru-RU" i="1" dirty="0"/>
              <a:t>. </a:t>
            </a:r>
            <a:r>
              <a:rPr lang="ru-RU" i="1" dirty="0" err="1"/>
              <a:t>We</a:t>
            </a:r>
            <a:r>
              <a:rPr lang="ru-RU" i="1" dirty="0"/>
              <a:t> </a:t>
            </a:r>
            <a:r>
              <a:rPr lang="ru-RU" i="1" dirty="0" err="1"/>
              <a:t>spent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whole</a:t>
            </a:r>
            <a:r>
              <a:rPr lang="ru-RU" i="1" dirty="0"/>
              <a:t> </a:t>
            </a:r>
            <a:r>
              <a:rPr lang="ru-RU" i="1" dirty="0" err="1"/>
              <a:t>week</a:t>
            </a:r>
            <a:r>
              <a:rPr lang="ru-RU" i="1" dirty="0"/>
              <a:t> </a:t>
            </a:r>
            <a:r>
              <a:rPr lang="ru-RU" i="1" dirty="0" err="1"/>
              <a:t>together</a:t>
            </a:r>
            <a:r>
              <a:rPr lang="ru-RU" i="1" dirty="0"/>
              <a:t> </a:t>
            </a:r>
            <a:r>
              <a:rPr lang="ru-RU" i="1" dirty="0" err="1"/>
              <a:t>and</a:t>
            </a:r>
            <a:r>
              <a:rPr lang="ru-RU" i="1" dirty="0"/>
              <a:t> </a:t>
            </a:r>
            <a:r>
              <a:rPr lang="ru-RU" i="1" dirty="0" err="1"/>
              <a:t>enjoyed</a:t>
            </a:r>
            <a:r>
              <a:rPr lang="ru-RU" i="1" dirty="0"/>
              <a:t> </a:t>
            </a:r>
            <a:r>
              <a:rPr lang="ru-RU" i="1" dirty="0" err="1"/>
              <a:t>it</a:t>
            </a:r>
            <a:r>
              <a:rPr lang="ru-RU" i="1" dirty="0"/>
              <a:t> </a:t>
            </a:r>
            <a:r>
              <a:rPr lang="ru-RU" i="1" dirty="0" err="1"/>
              <a:t>very</a:t>
            </a:r>
            <a:r>
              <a:rPr lang="ru-RU" i="1" dirty="0"/>
              <a:t> </a:t>
            </a:r>
            <a:r>
              <a:rPr lang="ru-RU" i="1" dirty="0" err="1"/>
              <a:t>much</a:t>
            </a:r>
            <a:r>
              <a:rPr lang="ru-RU" i="1" dirty="0"/>
              <a:t>. </a:t>
            </a:r>
            <a:r>
              <a:rPr lang="ru-RU" i="1" dirty="0" err="1"/>
              <a:t>How</a:t>
            </a:r>
            <a:r>
              <a:rPr lang="ru-RU" i="1" dirty="0"/>
              <a:t> </a:t>
            </a:r>
            <a:r>
              <a:rPr lang="ru-RU" i="1" dirty="0" err="1"/>
              <a:t>often</a:t>
            </a:r>
            <a:r>
              <a:rPr lang="ru-RU" i="1" dirty="0"/>
              <a:t> </a:t>
            </a:r>
            <a:r>
              <a:rPr lang="ru-RU" i="1" dirty="0" err="1"/>
              <a:t>do</a:t>
            </a:r>
            <a:r>
              <a:rPr lang="ru-RU" i="1" dirty="0"/>
              <a:t> </a:t>
            </a:r>
            <a:r>
              <a:rPr lang="ru-RU" i="1" dirty="0" err="1"/>
              <a:t>you</a:t>
            </a:r>
            <a:r>
              <a:rPr lang="ru-RU" i="1" dirty="0"/>
              <a:t> </a:t>
            </a:r>
            <a:r>
              <a:rPr lang="ru-RU" i="1" dirty="0" err="1"/>
              <a:t>take</a:t>
            </a:r>
            <a:r>
              <a:rPr lang="ru-RU" i="1" dirty="0"/>
              <a:t> </a:t>
            </a:r>
            <a:r>
              <a:rPr lang="ru-RU" i="1" dirty="0" err="1"/>
              <a:t>active</a:t>
            </a:r>
            <a:r>
              <a:rPr lang="ru-RU" i="1" dirty="0"/>
              <a:t> </a:t>
            </a:r>
            <a:r>
              <a:rPr lang="ru-RU" i="1" dirty="0" err="1"/>
              <a:t>holidays</a:t>
            </a:r>
            <a:r>
              <a:rPr lang="ru-RU" i="1" dirty="0"/>
              <a:t>? </a:t>
            </a:r>
            <a:r>
              <a:rPr lang="ru-RU" i="1" dirty="0" err="1"/>
              <a:t>Who</a:t>
            </a:r>
            <a:r>
              <a:rPr lang="ru-RU" i="1" dirty="0"/>
              <a:t> </a:t>
            </a:r>
            <a:r>
              <a:rPr lang="ru-RU" i="1" dirty="0" err="1"/>
              <a:t>do</a:t>
            </a:r>
            <a:r>
              <a:rPr lang="ru-RU" i="1" dirty="0"/>
              <a:t> </a:t>
            </a:r>
            <a:r>
              <a:rPr lang="ru-RU" i="1" dirty="0" err="1"/>
              <a:t>you</a:t>
            </a:r>
            <a:r>
              <a:rPr lang="ru-RU" i="1" dirty="0"/>
              <a:t> </a:t>
            </a:r>
            <a:r>
              <a:rPr lang="ru-RU" i="1" dirty="0" err="1"/>
              <a:t>think</a:t>
            </a:r>
            <a:r>
              <a:rPr lang="ru-RU" i="1" dirty="0"/>
              <a:t> </a:t>
            </a:r>
            <a:r>
              <a:rPr lang="ru-RU" i="1" dirty="0" err="1"/>
              <a:t>is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best</a:t>
            </a:r>
            <a:r>
              <a:rPr lang="ru-RU" i="1" dirty="0"/>
              <a:t> </a:t>
            </a:r>
            <a:r>
              <a:rPr lang="ru-RU" i="1" dirty="0" err="1"/>
              <a:t>company</a:t>
            </a:r>
            <a:r>
              <a:rPr lang="ru-RU" i="1" dirty="0"/>
              <a:t> </a:t>
            </a:r>
            <a:r>
              <a:rPr lang="ru-RU" i="1" dirty="0" err="1"/>
              <a:t>for</a:t>
            </a:r>
            <a:r>
              <a:rPr lang="ru-RU" i="1" dirty="0"/>
              <a:t> </a:t>
            </a:r>
            <a:r>
              <a:rPr lang="ru-RU" i="1" dirty="0" err="1"/>
              <a:t>you</a:t>
            </a:r>
            <a:r>
              <a:rPr lang="ru-RU" i="1" dirty="0"/>
              <a:t>? </a:t>
            </a:r>
            <a:r>
              <a:rPr lang="ru-RU" i="1" dirty="0" err="1"/>
              <a:t>What</a:t>
            </a:r>
            <a:r>
              <a:rPr lang="ru-RU" i="1" dirty="0"/>
              <a:t> </a:t>
            </a:r>
            <a:r>
              <a:rPr lang="ru-RU" i="1" dirty="0" err="1"/>
              <a:t>extreme</a:t>
            </a:r>
            <a:r>
              <a:rPr lang="ru-RU" i="1" dirty="0"/>
              <a:t> </a:t>
            </a:r>
            <a:r>
              <a:rPr lang="ru-RU" i="1" dirty="0" err="1"/>
              <a:t>sports</a:t>
            </a:r>
            <a:r>
              <a:rPr lang="ru-RU" i="1" dirty="0"/>
              <a:t> </a:t>
            </a:r>
            <a:r>
              <a:rPr lang="ru-RU" i="1" dirty="0" err="1"/>
              <a:t>would</a:t>
            </a:r>
            <a:r>
              <a:rPr lang="ru-RU" i="1" dirty="0"/>
              <a:t> </a:t>
            </a:r>
            <a:r>
              <a:rPr lang="ru-RU" i="1" dirty="0" err="1"/>
              <a:t>you</a:t>
            </a:r>
            <a:r>
              <a:rPr lang="ru-RU" i="1" dirty="0"/>
              <a:t> </a:t>
            </a:r>
            <a:r>
              <a:rPr lang="ru-RU" i="1" dirty="0" err="1"/>
              <a:t>like</a:t>
            </a:r>
            <a:r>
              <a:rPr lang="ru-RU" i="1" dirty="0"/>
              <a:t>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try</a:t>
            </a:r>
            <a:r>
              <a:rPr lang="ru-RU" i="1" dirty="0"/>
              <a:t>, </a:t>
            </a:r>
            <a:r>
              <a:rPr lang="ru-RU" i="1" dirty="0" err="1"/>
              <a:t>if</a:t>
            </a:r>
            <a:r>
              <a:rPr lang="ru-RU" i="1" dirty="0"/>
              <a:t> </a:t>
            </a:r>
            <a:r>
              <a:rPr lang="ru-RU" i="1" dirty="0" err="1"/>
              <a:t>any</a:t>
            </a:r>
            <a:r>
              <a:rPr lang="ru-RU" i="1" dirty="0"/>
              <a:t>, </a:t>
            </a:r>
            <a:r>
              <a:rPr lang="ru-RU" i="1" dirty="0" err="1"/>
              <a:t>and</a:t>
            </a:r>
            <a:r>
              <a:rPr lang="ru-RU" i="1" dirty="0"/>
              <a:t> </a:t>
            </a:r>
            <a:r>
              <a:rPr lang="ru-RU" i="1" dirty="0" err="1"/>
              <a:t>why</a:t>
            </a:r>
            <a:r>
              <a:rPr lang="ru-RU" i="1" dirty="0"/>
              <a:t>?</a:t>
            </a:r>
            <a:endParaRPr lang="ru-RU" dirty="0"/>
          </a:p>
          <a:p>
            <a:pPr marL="0" indent="0" algn="just" fontAlgn="base">
              <a:buNone/>
            </a:pPr>
            <a:r>
              <a:rPr lang="ru-RU" i="1" dirty="0" err="1"/>
              <a:t>Last</a:t>
            </a:r>
            <a:r>
              <a:rPr lang="ru-RU" i="1" dirty="0"/>
              <a:t> </a:t>
            </a:r>
            <a:r>
              <a:rPr lang="ru-RU" i="1" dirty="0" err="1"/>
              <a:t>month</a:t>
            </a:r>
            <a:r>
              <a:rPr lang="ru-RU" i="1" dirty="0"/>
              <a:t> </a:t>
            </a:r>
            <a:r>
              <a:rPr lang="ru-RU" i="1" dirty="0" err="1"/>
              <a:t>our</a:t>
            </a:r>
            <a:r>
              <a:rPr lang="ru-RU" i="1" dirty="0"/>
              <a:t> </a:t>
            </a:r>
            <a:r>
              <a:rPr lang="ru-RU" i="1" dirty="0" err="1"/>
              <a:t>English</a:t>
            </a:r>
            <a:r>
              <a:rPr lang="ru-RU" i="1" dirty="0"/>
              <a:t> </a:t>
            </a:r>
            <a:r>
              <a:rPr lang="ru-RU" i="1" dirty="0" err="1"/>
              <a:t>class</a:t>
            </a:r>
            <a:r>
              <a:rPr lang="ru-RU" i="1" dirty="0"/>
              <a:t> </a:t>
            </a:r>
            <a:r>
              <a:rPr lang="ru-RU" i="1" dirty="0" err="1"/>
              <a:t>got</a:t>
            </a:r>
            <a:r>
              <a:rPr lang="ru-RU" i="1" dirty="0"/>
              <a:t> </a:t>
            </a:r>
            <a:r>
              <a:rPr lang="ru-RU" i="1" dirty="0" err="1"/>
              <a:t>an</a:t>
            </a:r>
            <a:r>
              <a:rPr lang="ru-RU" i="1" dirty="0"/>
              <a:t> </a:t>
            </a:r>
            <a:r>
              <a:rPr lang="ru-RU" i="1" dirty="0" err="1"/>
              <a:t>interesting</a:t>
            </a:r>
            <a:r>
              <a:rPr lang="ru-RU" i="1" dirty="0"/>
              <a:t> </a:t>
            </a:r>
            <a:r>
              <a:rPr lang="ru-RU" i="1" dirty="0" err="1"/>
              <a:t>project</a:t>
            </a:r>
            <a:r>
              <a:rPr lang="ru-RU" i="1" dirty="0"/>
              <a:t>. </a:t>
            </a:r>
            <a:r>
              <a:rPr lang="ru-RU" i="1" dirty="0" err="1"/>
              <a:t>We</a:t>
            </a:r>
            <a:r>
              <a:rPr lang="ru-RU" i="1" dirty="0"/>
              <a:t> </a:t>
            </a:r>
            <a:r>
              <a:rPr lang="ru-RU" i="1" dirty="0" err="1"/>
              <a:t>wrote</a:t>
            </a:r>
            <a:r>
              <a:rPr lang="ru-RU" i="1" dirty="0"/>
              <a:t> </a:t>
            </a:r>
            <a:r>
              <a:rPr lang="ru-RU" i="1" dirty="0" err="1"/>
              <a:t>a</a:t>
            </a:r>
            <a:r>
              <a:rPr lang="ru-RU" i="1" dirty="0"/>
              <a:t> </a:t>
            </a:r>
            <a:r>
              <a:rPr lang="ru-RU" i="1" dirty="0" err="1"/>
              <a:t>paper</a:t>
            </a:r>
            <a:r>
              <a:rPr lang="ru-RU" i="1" dirty="0"/>
              <a:t> </a:t>
            </a:r>
            <a:r>
              <a:rPr lang="ru-RU" i="1" dirty="0" err="1"/>
              <a:t>about</a:t>
            </a:r>
            <a:r>
              <a:rPr lang="ru-RU" i="1" dirty="0"/>
              <a:t> </a:t>
            </a:r>
            <a:r>
              <a:rPr lang="ru-RU" i="1" dirty="0" err="1"/>
              <a:t>interesting</a:t>
            </a:r>
            <a:r>
              <a:rPr lang="ru-RU" i="1" dirty="0"/>
              <a:t> </a:t>
            </a:r>
            <a:r>
              <a:rPr lang="ru-RU" i="1" dirty="0" err="1"/>
              <a:t>events</a:t>
            </a:r>
            <a:r>
              <a:rPr lang="ru-RU" i="1" dirty="0"/>
              <a:t> in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past</a:t>
            </a:r>
            <a:r>
              <a:rPr lang="ru-RU" i="1" dirty="0"/>
              <a:t> </a:t>
            </a:r>
            <a:r>
              <a:rPr lang="ru-RU" i="1" dirty="0" err="1"/>
              <a:t>of</a:t>
            </a:r>
            <a:r>
              <a:rPr lang="ru-RU" i="1" dirty="0"/>
              <a:t> </a:t>
            </a:r>
            <a:r>
              <a:rPr lang="ru-RU" i="1" dirty="0" err="1"/>
              <a:t>our</a:t>
            </a:r>
            <a:r>
              <a:rPr lang="ru-RU" i="1" dirty="0"/>
              <a:t> </a:t>
            </a:r>
            <a:r>
              <a:rPr lang="ru-RU" i="1" dirty="0" err="1"/>
              <a:t>country</a:t>
            </a:r>
            <a:r>
              <a:rPr lang="ru-RU" i="1" dirty="0"/>
              <a:t> …</a:t>
            </a:r>
            <a:endParaRPr lang="ru-RU" dirty="0"/>
          </a:p>
          <a:p>
            <a:pPr marL="0" indent="0" fontAlgn="base">
              <a:buNone/>
            </a:pPr>
            <a:r>
              <a:rPr lang="ru-RU" b="1" dirty="0" err="1"/>
              <a:t>Write</a:t>
            </a:r>
            <a:r>
              <a:rPr lang="ru-RU" b="1" dirty="0"/>
              <a:t> </a:t>
            </a:r>
            <a:r>
              <a:rPr lang="ru-RU" b="1" dirty="0" err="1"/>
              <a:t>a</a:t>
            </a:r>
            <a:r>
              <a:rPr lang="ru-RU" b="1" dirty="0"/>
              <a:t> </a:t>
            </a:r>
            <a:r>
              <a:rPr lang="ru-RU" b="1" dirty="0" err="1"/>
              <a:t>letter</a:t>
            </a:r>
            <a:r>
              <a:rPr lang="ru-RU" b="1" dirty="0"/>
              <a:t> </a:t>
            </a:r>
            <a:r>
              <a:rPr lang="ru-RU" b="1" dirty="0" err="1"/>
              <a:t>to</a:t>
            </a:r>
            <a:r>
              <a:rPr lang="ru-RU" b="1" dirty="0"/>
              <a:t> </a:t>
            </a:r>
            <a:r>
              <a:rPr lang="ru-RU" b="1" dirty="0" err="1"/>
              <a:t>Tom</a:t>
            </a:r>
            <a:r>
              <a:rPr lang="ru-RU" b="1" dirty="0"/>
              <a:t>. In </a:t>
            </a:r>
            <a:r>
              <a:rPr lang="ru-RU" b="1" dirty="0" err="1"/>
              <a:t>your</a:t>
            </a:r>
            <a:r>
              <a:rPr lang="ru-RU" b="1" dirty="0"/>
              <a:t> </a:t>
            </a:r>
            <a:r>
              <a:rPr lang="ru-RU" b="1" dirty="0" err="1"/>
              <a:t>letter</a:t>
            </a:r>
            <a:r>
              <a:rPr lang="ru-RU" b="1" dirty="0"/>
              <a:t> </a:t>
            </a:r>
            <a:r>
              <a:rPr lang="ru-RU" b="1" dirty="0" err="1"/>
              <a:t>answer</a:t>
            </a:r>
            <a:r>
              <a:rPr lang="ru-RU" b="1" dirty="0"/>
              <a:t> </a:t>
            </a:r>
            <a:r>
              <a:rPr lang="ru-RU" b="1" dirty="0" err="1"/>
              <a:t>his</a:t>
            </a:r>
            <a:r>
              <a:rPr lang="ru-RU" b="1" dirty="0"/>
              <a:t> </a:t>
            </a:r>
            <a:r>
              <a:rPr lang="ru-RU" b="1" dirty="0" err="1"/>
              <a:t>questions</a:t>
            </a:r>
            <a:r>
              <a:rPr lang="ru-RU" b="1" dirty="0"/>
              <a:t>.</a:t>
            </a:r>
          </a:p>
          <a:p>
            <a:pPr marL="0" indent="0" fontAlgn="base">
              <a:buNone/>
            </a:pPr>
            <a:r>
              <a:rPr lang="ru-RU" b="1" dirty="0" err="1"/>
              <a:t>Write</a:t>
            </a:r>
            <a:r>
              <a:rPr lang="ru-RU" b="1" dirty="0"/>
              <a:t> 100—120 </a:t>
            </a:r>
            <a:r>
              <a:rPr lang="ru-RU" b="1" dirty="0" err="1"/>
              <a:t>words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4292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написания письма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r" fontAlgn="base">
              <a:buNone/>
            </a:pPr>
            <a:r>
              <a:rPr lang="ru-RU" b="1" i="1" dirty="0" err="1"/>
              <a:t>Moscow,Russia</a:t>
            </a:r>
            <a:endParaRPr lang="ru-RU" b="1" dirty="0"/>
          </a:p>
          <a:p>
            <a:pPr marL="0" indent="0" algn="r" fontAlgn="base">
              <a:buNone/>
            </a:pPr>
            <a:r>
              <a:rPr lang="ru-RU" b="1" i="1" dirty="0"/>
              <a:t>10/05/17</a:t>
            </a:r>
            <a:endParaRPr lang="ru-RU" b="1" dirty="0"/>
          </a:p>
          <a:p>
            <a:pPr marL="0" indent="0" fontAlgn="base">
              <a:buNone/>
            </a:pPr>
            <a:r>
              <a:rPr lang="ru-RU" b="1" i="1" dirty="0" err="1"/>
              <a:t>Dear</a:t>
            </a:r>
            <a:r>
              <a:rPr lang="ru-RU" b="1" i="1" dirty="0"/>
              <a:t> </a:t>
            </a:r>
            <a:r>
              <a:rPr lang="ru-RU" b="1" i="1" dirty="0" err="1"/>
              <a:t>Tom</a:t>
            </a:r>
            <a:r>
              <a:rPr lang="ru-RU" b="1" i="1" dirty="0"/>
              <a:t>,</a:t>
            </a:r>
            <a:endParaRPr lang="ru-RU" b="1" dirty="0"/>
          </a:p>
          <a:p>
            <a:pPr marL="0" indent="0" fontAlgn="base">
              <a:buNone/>
            </a:pPr>
            <a:r>
              <a:rPr lang="ru-RU" b="1" i="1" dirty="0" err="1"/>
              <a:t>Thanks</a:t>
            </a:r>
            <a:r>
              <a:rPr lang="ru-RU" b="1" i="1" dirty="0"/>
              <a:t> </a:t>
            </a:r>
            <a:r>
              <a:rPr lang="ru-RU" b="1" i="1" dirty="0" err="1"/>
              <a:t>for</a:t>
            </a:r>
            <a:r>
              <a:rPr lang="ru-RU" b="1" i="1" dirty="0"/>
              <a:t> </a:t>
            </a:r>
            <a:r>
              <a:rPr lang="ru-RU" b="1" i="1" dirty="0" err="1"/>
              <a:t>your</a:t>
            </a:r>
            <a:r>
              <a:rPr lang="ru-RU" b="1" i="1" dirty="0"/>
              <a:t> </a:t>
            </a:r>
            <a:r>
              <a:rPr lang="ru-RU" b="1" i="1" dirty="0" err="1"/>
              <a:t>letter</a:t>
            </a:r>
            <a:r>
              <a:rPr lang="ru-RU" b="1" i="1" dirty="0"/>
              <a:t>. </a:t>
            </a:r>
            <a:r>
              <a:rPr lang="ru-RU" b="1" i="1" dirty="0" err="1"/>
              <a:t>Sorry</a:t>
            </a:r>
            <a:r>
              <a:rPr lang="ru-RU" b="1" i="1" dirty="0"/>
              <a:t> </a:t>
            </a:r>
            <a:r>
              <a:rPr lang="ru-RU" b="1" i="1" dirty="0" err="1"/>
              <a:t>I</a:t>
            </a:r>
            <a:r>
              <a:rPr lang="ru-RU" b="1" i="1" dirty="0"/>
              <a:t> </a:t>
            </a:r>
            <a:r>
              <a:rPr lang="ru-RU" b="1" i="1" dirty="0" err="1"/>
              <a:t>haven’t</a:t>
            </a:r>
            <a:r>
              <a:rPr lang="ru-RU" b="1" i="1" dirty="0"/>
              <a:t> </a:t>
            </a:r>
            <a:r>
              <a:rPr lang="ru-RU" b="1" i="1" dirty="0" err="1"/>
              <a:t>answered</a:t>
            </a:r>
            <a:r>
              <a:rPr lang="ru-RU" b="1" i="1" dirty="0"/>
              <a:t> </a:t>
            </a:r>
            <a:r>
              <a:rPr lang="ru-RU" b="1" i="1" dirty="0" err="1"/>
              <a:t>earlier</a:t>
            </a:r>
            <a:r>
              <a:rPr lang="ru-RU" b="1" i="1" dirty="0"/>
              <a:t> </a:t>
            </a:r>
            <a:r>
              <a:rPr lang="ru-RU" b="1" i="1" dirty="0" err="1"/>
              <a:t>but</a:t>
            </a:r>
            <a:r>
              <a:rPr lang="ru-RU" b="1" i="1" dirty="0"/>
              <a:t> </a:t>
            </a:r>
            <a:r>
              <a:rPr lang="ru-RU" b="1" i="1" dirty="0" err="1"/>
              <a:t>I</a:t>
            </a:r>
            <a:r>
              <a:rPr lang="ru-RU" b="1" i="1" dirty="0"/>
              <a:t> </a:t>
            </a:r>
            <a:r>
              <a:rPr lang="ru-RU" b="1" i="1" dirty="0" err="1"/>
              <a:t>was</a:t>
            </a:r>
            <a:r>
              <a:rPr lang="ru-RU" b="1" i="1" dirty="0"/>
              <a:t> </a:t>
            </a:r>
            <a:r>
              <a:rPr lang="ru-RU" b="1" i="1" dirty="0" err="1"/>
              <a:t>busy</a:t>
            </a:r>
            <a:r>
              <a:rPr lang="ru-RU" b="1" i="1" dirty="0"/>
              <a:t> </a:t>
            </a:r>
            <a:r>
              <a:rPr lang="ru-RU" b="1" i="1" dirty="0" err="1"/>
              <a:t>with</a:t>
            </a:r>
            <a:r>
              <a:rPr lang="ru-RU" b="1" i="1" dirty="0"/>
              <a:t> </a:t>
            </a:r>
            <a:r>
              <a:rPr lang="ru-RU" b="1" i="1" dirty="0" err="1"/>
              <a:t>my</a:t>
            </a:r>
            <a:r>
              <a:rPr lang="ru-RU" b="1" i="1" dirty="0"/>
              <a:t> </a:t>
            </a:r>
            <a:r>
              <a:rPr lang="ru-RU" b="1" i="1" dirty="0" err="1"/>
              <a:t>school</a:t>
            </a:r>
            <a:r>
              <a:rPr lang="ru-RU" b="1" i="1" dirty="0"/>
              <a:t> </a:t>
            </a:r>
            <a:r>
              <a:rPr lang="ru-RU" b="1" i="1" dirty="0" err="1"/>
              <a:t>project</a:t>
            </a:r>
            <a:r>
              <a:rPr lang="ru-RU" b="1" i="1" dirty="0"/>
              <a:t>.</a:t>
            </a:r>
            <a:r>
              <a:rPr lang="ru-RU" i="1" dirty="0"/>
              <a:t> </a:t>
            </a:r>
            <a:r>
              <a:rPr lang="ru-RU" i="1" dirty="0" err="1"/>
              <a:t>Hope</a:t>
            </a:r>
            <a:r>
              <a:rPr lang="ru-RU" i="1" dirty="0"/>
              <a:t> </a:t>
            </a:r>
            <a:r>
              <a:rPr lang="ru-RU" i="1" dirty="0" err="1"/>
              <a:t>you</a:t>
            </a:r>
            <a:r>
              <a:rPr lang="ru-RU" i="1" dirty="0"/>
              <a:t> </a:t>
            </a:r>
            <a:r>
              <a:rPr lang="ru-RU" i="1" dirty="0" err="1"/>
              <a:t>didn’t</a:t>
            </a:r>
            <a:r>
              <a:rPr lang="ru-RU" i="1" dirty="0"/>
              <a:t> </a:t>
            </a:r>
            <a:r>
              <a:rPr lang="ru-RU" i="1" dirty="0" err="1"/>
              <a:t>have</a:t>
            </a:r>
            <a:r>
              <a:rPr lang="ru-RU" i="1" dirty="0"/>
              <a:t> </a:t>
            </a:r>
            <a:r>
              <a:rPr lang="ru-RU" i="1" dirty="0" err="1"/>
              <a:t>accidents</a:t>
            </a:r>
            <a:r>
              <a:rPr lang="ru-RU" i="1" dirty="0"/>
              <a:t> </a:t>
            </a:r>
            <a:r>
              <a:rPr lang="ru-RU" i="1" dirty="0" err="1"/>
              <a:t>while</a:t>
            </a:r>
            <a:r>
              <a:rPr lang="ru-RU" i="1" dirty="0"/>
              <a:t> </a:t>
            </a:r>
            <a:r>
              <a:rPr lang="ru-RU" i="1" dirty="0" err="1"/>
              <a:t>hiking</a:t>
            </a:r>
            <a:r>
              <a:rPr lang="ru-RU" i="1" dirty="0"/>
              <a:t>!</a:t>
            </a:r>
            <a:endParaRPr lang="ru-RU" dirty="0"/>
          </a:p>
          <a:p>
            <a:pPr marL="0" indent="0" fontAlgn="base">
              <a:buNone/>
            </a:pPr>
            <a:r>
              <a:rPr lang="ru-RU" b="1" i="1" dirty="0" err="1"/>
              <a:t>As</a:t>
            </a:r>
            <a:r>
              <a:rPr lang="ru-RU" b="1" i="1" dirty="0"/>
              <a:t> </a:t>
            </a:r>
            <a:r>
              <a:rPr lang="ru-RU" b="1" i="1" dirty="0" err="1"/>
              <a:t>for</a:t>
            </a:r>
            <a:r>
              <a:rPr lang="ru-RU" b="1" i="1" dirty="0"/>
              <a:t> </a:t>
            </a:r>
            <a:r>
              <a:rPr lang="ru-RU" b="1" i="1" dirty="0" err="1"/>
              <a:t>me</a:t>
            </a:r>
            <a:r>
              <a:rPr lang="ru-RU" i="1" dirty="0"/>
              <a:t>, </a:t>
            </a:r>
            <a:r>
              <a:rPr lang="ru-RU" i="1" dirty="0" err="1"/>
              <a:t>I</a:t>
            </a:r>
            <a:r>
              <a:rPr lang="ru-RU" i="1" dirty="0"/>
              <a:t> </a:t>
            </a:r>
            <a:r>
              <a:rPr lang="ru-RU" i="1" dirty="0" err="1"/>
              <a:t>don’t</a:t>
            </a:r>
            <a:r>
              <a:rPr lang="ru-RU" i="1" dirty="0"/>
              <a:t> </a:t>
            </a:r>
            <a:r>
              <a:rPr lang="ru-RU" i="1" dirty="0" err="1"/>
              <a:t>have</a:t>
            </a:r>
            <a:r>
              <a:rPr lang="ru-RU" i="1" dirty="0"/>
              <a:t> </a:t>
            </a:r>
            <a:r>
              <a:rPr lang="ru-RU" i="1" dirty="0" err="1"/>
              <a:t>much</a:t>
            </a:r>
            <a:r>
              <a:rPr lang="ru-RU" i="1" dirty="0"/>
              <a:t> </a:t>
            </a:r>
            <a:r>
              <a:rPr lang="ru-RU" i="1" dirty="0" err="1"/>
              <a:t>time</a:t>
            </a:r>
            <a:r>
              <a:rPr lang="ru-RU" i="1" dirty="0"/>
              <a:t> </a:t>
            </a:r>
            <a:r>
              <a:rPr lang="ru-RU" i="1" dirty="0" err="1"/>
              <a:t>on</a:t>
            </a:r>
            <a:r>
              <a:rPr lang="ru-RU" i="1" dirty="0"/>
              <a:t> </a:t>
            </a:r>
            <a:r>
              <a:rPr lang="ru-RU" i="1" dirty="0" err="1"/>
              <a:t>active</a:t>
            </a:r>
            <a:r>
              <a:rPr lang="ru-RU" i="1" dirty="0"/>
              <a:t> </a:t>
            </a:r>
            <a:r>
              <a:rPr lang="ru-RU" i="1" dirty="0" err="1"/>
              <a:t>holidays</a:t>
            </a:r>
            <a:r>
              <a:rPr lang="ru-RU" i="1" dirty="0"/>
              <a:t> </a:t>
            </a:r>
            <a:r>
              <a:rPr lang="ru-RU" i="1" dirty="0" err="1"/>
              <a:t>because</a:t>
            </a:r>
            <a:r>
              <a:rPr lang="ru-RU" i="1" dirty="0"/>
              <a:t> </a:t>
            </a:r>
            <a:r>
              <a:rPr lang="ru-RU" i="1" dirty="0" err="1"/>
              <a:t>I</a:t>
            </a:r>
            <a:r>
              <a:rPr lang="ru-RU" i="1" dirty="0"/>
              <a:t> </a:t>
            </a:r>
            <a:r>
              <a:rPr lang="ru-RU" i="1" dirty="0" err="1"/>
              <a:t>have</a:t>
            </a:r>
            <a:r>
              <a:rPr lang="ru-RU" i="1" dirty="0"/>
              <a:t> </a:t>
            </a:r>
            <a:r>
              <a:rPr lang="ru-RU" i="1" dirty="0" err="1"/>
              <a:t>a</a:t>
            </a:r>
            <a:r>
              <a:rPr lang="ru-RU" i="1" dirty="0"/>
              <a:t> </a:t>
            </a:r>
            <a:r>
              <a:rPr lang="ru-RU" i="1" dirty="0" err="1"/>
              <a:t>lot</a:t>
            </a:r>
            <a:r>
              <a:rPr lang="ru-RU" i="1" dirty="0"/>
              <a:t> </a:t>
            </a:r>
            <a:r>
              <a:rPr lang="ru-RU" i="1" dirty="0" err="1"/>
              <a:t>of</a:t>
            </a:r>
            <a:r>
              <a:rPr lang="ru-RU" i="1" dirty="0"/>
              <a:t> </a:t>
            </a:r>
            <a:r>
              <a:rPr lang="ru-RU" i="1" dirty="0" err="1"/>
              <a:t>homework</a:t>
            </a:r>
            <a:r>
              <a:rPr lang="ru-RU" i="1" dirty="0"/>
              <a:t>. </a:t>
            </a:r>
            <a:r>
              <a:rPr lang="ru-RU" i="1" dirty="0" err="1"/>
              <a:t>My</a:t>
            </a:r>
            <a:r>
              <a:rPr lang="ru-RU" i="1" dirty="0"/>
              <a:t> </a:t>
            </a:r>
            <a:r>
              <a:rPr lang="ru-RU" i="1" dirty="0" err="1"/>
              <a:t>family</a:t>
            </a:r>
            <a:r>
              <a:rPr lang="ru-RU" i="1" dirty="0"/>
              <a:t> </a:t>
            </a:r>
            <a:r>
              <a:rPr lang="ru-RU" i="1" dirty="0" err="1"/>
              <a:t>is</a:t>
            </a:r>
            <a:r>
              <a:rPr lang="ru-RU" i="1" dirty="0"/>
              <a:t> </a:t>
            </a:r>
            <a:r>
              <a:rPr lang="ru-RU" i="1" dirty="0" err="1"/>
              <a:t>more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stay-at-home</a:t>
            </a:r>
            <a:r>
              <a:rPr lang="ru-RU" i="1" dirty="0"/>
              <a:t> </a:t>
            </a:r>
            <a:r>
              <a:rPr lang="ru-RU" i="1" dirty="0" err="1"/>
              <a:t>sort</a:t>
            </a:r>
            <a:r>
              <a:rPr lang="ru-RU" i="1" dirty="0"/>
              <a:t>, </a:t>
            </a:r>
            <a:r>
              <a:rPr lang="ru-RU" i="1" dirty="0" err="1"/>
              <a:t>so</a:t>
            </a:r>
            <a:r>
              <a:rPr lang="ru-RU" i="1" dirty="0"/>
              <a:t> </a:t>
            </a:r>
            <a:r>
              <a:rPr lang="ru-RU" i="1" dirty="0" err="1"/>
              <a:t>I</a:t>
            </a:r>
            <a:r>
              <a:rPr lang="ru-RU" i="1" dirty="0"/>
              <a:t> </a:t>
            </a:r>
            <a:r>
              <a:rPr lang="ru-RU" i="1" dirty="0" err="1"/>
              <a:t>can’t</a:t>
            </a:r>
            <a:r>
              <a:rPr lang="ru-RU" i="1" dirty="0"/>
              <a:t> </a:t>
            </a:r>
            <a:r>
              <a:rPr lang="ru-RU" i="1" dirty="0" err="1"/>
              <a:t>spend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time</a:t>
            </a:r>
            <a:r>
              <a:rPr lang="ru-RU" i="1" dirty="0"/>
              <a:t> </a:t>
            </a:r>
            <a:r>
              <a:rPr lang="ru-RU" i="1" dirty="0" err="1"/>
              <a:t>with</a:t>
            </a:r>
            <a:r>
              <a:rPr lang="ru-RU" i="1" dirty="0"/>
              <a:t> </a:t>
            </a:r>
            <a:r>
              <a:rPr lang="ru-RU" i="1" dirty="0" err="1"/>
              <a:t>them</a:t>
            </a:r>
            <a:r>
              <a:rPr lang="ru-RU" i="1" dirty="0"/>
              <a:t> </a:t>
            </a:r>
            <a:r>
              <a:rPr lang="ru-RU" i="1" dirty="0" err="1"/>
              <a:t>somehow</a:t>
            </a:r>
            <a:r>
              <a:rPr lang="ru-RU" i="1" dirty="0"/>
              <a:t> </a:t>
            </a:r>
            <a:r>
              <a:rPr lang="ru-RU" i="1" dirty="0" err="1"/>
              <a:t>actively</a:t>
            </a:r>
            <a:r>
              <a:rPr lang="ru-RU" i="1" dirty="0"/>
              <a:t>. </a:t>
            </a:r>
            <a:r>
              <a:rPr lang="ru-RU" i="1" dirty="0" err="1"/>
              <a:t>My</a:t>
            </a:r>
            <a:r>
              <a:rPr lang="ru-RU" i="1" dirty="0"/>
              <a:t> </a:t>
            </a:r>
            <a:r>
              <a:rPr lang="ru-RU" i="1" dirty="0" err="1"/>
              <a:t>company</a:t>
            </a:r>
            <a:r>
              <a:rPr lang="ru-RU" i="1" dirty="0"/>
              <a:t> </a:t>
            </a:r>
            <a:r>
              <a:rPr lang="ru-RU" i="1" dirty="0" err="1"/>
              <a:t>is</a:t>
            </a:r>
            <a:r>
              <a:rPr lang="ru-RU" i="1" dirty="0"/>
              <a:t> </a:t>
            </a:r>
            <a:r>
              <a:rPr lang="ru-RU" i="1" dirty="0" err="1"/>
              <a:t>my</a:t>
            </a:r>
            <a:r>
              <a:rPr lang="ru-RU" i="1" dirty="0"/>
              <a:t> </a:t>
            </a:r>
            <a:r>
              <a:rPr lang="ru-RU" i="1" dirty="0" err="1"/>
              <a:t>friend</a:t>
            </a:r>
            <a:r>
              <a:rPr lang="ru-RU" i="1" dirty="0"/>
              <a:t> </a:t>
            </a:r>
            <a:r>
              <a:rPr lang="ru-RU" i="1" dirty="0" err="1"/>
              <a:t>and</a:t>
            </a:r>
            <a:r>
              <a:rPr lang="ru-RU" i="1" dirty="0"/>
              <a:t>, </a:t>
            </a:r>
            <a:r>
              <a:rPr lang="ru-RU" i="1" dirty="0" err="1"/>
              <a:t>you</a:t>
            </a:r>
            <a:r>
              <a:rPr lang="ru-RU" i="1" dirty="0"/>
              <a:t> </a:t>
            </a:r>
            <a:r>
              <a:rPr lang="ru-RU" i="1" dirty="0" err="1"/>
              <a:t>know</a:t>
            </a:r>
            <a:r>
              <a:rPr lang="ru-RU" i="1" dirty="0"/>
              <a:t>, </a:t>
            </a:r>
            <a:r>
              <a:rPr lang="ru-RU" i="1" dirty="0" err="1"/>
              <a:t>our</a:t>
            </a:r>
            <a:r>
              <a:rPr lang="ru-RU" i="1" dirty="0"/>
              <a:t> </a:t>
            </a:r>
            <a:r>
              <a:rPr lang="ru-RU" i="1" dirty="0" err="1"/>
              <a:t>trips</a:t>
            </a:r>
            <a:r>
              <a:rPr lang="ru-RU" i="1" dirty="0"/>
              <a:t> </a:t>
            </a:r>
            <a:r>
              <a:rPr lang="ru-RU" i="1" dirty="0" err="1"/>
              <a:t>are</a:t>
            </a:r>
            <a:r>
              <a:rPr lang="ru-RU" i="1" dirty="0"/>
              <a:t> </a:t>
            </a:r>
            <a:r>
              <a:rPr lang="ru-RU" i="1" dirty="0" err="1"/>
              <a:t>usually</a:t>
            </a:r>
            <a:r>
              <a:rPr lang="ru-RU" i="1" dirty="0"/>
              <a:t> </a:t>
            </a:r>
            <a:r>
              <a:rPr lang="ru-RU" i="1" dirty="0" err="1"/>
              <a:t>very</a:t>
            </a:r>
            <a:r>
              <a:rPr lang="ru-RU" i="1" dirty="0"/>
              <a:t> </a:t>
            </a:r>
            <a:r>
              <a:rPr lang="ru-RU" i="1" dirty="0" err="1"/>
              <a:t>jolly</a:t>
            </a:r>
            <a:r>
              <a:rPr lang="ru-RU" i="1" dirty="0"/>
              <a:t>. </a:t>
            </a:r>
            <a:r>
              <a:rPr lang="ru-RU" i="1" dirty="0" err="1"/>
              <a:t>I’d</a:t>
            </a:r>
            <a:r>
              <a:rPr lang="ru-RU" i="1" dirty="0"/>
              <a:t> </a:t>
            </a:r>
            <a:r>
              <a:rPr lang="ru-RU" i="1" dirty="0" err="1"/>
              <a:t>like</a:t>
            </a:r>
            <a:r>
              <a:rPr lang="ru-RU" i="1" dirty="0"/>
              <a:t>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try</a:t>
            </a:r>
            <a:r>
              <a:rPr lang="ru-RU" i="1" dirty="0"/>
              <a:t> </a:t>
            </a:r>
            <a:r>
              <a:rPr lang="ru-RU" i="1" dirty="0" err="1"/>
              <a:t>rafting</a:t>
            </a:r>
            <a:r>
              <a:rPr lang="ru-RU" i="1" dirty="0"/>
              <a:t> </a:t>
            </a:r>
            <a:r>
              <a:rPr lang="ru-RU" i="1" dirty="0" err="1"/>
              <a:t>this</a:t>
            </a:r>
            <a:r>
              <a:rPr lang="ru-RU" i="1" dirty="0"/>
              <a:t> </a:t>
            </a:r>
            <a:r>
              <a:rPr lang="ru-RU" i="1" dirty="0" err="1"/>
              <a:t>spring</a:t>
            </a:r>
            <a:r>
              <a:rPr lang="ru-RU" i="1" dirty="0"/>
              <a:t>, </a:t>
            </a:r>
            <a:r>
              <a:rPr lang="ru-RU" i="1" dirty="0" err="1"/>
              <a:t>because</a:t>
            </a:r>
            <a:r>
              <a:rPr lang="ru-RU" i="1" dirty="0"/>
              <a:t> </a:t>
            </a:r>
            <a:r>
              <a:rPr lang="ru-RU" i="1" dirty="0" err="1"/>
              <a:t>it</a:t>
            </a:r>
            <a:r>
              <a:rPr lang="ru-RU" i="1" dirty="0"/>
              <a:t> </a:t>
            </a:r>
            <a:r>
              <a:rPr lang="ru-RU" i="1" dirty="0" err="1"/>
              <a:t>implies</a:t>
            </a:r>
            <a:r>
              <a:rPr lang="ru-RU" i="1" dirty="0"/>
              <a:t> </a:t>
            </a:r>
            <a:r>
              <a:rPr lang="ru-RU" i="1" dirty="0" err="1"/>
              <a:t>a</a:t>
            </a:r>
            <a:r>
              <a:rPr lang="ru-RU" i="1" dirty="0"/>
              <a:t> </a:t>
            </a:r>
            <a:r>
              <a:rPr lang="ru-RU" i="1" dirty="0" err="1"/>
              <a:t>well</a:t>
            </a:r>
            <a:r>
              <a:rPr lang="ru-RU" i="1" dirty="0"/>
              <a:t> </a:t>
            </a:r>
            <a:r>
              <a:rPr lang="ru-RU" i="1" dirty="0" err="1"/>
              <a:t>coordinated</a:t>
            </a:r>
            <a:r>
              <a:rPr lang="ru-RU" i="1" dirty="0"/>
              <a:t> </a:t>
            </a:r>
            <a:r>
              <a:rPr lang="ru-RU" i="1" dirty="0" err="1"/>
              <a:t>team</a:t>
            </a:r>
            <a:r>
              <a:rPr lang="ru-RU" i="1" dirty="0"/>
              <a:t> </a:t>
            </a:r>
            <a:r>
              <a:rPr lang="ru-RU" i="1" dirty="0" err="1"/>
              <a:t>work</a:t>
            </a:r>
            <a:r>
              <a:rPr lang="ru-RU" i="1" dirty="0"/>
              <a:t>, </a:t>
            </a:r>
            <a:r>
              <a:rPr lang="ru-RU" i="1" dirty="0" err="1"/>
              <a:t>good</a:t>
            </a:r>
            <a:r>
              <a:rPr lang="ru-RU" i="1" dirty="0"/>
              <a:t> </a:t>
            </a:r>
            <a:r>
              <a:rPr lang="ru-RU" i="1" dirty="0" err="1"/>
              <a:t>reaction</a:t>
            </a:r>
            <a:r>
              <a:rPr lang="ru-RU" i="1" dirty="0"/>
              <a:t> </a:t>
            </a:r>
            <a:r>
              <a:rPr lang="ru-RU" i="1" dirty="0" err="1"/>
              <a:t>and</a:t>
            </a:r>
            <a:r>
              <a:rPr lang="ru-RU" i="1" dirty="0"/>
              <a:t> </a:t>
            </a:r>
            <a:r>
              <a:rPr lang="ru-RU" i="1" dirty="0" err="1"/>
              <a:t>nerves</a:t>
            </a:r>
            <a:r>
              <a:rPr lang="ru-RU" i="1" dirty="0"/>
              <a:t> </a:t>
            </a:r>
            <a:r>
              <a:rPr lang="ru-RU" i="1" dirty="0" err="1"/>
              <a:t>of</a:t>
            </a:r>
            <a:r>
              <a:rPr lang="ru-RU" i="1" dirty="0"/>
              <a:t> </a:t>
            </a:r>
            <a:r>
              <a:rPr lang="ru-RU" i="1" dirty="0" err="1"/>
              <a:t>steel</a:t>
            </a:r>
            <a:r>
              <a:rPr lang="ru-RU" i="1" dirty="0"/>
              <a:t>.</a:t>
            </a:r>
            <a:endParaRPr lang="ru-RU" dirty="0"/>
          </a:p>
          <a:p>
            <a:pPr marL="0" indent="0" fontAlgn="base">
              <a:buNone/>
            </a:pPr>
            <a:r>
              <a:rPr lang="ru-RU" b="1" i="1" dirty="0" err="1"/>
              <a:t>I’d</a:t>
            </a:r>
            <a:r>
              <a:rPr lang="ru-RU" b="1" i="1" dirty="0"/>
              <a:t> </a:t>
            </a:r>
            <a:r>
              <a:rPr lang="ru-RU" b="1" i="1" dirty="0" err="1"/>
              <a:t>better</a:t>
            </a:r>
            <a:r>
              <a:rPr lang="ru-RU" b="1" i="1" dirty="0"/>
              <a:t> </a:t>
            </a:r>
            <a:r>
              <a:rPr lang="ru-RU" b="1" i="1" dirty="0" err="1"/>
              <a:t>go</a:t>
            </a:r>
            <a:r>
              <a:rPr lang="ru-RU" b="1" i="1" dirty="0"/>
              <a:t> </a:t>
            </a:r>
            <a:r>
              <a:rPr lang="ru-RU" b="1" i="1" dirty="0" err="1"/>
              <a:t>now</a:t>
            </a:r>
            <a:r>
              <a:rPr lang="ru-RU" b="1" i="1" dirty="0"/>
              <a:t> </a:t>
            </a:r>
            <a:r>
              <a:rPr lang="ru-RU" b="1" i="1" dirty="0" err="1"/>
              <a:t>as</a:t>
            </a:r>
            <a:r>
              <a:rPr lang="ru-RU" b="1" i="1" dirty="0"/>
              <a:t> </a:t>
            </a:r>
            <a:r>
              <a:rPr lang="ru-RU" b="1" i="1" dirty="0" err="1"/>
              <a:t>my</a:t>
            </a:r>
            <a:r>
              <a:rPr lang="ru-RU" b="1" i="1" dirty="0"/>
              <a:t> </a:t>
            </a:r>
            <a:r>
              <a:rPr lang="ru-RU" b="1" i="1" dirty="0" err="1"/>
              <a:t>Dad</a:t>
            </a:r>
            <a:r>
              <a:rPr lang="ru-RU" b="1" i="1" dirty="0"/>
              <a:t> </a:t>
            </a:r>
            <a:r>
              <a:rPr lang="ru-RU" b="1" i="1" dirty="0" err="1"/>
              <a:t>wants</a:t>
            </a:r>
            <a:r>
              <a:rPr lang="ru-RU" b="1" i="1" dirty="0"/>
              <a:t> </a:t>
            </a:r>
            <a:r>
              <a:rPr lang="ru-RU" b="1" i="1" dirty="0" err="1"/>
              <a:t>me</a:t>
            </a:r>
            <a:r>
              <a:rPr lang="ru-RU" b="1" i="1" dirty="0"/>
              <a:t> </a:t>
            </a:r>
            <a:r>
              <a:rPr lang="ru-RU" b="1" i="1" dirty="0" err="1"/>
              <a:t>to</a:t>
            </a:r>
            <a:r>
              <a:rPr lang="ru-RU" b="1" i="1" dirty="0"/>
              <a:t> </a:t>
            </a:r>
            <a:r>
              <a:rPr lang="ru-RU" b="1" i="1" dirty="0" err="1"/>
              <a:t>help</a:t>
            </a:r>
            <a:r>
              <a:rPr lang="ru-RU" b="1" i="1" dirty="0"/>
              <a:t> </a:t>
            </a:r>
            <a:r>
              <a:rPr lang="ru-RU" b="1" i="1" dirty="0" err="1"/>
              <a:t>him</a:t>
            </a:r>
            <a:r>
              <a:rPr lang="ru-RU" b="1" i="1" dirty="0"/>
              <a:t> </a:t>
            </a:r>
            <a:r>
              <a:rPr lang="ru-RU" b="1" i="1" dirty="0" err="1"/>
              <a:t>with</a:t>
            </a:r>
            <a:r>
              <a:rPr lang="ru-RU" b="1" i="1" dirty="0"/>
              <a:t> </a:t>
            </a:r>
            <a:r>
              <a:rPr lang="ru-RU" b="1" i="1" dirty="0" err="1"/>
              <a:t>his</a:t>
            </a:r>
            <a:r>
              <a:rPr lang="ru-RU" b="1" i="1" dirty="0"/>
              <a:t> </a:t>
            </a:r>
            <a:r>
              <a:rPr lang="ru-RU" b="1" i="1" dirty="0" err="1"/>
              <a:t>car</a:t>
            </a:r>
            <a:r>
              <a:rPr lang="ru-RU" b="1" i="1" dirty="0"/>
              <a:t>. </a:t>
            </a:r>
            <a:r>
              <a:rPr lang="ru-RU" b="1" i="1" dirty="0" err="1"/>
              <a:t>Write</a:t>
            </a:r>
            <a:r>
              <a:rPr lang="ru-RU" b="1" i="1" dirty="0"/>
              <a:t> </a:t>
            </a:r>
            <a:r>
              <a:rPr lang="ru-RU" b="1" i="1" dirty="0" err="1"/>
              <a:t>soon</a:t>
            </a:r>
            <a:r>
              <a:rPr lang="ru-RU" b="1" i="1" dirty="0"/>
              <a:t>!</a:t>
            </a:r>
            <a:endParaRPr lang="ru-RU" b="1" dirty="0"/>
          </a:p>
          <a:p>
            <a:pPr marL="0" indent="0" fontAlgn="base">
              <a:buNone/>
            </a:pPr>
            <a:r>
              <a:rPr lang="ru-RU" b="1" i="1" dirty="0" err="1"/>
              <a:t>Love</a:t>
            </a:r>
            <a:r>
              <a:rPr lang="ru-RU" b="1" i="1" dirty="0" smtClean="0"/>
              <a:t>,</a:t>
            </a:r>
            <a:endParaRPr lang="en-US" b="1" i="1" dirty="0" smtClean="0"/>
          </a:p>
          <a:p>
            <a:pPr marL="0" indent="0" fontAlgn="base">
              <a:buNone/>
            </a:pPr>
            <a:r>
              <a:rPr lang="ru-RU" b="1" i="1" dirty="0" err="1" smtClean="0"/>
              <a:t>Ann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3561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какими трудностями можно столкнуться при подготовке к письменной части?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5773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рекомендации оказались для Вас полезными? Почему?</a:t>
            </a:r>
          </a:p>
          <a:p>
            <a:r>
              <a:rPr lang="ru-RU" dirty="0" smtClean="0"/>
              <a:t>Стоит ли переводить текст или важнее уловить общий смысл?</a:t>
            </a:r>
          </a:p>
          <a:p>
            <a:r>
              <a:rPr lang="ru-RU" dirty="0" smtClean="0"/>
              <a:t>Какое из заданий ученикам дается проще всего?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3519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377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Типичные ошибки в ОГЭ </a:t>
            </a:r>
            <a:br>
              <a:rPr lang="ru-RU" dirty="0" smtClean="0"/>
            </a:br>
            <a:r>
              <a:rPr lang="ru-RU" dirty="0" smtClean="0"/>
              <a:t>Письменная Часть: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992106"/>
            <a:ext cx="8735661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2000" dirty="0"/>
              <a:t>Экзаменуемые не соотносят ключевые слова в вопросах и в </a:t>
            </a:r>
            <a:r>
              <a:rPr lang="ru-RU" sz="2000" dirty="0" err="1" smtClean="0"/>
              <a:t>аудиотекстах</a:t>
            </a:r>
            <a:r>
              <a:rPr lang="ru-RU" sz="2000" dirty="0" smtClean="0"/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/>
              <a:t>Не умеют игнорировать не нужную информацию;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/>
              <a:t>Экзаменуемые неверно заполняют бланк </a:t>
            </a:r>
            <a:r>
              <a:rPr lang="ru-RU" sz="2000" dirty="0" smtClean="0"/>
              <a:t>ответов;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Экзаменуемые </a:t>
            </a:r>
            <a:r>
              <a:rPr lang="ru-RU" sz="2000" dirty="0" smtClean="0"/>
              <a:t>пренебрегают </a:t>
            </a:r>
            <a:r>
              <a:rPr lang="ru-RU" sz="2000" dirty="0"/>
              <a:t>контекстом и дают ответ на тестовый вопрос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    основываясь </a:t>
            </a:r>
            <a:r>
              <a:rPr lang="ru-RU" sz="2000" dirty="0"/>
              <a:t>на значении отдельного </a:t>
            </a:r>
            <a:r>
              <a:rPr lang="ru-RU" sz="2000" dirty="0" smtClean="0"/>
              <a:t>слова;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Наиболее трудными для </a:t>
            </a:r>
            <a:r>
              <a:rPr lang="ru-RU" sz="2000" dirty="0" smtClean="0"/>
              <a:t>экзаменуемых видовременные формы глаголов;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Ошибки в использовании форм страдательного </a:t>
            </a:r>
            <a:r>
              <a:rPr lang="ru-RU" sz="2000" dirty="0" smtClean="0"/>
              <a:t>залога.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521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Человеческий фактор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Чрезмерное волнение;</a:t>
            </a:r>
          </a:p>
          <a:p>
            <a:r>
              <a:rPr lang="ru-RU" dirty="0" smtClean="0"/>
              <a:t>Незнание формата заданий письменной части;</a:t>
            </a:r>
          </a:p>
          <a:p>
            <a:r>
              <a:rPr lang="ru-RU" dirty="0" smtClean="0"/>
              <a:t>Невнимательное чтение заданий;</a:t>
            </a:r>
          </a:p>
          <a:p>
            <a:r>
              <a:rPr lang="ru-RU" dirty="0" smtClean="0"/>
              <a:t>Несоблюдение временных ограничений;</a:t>
            </a:r>
          </a:p>
          <a:p>
            <a:r>
              <a:rPr lang="ru-RU" dirty="0" smtClean="0"/>
              <a:t>Не знание формата экзамена.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738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Аудирование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>Время на выполнение заданий по </a:t>
            </a:r>
            <a:r>
              <a:rPr lang="ru-RU" dirty="0" err="1"/>
              <a:t>аудированию</a:t>
            </a:r>
            <a:r>
              <a:rPr lang="ru-RU" dirty="0"/>
              <a:t> – 30 минут.</a:t>
            </a:r>
          </a:p>
          <a:p>
            <a:pPr fontAlgn="base"/>
            <a:r>
              <a:rPr lang="ru-RU" dirty="0"/>
              <a:t>Все задания записаны вместе с инструкциями и паузами, предусмотренными для ознакомления с вопросами и самопроверки </a:t>
            </a:r>
            <a:r>
              <a:rPr lang="ru-RU" dirty="0" smtClean="0"/>
              <a:t>ответов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193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Аудирование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2000" b="1" dirty="0" smtClean="0"/>
              <a:t>Задание </a:t>
            </a:r>
            <a:r>
              <a:rPr lang="ru-RU" sz="2000" b="1" dirty="0"/>
              <a:t>№</a:t>
            </a:r>
            <a:r>
              <a:rPr lang="ru-RU" sz="2000" b="1" dirty="0" smtClean="0"/>
              <a:t>1:</a:t>
            </a:r>
            <a:r>
              <a:rPr lang="ru-RU" b="1" dirty="0" smtClean="0"/>
              <a:t> </a:t>
            </a:r>
            <a:r>
              <a:rPr lang="ru-RU" sz="2000" dirty="0" smtClean="0"/>
              <a:t>(</a:t>
            </a:r>
            <a:r>
              <a:rPr lang="ru-RU" sz="2000" i="1" dirty="0" smtClean="0"/>
              <a:t>понимание главной темы/идеи диалога</a:t>
            </a:r>
            <a:r>
              <a:rPr lang="ru-RU" sz="2000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sz="2000" dirty="0" smtClean="0"/>
              <a:t>требуется </a:t>
            </a:r>
            <a:r>
              <a:rPr lang="ru-RU" sz="2000" dirty="0"/>
              <a:t>определить место, в котором данный диалог может иметь место: отель, магазин, больница и </a:t>
            </a:r>
            <a:r>
              <a:rPr lang="ru-RU" sz="2000" dirty="0" smtClean="0"/>
              <a:t>т.д.</a:t>
            </a:r>
          </a:p>
          <a:p>
            <a:pPr fontAlgn="base"/>
            <a:r>
              <a:rPr lang="ru-RU" sz="2000" b="1" dirty="0" smtClean="0"/>
              <a:t>Задание №2:</a:t>
            </a:r>
            <a:r>
              <a:rPr lang="ru-RU" sz="2000" dirty="0" smtClean="0"/>
              <a:t> (</a:t>
            </a:r>
            <a:r>
              <a:rPr lang="ru-RU" sz="2000" i="1" dirty="0" smtClean="0"/>
              <a:t>понимание </a:t>
            </a:r>
            <a:r>
              <a:rPr lang="ru-RU" sz="2000" i="1" dirty="0"/>
              <a:t>сути </a:t>
            </a:r>
            <a:r>
              <a:rPr lang="ru-RU" sz="2000" i="1" dirty="0" smtClean="0"/>
              <a:t>высказывания</a:t>
            </a:r>
            <a:r>
              <a:rPr lang="ru-RU" sz="2000" dirty="0" smtClean="0"/>
              <a:t>)</a:t>
            </a:r>
            <a:endParaRPr lang="ru-RU" sz="2000" dirty="0"/>
          </a:p>
          <a:p>
            <a:pPr marL="0" indent="0" fontAlgn="base">
              <a:buNone/>
            </a:pPr>
            <a:r>
              <a:rPr lang="ru-RU" sz="2000" dirty="0"/>
              <a:t>здесь необходимо выделить главную мысль каждого из пяти говорящих: он/она говорит о любимом школьном предмете или, например, описывает помещение своего </a:t>
            </a:r>
            <a:r>
              <a:rPr lang="ru-RU" sz="2000" dirty="0" smtClean="0"/>
              <a:t>класса.</a:t>
            </a:r>
          </a:p>
          <a:p>
            <a:pPr fontAlgn="base"/>
            <a:r>
              <a:rPr lang="ru-RU" sz="2000" b="1" dirty="0"/>
              <a:t>Задание №</a:t>
            </a:r>
            <a:r>
              <a:rPr lang="ru-RU" sz="2000" b="1" dirty="0" smtClean="0"/>
              <a:t>3:</a:t>
            </a:r>
            <a:r>
              <a:rPr lang="ru-RU" sz="2000" dirty="0" smtClean="0"/>
              <a:t> (</a:t>
            </a:r>
            <a:r>
              <a:rPr lang="ru-RU" sz="2000" i="1" dirty="0"/>
              <a:t>п</a:t>
            </a:r>
            <a:r>
              <a:rPr lang="ru-RU" sz="2000" i="1" dirty="0" smtClean="0"/>
              <a:t>онимание деталей и нахождение информации</a:t>
            </a:r>
            <a:r>
              <a:rPr lang="ru-RU" sz="2000" dirty="0" smtClean="0"/>
              <a:t>)</a:t>
            </a:r>
          </a:p>
          <a:p>
            <a:pPr marL="0" indent="0" fontAlgn="base">
              <a:buNone/>
            </a:pPr>
            <a:r>
              <a:rPr lang="ru-RU" sz="2000" dirty="0" smtClean="0"/>
              <a:t>в </a:t>
            </a:r>
            <a:r>
              <a:rPr lang="ru-RU" sz="2000" dirty="0"/>
              <a:t>заданиях из трех предложенных вариантов требуется выбрать один, в соответствие с услышанным.</a:t>
            </a:r>
          </a:p>
          <a:p>
            <a:pPr fontAlgn="base"/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67488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/>
              <a:t>Основные</a:t>
            </a:r>
            <a:r>
              <a:rPr lang="ru-RU" sz="3600" dirty="0"/>
              <a:t> трудности </a:t>
            </a:r>
            <a:r>
              <a:rPr lang="ru-RU" sz="3600" dirty="0" err="1"/>
              <a:t>аудирования</a:t>
            </a:r>
            <a:r>
              <a:rPr lang="ru-RU" sz="3600" dirty="0"/>
              <a:t>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ru-RU" dirty="0" smtClean="0"/>
              <a:t>Незнакомая тема;</a:t>
            </a:r>
          </a:p>
          <a:p>
            <a:r>
              <a:rPr lang="ru-RU" dirty="0" smtClean="0"/>
              <a:t>Знание языка: лексика и грамматика;</a:t>
            </a:r>
          </a:p>
          <a:p>
            <a:r>
              <a:rPr lang="ru-RU" dirty="0" smtClean="0"/>
              <a:t>Особенности связной/быстрой речи;</a:t>
            </a:r>
          </a:p>
          <a:p>
            <a:r>
              <a:rPr lang="ru-RU" dirty="0" smtClean="0"/>
              <a:t>Невнимательность.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9882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3599</TotalTime>
  <Words>1427</Words>
  <Application>Microsoft Office PowerPoint</Application>
  <PresentationFormat>Экран (4:3)</PresentationFormat>
  <Paragraphs>224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Типичные трудности в ОГЭ и как их преодолевать: письменная часть.</vt:lpstr>
      <vt:lpstr>ОГЭ по английскому языку в 2018-2019 может стать обязательным</vt:lpstr>
      <vt:lpstr>Задания ОГЭ</vt:lpstr>
      <vt:lpstr>С какими трудностями можно столкнуться при подготовке к письменной части?</vt:lpstr>
      <vt:lpstr>Типичные ошибки в ОГЭ  Письменная Часть: </vt:lpstr>
      <vt:lpstr>Человеческий фактор</vt:lpstr>
      <vt:lpstr>Аудирование</vt:lpstr>
      <vt:lpstr>Аудирование</vt:lpstr>
      <vt:lpstr>Основные трудности аудирования: </vt:lpstr>
      <vt:lpstr>Рекомендации</vt:lpstr>
      <vt:lpstr>Рекомендации</vt:lpstr>
      <vt:lpstr>Пример выполнения</vt:lpstr>
      <vt:lpstr>At the airport</vt:lpstr>
      <vt:lpstr>Подготовка к аудированию: контекст</vt:lpstr>
      <vt:lpstr>Чтение</vt:lpstr>
      <vt:lpstr>Типичные ошибки </vt:lpstr>
      <vt:lpstr>Чтение</vt:lpstr>
      <vt:lpstr>Рекомендации</vt:lpstr>
      <vt:lpstr>Рекомендации </vt:lpstr>
      <vt:lpstr>Как выполнить задание</vt:lpstr>
      <vt:lpstr>Чтение</vt:lpstr>
      <vt:lpstr>Рекомендации</vt:lpstr>
      <vt:lpstr>Пример задания: </vt:lpstr>
      <vt:lpstr>Грамматика и лексика</vt:lpstr>
      <vt:lpstr>Типичные ошибки</vt:lpstr>
      <vt:lpstr>Рекомендации</vt:lpstr>
      <vt:lpstr>Пример задания</vt:lpstr>
      <vt:lpstr>Пример тренировочных заданий </vt:lpstr>
      <vt:lpstr>Word – up game</vt:lpstr>
      <vt:lpstr>Подбор слов по основе</vt:lpstr>
      <vt:lpstr>Письмо</vt:lpstr>
      <vt:lpstr>Типичные ошибки</vt:lpstr>
      <vt:lpstr>Рекомендации</vt:lpstr>
      <vt:lpstr>Рекомендации</vt:lpstr>
      <vt:lpstr>Как писать</vt:lpstr>
      <vt:lpstr>Ответы на вопросы</vt:lpstr>
      <vt:lpstr>Как писать</vt:lpstr>
      <vt:lpstr>Пример задания</vt:lpstr>
      <vt:lpstr>Пример написания письма</vt:lpstr>
      <vt:lpstr>Подводя итоги: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Типичные трудности в ОГЭ и как их преодолевать: письменная часть.</dc:title>
  <dc:creator>Евгений</dc:creator>
  <cp:lastModifiedBy>admin</cp:lastModifiedBy>
  <cp:revision>55</cp:revision>
  <dcterms:created xsi:type="dcterms:W3CDTF">2018-09-20T06:11:08Z</dcterms:created>
  <dcterms:modified xsi:type="dcterms:W3CDTF">2018-09-25T13:39:25Z</dcterms:modified>
</cp:coreProperties>
</file>