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62" r:id="rId5"/>
    <p:sldId id="259" r:id="rId6"/>
    <p:sldId id="263" r:id="rId7"/>
    <p:sldId id="260" r:id="rId8"/>
    <p:sldId id="295" r:id="rId9"/>
    <p:sldId id="296" r:id="rId10"/>
    <p:sldId id="261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7" r:id="rId41"/>
    <p:sldId id="298" r:id="rId42"/>
    <p:sldId id="299" r:id="rId43"/>
    <p:sldId id="293" r:id="rId44"/>
    <p:sldId id="294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E7133-F56A-41E6-BC3A-DE8C4ECD6C01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790D5-6EBB-476F-8710-87B3ED9CA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272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50B50-8538-4D0E-95D1-062E75B9EFC5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B5D8-B52F-4E60-98DD-7BED8FF3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334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50B50-8538-4D0E-95D1-062E75B9EFC5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B5D8-B52F-4E60-98DD-7BED8FF3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762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50B50-8538-4D0E-95D1-062E75B9EFC5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B5D8-B52F-4E60-98DD-7BED8FF3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35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50B50-8538-4D0E-95D1-062E75B9EFC5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B5D8-B52F-4E60-98DD-7BED8FF3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534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50B50-8538-4D0E-95D1-062E75B9EFC5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B5D8-B52F-4E60-98DD-7BED8FF3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423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50B50-8538-4D0E-95D1-062E75B9EFC5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B5D8-B52F-4E60-98DD-7BED8FF3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82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50B50-8538-4D0E-95D1-062E75B9EFC5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B5D8-B52F-4E60-98DD-7BED8FF3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172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50B50-8538-4D0E-95D1-062E75B9EFC5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B5D8-B52F-4E60-98DD-7BED8FF3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892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50B50-8538-4D0E-95D1-062E75B9EFC5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B5D8-B52F-4E60-98DD-7BED8FF3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259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50B50-8538-4D0E-95D1-062E75B9EFC5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B5D8-B52F-4E60-98DD-7BED8FF3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095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50B50-8538-4D0E-95D1-062E75B9EFC5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B5D8-B52F-4E60-98DD-7BED8FF3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14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50B50-8538-4D0E-95D1-062E75B9EFC5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BB5D8-B52F-4E60-98DD-7BED8FF3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965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«Использование игровых технологий на уроках английского языка»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err="1" smtClean="0">
                <a:solidFill>
                  <a:schemeClr val="tx1"/>
                </a:solidFill>
              </a:rPr>
              <a:t>Лихошерстов</a:t>
            </a:r>
            <a:r>
              <a:rPr lang="ru-RU" dirty="0" smtClean="0">
                <a:solidFill>
                  <a:schemeClr val="tx1"/>
                </a:solidFill>
              </a:rPr>
              <a:t> Е.Ю.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10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требования к игре: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Стимулировать мотивацию учения;</a:t>
            </a:r>
          </a:p>
          <a:p>
            <a:r>
              <a:rPr lang="ru-RU" dirty="0" smtClean="0"/>
              <a:t>Вызывать интерес;</a:t>
            </a:r>
          </a:p>
          <a:p>
            <a:r>
              <a:rPr lang="ru-RU" dirty="0" smtClean="0"/>
              <a:t>Игра проводится на основе ситуации;</a:t>
            </a:r>
          </a:p>
          <a:p>
            <a:r>
              <a:rPr lang="ru-RU" dirty="0" smtClean="0"/>
              <a:t>Использование всевозможной наглядности;</a:t>
            </a:r>
          </a:p>
          <a:p>
            <a:r>
              <a:rPr lang="ru-RU" dirty="0" smtClean="0"/>
              <a:t>Соответствие игры возрасту обучающихся;</a:t>
            </a:r>
          </a:p>
          <a:p>
            <a:r>
              <a:rPr lang="ru-RU" dirty="0" smtClean="0"/>
              <a:t>В игре участвует каждый ученик.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6998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группы игр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i="1" dirty="0" smtClean="0"/>
              <a:t>Языковые</a:t>
            </a:r>
            <a:r>
              <a:rPr lang="ru-RU" dirty="0" smtClean="0"/>
              <a:t>                             </a:t>
            </a:r>
            <a:r>
              <a:rPr lang="ru-RU" i="1" dirty="0" smtClean="0"/>
              <a:t>Речевые</a:t>
            </a:r>
            <a:endParaRPr lang="ru-RU" i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384128" y="1268760"/>
            <a:ext cx="504056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333422" y="1268760"/>
            <a:ext cx="470826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44754" y="3281732"/>
            <a:ext cx="21571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Лексические;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Фонетические;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Грамматические.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384128" y="2708920"/>
            <a:ext cx="0" cy="5529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86231" y="3261848"/>
            <a:ext cx="18386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err="1" smtClean="0"/>
              <a:t>Аудирование</a:t>
            </a:r>
            <a:r>
              <a:rPr lang="ru-RU" dirty="0" smtClean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Чтение;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Письмо.</a:t>
            </a:r>
            <a:endParaRPr lang="ru-RU" dirty="0"/>
          </a:p>
        </p:txBody>
      </p:sp>
      <p:cxnSp>
        <p:nvCxnSpPr>
          <p:cNvPr id="15" name="Прямая со стрелкой 14"/>
          <p:cNvCxnSpPr>
            <a:endCxn id="13" idx="0"/>
          </p:cNvCxnSpPr>
          <p:nvPr/>
        </p:nvCxnSpPr>
        <p:spPr>
          <a:xfrm>
            <a:off x="6905553" y="2708920"/>
            <a:ext cx="1" cy="5529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232" y="4663921"/>
            <a:ext cx="46717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ЦЕЛИ</a:t>
            </a:r>
            <a:r>
              <a:rPr lang="ru-RU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Закрепление грамматического материала;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Повторение/закрепление новых слов;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Отработка произношение.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728060" y="4725144"/>
            <a:ext cx="43792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ЦЕЛИ: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Моделирование жизненных ситуаций;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Развитие практического использования</a:t>
            </a:r>
          </a:p>
          <a:p>
            <a:r>
              <a:rPr lang="ru-RU" dirty="0" smtClean="0"/>
              <a:t>Языкового материала.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0861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игр: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«Гонка слов» (</a:t>
            </a:r>
            <a:r>
              <a:rPr lang="en-US" dirty="0" smtClean="0"/>
              <a:t>word race)</a:t>
            </a:r>
            <a:r>
              <a:rPr lang="ru-RU" dirty="0" smtClean="0"/>
              <a:t>;</a:t>
            </a:r>
          </a:p>
          <a:p>
            <a:r>
              <a:rPr lang="ru-RU" dirty="0" smtClean="0"/>
              <a:t>«Правда или ложь» (</a:t>
            </a:r>
            <a:r>
              <a:rPr lang="en-US" dirty="0" smtClean="0"/>
              <a:t>truth or lie)</a:t>
            </a:r>
            <a:r>
              <a:rPr lang="ru-RU" dirty="0" smtClean="0"/>
              <a:t>;</a:t>
            </a:r>
          </a:p>
          <a:p>
            <a:r>
              <a:rPr lang="ru-RU" dirty="0" smtClean="0"/>
              <a:t>«Сайман говорит» (</a:t>
            </a:r>
            <a:r>
              <a:rPr lang="en-US" dirty="0" smtClean="0"/>
              <a:t>Simon says)</a:t>
            </a:r>
            <a:r>
              <a:rPr lang="ru-RU" dirty="0" smtClean="0"/>
              <a:t>;</a:t>
            </a:r>
            <a:endParaRPr lang="en-US" dirty="0" smtClean="0"/>
          </a:p>
          <a:p>
            <a:r>
              <a:rPr lang="ru-RU" dirty="0" smtClean="0"/>
              <a:t>«Нарисуй слово» (</a:t>
            </a:r>
            <a:r>
              <a:rPr lang="en-US" dirty="0" smtClean="0"/>
              <a:t>Pictionary)</a:t>
            </a:r>
            <a:r>
              <a:rPr lang="ru-RU" dirty="0" smtClean="0"/>
              <a:t>;</a:t>
            </a:r>
          </a:p>
          <a:p>
            <a:r>
              <a:rPr lang="ru-RU" dirty="0" smtClean="0"/>
              <a:t>«Мимы» (</a:t>
            </a:r>
            <a:r>
              <a:rPr lang="en-US" dirty="0" smtClean="0"/>
              <a:t>mimes)</a:t>
            </a:r>
            <a:r>
              <a:rPr lang="ru-RU" dirty="0" smtClean="0"/>
              <a:t>;</a:t>
            </a:r>
          </a:p>
          <a:p>
            <a:r>
              <a:rPr lang="ru-RU" dirty="0" smtClean="0"/>
              <a:t>Угадай слово (</a:t>
            </a:r>
            <a:r>
              <a:rPr lang="en-US" dirty="0" smtClean="0"/>
              <a:t>hot seat)</a:t>
            </a:r>
            <a:r>
              <a:rPr lang="ru-RU" dirty="0" smtClean="0"/>
              <a:t>;</a:t>
            </a:r>
          </a:p>
          <a:p>
            <a:r>
              <a:rPr lang="ru-RU" dirty="0" smtClean="0"/>
              <a:t>«Найди дорогу» (</a:t>
            </a:r>
            <a:r>
              <a:rPr lang="en-US" dirty="0" smtClean="0"/>
              <a:t>find a way)</a:t>
            </a:r>
            <a:r>
              <a:rPr lang="ru-RU" dirty="0" smtClean="0"/>
              <a:t>;</a:t>
            </a:r>
          </a:p>
          <a:p>
            <a:r>
              <a:rPr lang="ru-RU" dirty="0" smtClean="0"/>
              <a:t>«Прятки» (</a:t>
            </a:r>
            <a:r>
              <a:rPr lang="en-US" dirty="0" smtClean="0"/>
              <a:t>Hide-and-Seek).</a:t>
            </a:r>
            <a:endParaRPr lang="ru-RU" dirty="0" smtClean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9001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Гонка слов (</a:t>
            </a:r>
            <a:r>
              <a:rPr lang="en-US" dirty="0"/>
              <a:t>Word race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Закрепление лексики;	</a:t>
            </a:r>
          </a:p>
          <a:p>
            <a:r>
              <a:rPr lang="ru-RU" dirty="0" smtClean="0"/>
              <a:t>Оживляет обстановку;</a:t>
            </a:r>
          </a:p>
          <a:p>
            <a:r>
              <a:rPr lang="ru-RU" dirty="0" smtClean="0"/>
              <a:t>Предназначена для учеников разного уровня подготовки.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54365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Правила игры: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Доска делится на две половины и сверху обозначается тема состязания;</a:t>
            </a:r>
          </a:p>
          <a:p>
            <a:r>
              <a:rPr lang="ru-RU" dirty="0"/>
              <a:t>Затем </a:t>
            </a:r>
            <a:r>
              <a:rPr lang="ru-RU" dirty="0" smtClean="0"/>
              <a:t>ученики </a:t>
            </a:r>
            <a:r>
              <a:rPr lang="ru-RU" dirty="0"/>
              <a:t>начинают записывать по одному слову в соответствии с темой;</a:t>
            </a:r>
          </a:p>
          <a:p>
            <a:r>
              <a:rPr lang="ru-RU" dirty="0"/>
              <a:t>Одно слово, один бал. Побеждает команда, написавшая самое большое количество слов на доске за отведенное время.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9337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игры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7848872" cy="4320480"/>
          </a:xfrm>
        </p:spPr>
      </p:pic>
    </p:spTree>
    <p:extLst>
      <p:ext uri="{BB962C8B-B14F-4D97-AF65-F5344CB8AC3E}">
        <p14:creationId xmlns:p14="http://schemas.microsoft.com/office/powerpoint/2010/main" val="736728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Правда или ложь (</a:t>
            </a:r>
            <a:r>
              <a:rPr lang="ru-RU" dirty="0" err="1"/>
              <a:t>Truth</a:t>
            </a:r>
            <a:r>
              <a:rPr lang="ru-RU" dirty="0"/>
              <a:t> </a:t>
            </a:r>
            <a:r>
              <a:rPr lang="ru-RU" dirty="0" err="1"/>
              <a:t>or</a:t>
            </a:r>
            <a:r>
              <a:rPr lang="ru-RU" dirty="0"/>
              <a:t> </a:t>
            </a:r>
            <a:r>
              <a:rPr lang="ru-RU" dirty="0" err="1"/>
              <a:t>lie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Развивает навыки грамматики;</a:t>
            </a:r>
          </a:p>
          <a:p>
            <a:r>
              <a:rPr lang="ru-RU" dirty="0" smtClean="0"/>
              <a:t>Позволяет больше узнать о коллективе;</a:t>
            </a:r>
          </a:p>
          <a:p>
            <a:r>
              <a:rPr lang="ru-RU" dirty="0" smtClean="0"/>
              <a:t>Подходит для учеников с определенным уровнем подготовки.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99944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Ученики </a:t>
            </a:r>
            <a:r>
              <a:rPr lang="ru-RU" dirty="0"/>
              <a:t>пишут на листке три предложения о себе. Одно из них является правдой, остальные два – ложью. Студентам разрешается задавать вопросы касательно утверждений. И в итоге необходимо определить, что правда, а что ложь.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46421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игры: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like fried fish.</a:t>
            </a:r>
          </a:p>
          <a:p>
            <a:r>
              <a:rPr lang="en-US" dirty="0"/>
              <a:t>I was at </a:t>
            </a:r>
            <a:r>
              <a:rPr lang="en-US" dirty="0" smtClean="0"/>
              <a:t>the cinema </a:t>
            </a:r>
            <a:r>
              <a:rPr lang="en-US" dirty="0"/>
              <a:t>with my friend yesterday.</a:t>
            </a:r>
          </a:p>
          <a:p>
            <a:r>
              <a:rPr lang="en-US" dirty="0"/>
              <a:t>I’m going to </a:t>
            </a:r>
            <a:r>
              <a:rPr lang="en-US" dirty="0" smtClean="0"/>
              <a:t>do my homework after school.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86377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Саймон</a:t>
            </a:r>
            <a:r>
              <a:rPr lang="ru-RU" dirty="0" smtClean="0"/>
              <a:t> </a:t>
            </a:r>
            <a:r>
              <a:rPr lang="ru-RU" dirty="0"/>
              <a:t>говорит (</a:t>
            </a:r>
            <a:r>
              <a:rPr lang="ru-RU" dirty="0" err="1"/>
              <a:t>Simon</a:t>
            </a:r>
            <a:r>
              <a:rPr lang="ru-RU" dirty="0"/>
              <a:t> </a:t>
            </a:r>
            <a:r>
              <a:rPr lang="ru-RU" dirty="0" err="1"/>
              <a:t>says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Подходит для учеников младшего звена;</a:t>
            </a:r>
          </a:p>
          <a:p>
            <a:r>
              <a:rPr lang="ru-RU" dirty="0" smtClean="0"/>
              <a:t>Развивает внимание;</a:t>
            </a:r>
          </a:p>
          <a:p>
            <a:r>
              <a:rPr lang="ru-RU" dirty="0" smtClean="0"/>
              <a:t>Можно использовать как физ. минутка.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3446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/>
          <a:lstStyle/>
          <a:p>
            <a:r>
              <a:rPr lang="ru-RU" dirty="0" smtClean="0"/>
              <a:t>Игра – одна из важнейших форм релаксации.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852936"/>
            <a:ext cx="8136904" cy="1752600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i="1" dirty="0" smtClean="0">
                <a:solidFill>
                  <a:schemeClr val="tx1"/>
                </a:solidFill>
              </a:rPr>
              <a:t>Традиционный метод</a:t>
            </a:r>
            <a:r>
              <a:rPr lang="ru-RU" dirty="0" smtClean="0">
                <a:solidFill>
                  <a:schemeClr val="tx1"/>
                </a:solidFill>
              </a:rPr>
              <a:t> обучения и воспитания;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Уникальное средство обучения детей;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Активизация познавательных </a:t>
            </a:r>
            <a:r>
              <a:rPr lang="ru-RU" i="1" dirty="0" smtClean="0">
                <a:solidFill>
                  <a:schemeClr val="tx1"/>
                </a:solidFill>
              </a:rPr>
              <a:t>процессов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67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игры: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Один человек принимает роль </a:t>
            </a:r>
            <a:r>
              <a:rPr lang="ru-RU" dirty="0" smtClean="0"/>
              <a:t>Саймана </a:t>
            </a:r>
            <a:r>
              <a:rPr lang="ru-RU" dirty="0"/>
              <a:t>и становится лицом к участникам.</a:t>
            </a:r>
          </a:p>
          <a:p>
            <a:r>
              <a:rPr lang="ru-RU" dirty="0"/>
              <a:t>Затем </a:t>
            </a:r>
            <a:r>
              <a:rPr lang="ru-RU" dirty="0" smtClean="0"/>
              <a:t>Сайман </a:t>
            </a:r>
            <a:r>
              <a:rPr lang="ru-RU" dirty="0"/>
              <a:t>говорит предложение на английском и остальные выполняют задания. </a:t>
            </a:r>
            <a:endParaRPr lang="ru-RU" dirty="0" smtClean="0"/>
          </a:p>
          <a:p>
            <a:r>
              <a:rPr lang="ru-RU" dirty="0" smtClean="0"/>
              <a:t>Чтобы </a:t>
            </a:r>
            <a:r>
              <a:rPr lang="ru-RU" dirty="0"/>
              <a:t>подловить игроков иногда следует упускать фразу «</a:t>
            </a:r>
            <a:r>
              <a:rPr lang="ru-RU" dirty="0" err="1"/>
              <a:t>Simon</a:t>
            </a:r>
            <a:r>
              <a:rPr lang="ru-RU" dirty="0"/>
              <a:t> </a:t>
            </a:r>
            <a:r>
              <a:rPr lang="ru-RU" dirty="0" err="1"/>
              <a:t>says</a:t>
            </a:r>
            <a:r>
              <a:rPr lang="ru-RU" dirty="0"/>
              <a:t>». В этом случае тот, кто совершает действие, выбывает из игры.</a:t>
            </a:r>
          </a:p>
          <a:p>
            <a:r>
              <a:rPr lang="ru-RU" dirty="0"/>
              <a:t>Побеждает последний оставшийся.</a:t>
            </a:r>
          </a:p>
        </p:txBody>
      </p:sp>
    </p:spTree>
    <p:extLst>
      <p:ext uri="{BB962C8B-B14F-4D97-AF65-F5344CB8AC3E}">
        <p14:creationId xmlns:p14="http://schemas.microsoft.com/office/powerpoint/2010/main" val="17014813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игры: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196752"/>
            <a:ext cx="4464496" cy="4929411"/>
          </a:xfrm>
        </p:spPr>
      </p:pic>
    </p:spTree>
    <p:extLst>
      <p:ext uri="{BB962C8B-B14F-4D97-AF65-F5344CB8AC3E}">
        <p14:creationId xmlns:p14="http://schemas.microsoft.com/office/powerpoint/2010/main" val="3039670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/>
          <a:lstStyle/>
          <a:p>
            <a:r>
              <a:rPr lang="ru-RU" dirty="0"/>
              <a:t>Нарисуй слово (</a:t>
            </a:r>
            <a:r>
              <a:rPr lang="ru-RU" dirty="0" err="1"/>
              <a:t>Pictionary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4525963"/>
          </a:xfrm>
        </p:spPr>
        <p:txBody>
          <a:bodyPr/>
          <a:lstStyle/>
          <a:p>
            <a:r>
              <a:rPr lang="ru-RU" dirty="0" smtClean="0"/>
              <a:t>Предназначена для учеников младшего звена;</a:t>
            </a:r>
          </a:p>
          <a:p>
            <a:r>
              <a:rPr lang="ru-RU" dirty="0" smtClean="0"/>
              <a:t>Развивает фантазию.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85684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игры: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Н</a:t>
            </a:r>
            <a:r>
              <a:rPr lang="ru-RU" dirty="0" smtClean="0"/>
              <a:t>а </a:t>
            </a:r>
            <a:r>
              <a:rPr lang="ru-RU" dirty="0"/>
              <a:t>отдельных листиках пишутся слова и прячутся в мешок;</a:t>
            </a:r>
          </a:p>
          <a:p>
            <a:r>
              <a:rPr lang="ru-RU" dirty="0"/>
              <a:t>Класс делится на две команды, и доска разделяется на две половины;</a:t>
            </a:r>
          </a:p>
          <a:p>
            <a:r>
              <a:rPr lang="ru-RU" dirty="0"/>
              <a:t>Один ученик из каждой команды достает случайное слово из мешка, а затем начинает рисовать его. Первая команда, которая правильно угадает слово, побеждает;</a:t>
            </a:r>
          </a:p>
          <a:p>
            <a:r>
              <a:rPr lang="ru-RU" dirty="0"/>
              <a:t>Если рисунок завершен, а слово не отгадано, тогда другой член команды занимает место «художника».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41904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игры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00808"/>
            <a:ext cx="5256584" cy="3888432"/>
          </a:xfrm>
        </p:spPr>
      </p:pic>
    </p:spTree>
    <p:extLst>
      <p:ext uri="{BB962C8B-B14F-4D97-AF65-F5344CB8AC3E}">
        <p14:creationId xmlns:p14="http://schemas.microsoft.com/office/powerpoint/2010/main" val="16789697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Мимы (</a:t>
            </a:r>
            <a:r>
              <a:rPr lang="en-US" dirty="0" smtClean="0"/>
              <a:t>Mimes)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ru-RU" dirty="0" smtClean="0"/>
              <a:t>Развивает разговорные навыки;</a:t>
            </a:r>
          </a:p>
          <a:p>
            <a:r>
              <a:rPr lang="ru-RU" dirty="0" smtClean="0"/>
              <a:t>Способствует положительной атмосфере на уроке.</a:t>
            </a:r>
          </a:p>
          <a:p>
            <a:r>
              <a:rPr lang="ru-RU" dirty="0" smtClean="0"/>
              <a:t>Предназначена для учеников с разным уровнем подготовки.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660800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игры: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Одному </a:t>
            </a:r>
            <a:r>
              <a:rPr lang="ru-RU" dirty="0"/>
              <a:t>ученику задается слово и он должен символами и жестами показать его остальным ученикам. </a:t>
            </a:r>
            <a:endParaRPr lang="ru-RU" dirty="0" smtClean="0"/>
          </a:p>
          <a:p>
            <a:r>
              <a:rPr lang="ru-RU" dirty="0"/>
              <a:t>М</a:t>
            </a:r>
            <a:r>
              <a:rPr lang="ru-RU" dirty="0" smtClean="0"/>
              <a:t>иму </a:t>
            </a:r>
            <a:r>
              <a:rPr lang="ru-RU" dirty="0"/>
              <a:t>нельзя произносить какие-либо фразы, а другие </a:t>
            </a:r>
            <a:r>
              <a:rPr lang="ru-RU" dirty="0" smtClean="0"/>
              <a:t>ученики </a:t>
            </a:r>
            <a:r>
              <a:rPr lang="ru-RU" dirty="0"/>
              <a:t>могут говорить только на английском.</a:t>
            </a:r>
          </a:p>
        </p:txBody>
      </p:sp>
    </p:spTree>
    <p:extLst>
      <p:ext uri="{BB962C8B-B14F-4D97-AF65-F5344CB8AC3E}">
        <p14:creationId xmlns:p14="http://schemas.microsoft.com/office/powerpoint/2010/main" val="12504289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игры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94" r="3794"/>
          <a:stretch/>
        </p:blipFill>
        <p:spPr>
          <a:xfrm>
            <a:off x="1331640" y="1988840"/>
            <a:ext cx="5688632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2399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Угадай </a:t>
            </a:r>
            <a:r>
              <a:rPr lang="ru-RU" dirty="0"/>
              <a:t>слово (</a:t>
            </a:r>
            <a:r>
              <a:rPr lang="ru-RU" dirty="0" err="1"/>
              <a:t>Hot</a:t>
            </a:r>
            <a:r>
              <a:rPr lang="ru-RU" dirty="0"/>
              <a:t> </a:t>
            </a:r>
            <a:r>
              <a:rPr lang="ru-RU" dirty="0" err="1"/>
              <a:t>Seat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Развивает коммуникативные навыки;</a:t>
            </a:r>
          </a:p>
          <a:p>
            <a:r>
              <a:rPr lang="ru-RU" dirty="0" smtClean="0"/>
              <a:t>Обрабатывание произношения;</a:t>
            </a:r>
          </a:p>
          <a:p>
            <a:r>
              <a:rPr lang="ru-RU" dirty="0" smtClean="0"/>
              <a:t>Активизация лексических единиц.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51784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игры: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Ученики делятся на две команды. Причем один садится лицом к классу и спиной к доске;</a:t>
            </a:r>
          </a:p>
          <a:p>
            <a:r>
              <a:rPr lang="ru-RU" dirty="0"/>
              <a:t>На доске записывается группа слов для каждой команды;</a:t>
            </a:r>
          </a:p>
          <a:p>
            <a:r>
              <a:rPr lang="ru-RU" dirty="0"/>
              <a:t>Затем ученики </a:t>
            </a:r>
            <a:r>
              <a:rPr lang="ru-RU" dirty="0" smtClean="0"/>
              <a:t>по очереди из обеих команд по одному </a:t>
            </a:r>
            <a:r>
              <a:rPr lang="ru-RU" dirty="0"/>
              <a:t>садятся напротив </a:t>
            </a:r>
            <a:r>
              <a:rPr lang="ru-RU" dirty="0" smtClean="0"/>
              <a:t>ученика </a:t>
            </a:r>
            <a:r>
              <a:rPr lang="ru-RU" dirty="0"/>
              <a:t>на </a:t>
            </a:r>
            <a:r>
              <a:rPr lang="ru-RU" i="1" dirty="0" err="1"/>
              <a:t>Hot</a:t>
            </a:r>
            <a:r>
              <a:rPr lang="ru-RU" i="1" dirty="0"/>
              <a:t> </a:t>
            </a:r>
            <a:r>
              <a:rPr lang="ru-RU" i="1" dirty="0" err="1"/>
              <a:t>Seat</a:t>
            </a:r>
            <a:r>
              <a:rPr lang="ru-RU" dirty="0"/>
              <a:t> и пытаются ему помочь отгадать слово на доске;</a:t>
            </a:r>
          </a:p>
          <a:p>
            <a:r>
              <a:rPr lang="ru-RU" dirty="0"/>
              <a:t>Можно описывать слово и предлагать </a:t>
            </a:r>
            <a:r>
              <a:rPr lang="ru-RU" dirty="0" smtClean="0"/>
              <a:t>синонимы;</a:t>
            </a:r>
            <a:endParaRPr lang="ru-RU" dirty="0"/>
          </a:p>
          <a:p>
            <a:r>
              <a:rPr lang="ru-RU" dirty="0"/>
              <a:t>На каждого </a:t>
            </a:r>
            <a:r>
              <a:rPr lang="ru-RU" dirty="0" smtClean="0"/>
              <a:t>ученика </a:t>
            </a:r>
            <a:r>
              <a:rPr lang="ru-RU" dirty="0"/>
              <a:t>отведено время. Выигрывает та команда, которая первой отгадала все слова на доске.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9875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403"/>
            <a:ext cx="8229600" cy="1143000"/>
          </a:xfrm>
        </p:spPr>
        <p:txBody>
          <a:bodyPr/>
          <a:lstStyle/>
          <a:p>
            <a:r>
              <a:rPr lang="ru-RU" dirty="0" smtClean="0"/>
              <a:t>Познавательные </a:t>
            </a:r>
            <a:r>
              <a:rPr lang="ru-RU" i="1" dirty="0" smtClean="0"/>
              <a:t>процессы</a:t>
            </a:r>
            <a:endParaRPr lang="ru-RU" i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403648" y="1331581"/>
            <a:ext cx="638378" cy="11613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2" idx="2"/>
          </p:cNvCxnSpPr>
          <p:nvPr/>
        </p:nvCxnSpPr>
        <p:spPr>
          <a:xfrm>
            <a:off x="4572000" y="1394403"/>
            <a:ext cx="0" cy="10032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924778" y="1243176"/>
            <a:ext cx="792088" cy="11705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53880" y="2708920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Внимание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120594" y="270892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Память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066688" y="270892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Мышление</a:t>
            </a:r>
            <a:endParaRPr lang="ru-RU" dirty="0"/>
          </a:p>
        </p:txBody>
      </p:sp>
      <p:sp>
        <p:nvSpPr>
          <p:cNvPr id="15" name="Правая фигурная скобка 14"/>
          <p:cNvSpPr/>
          <p:nvPr/>
        </p:nvSpPr>
        <p:spPr>
          <a:xfrm rot="5400000">
            <a:off x="4211959" y="-99392"/>
            <a:ext cx="720080" cy="792088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105513" y="4272343"/>
            <a:ext cx="2932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</a:t>
            </a:r>
            <a:r>
              <a:rPr lang="ru-RU" b="1" dirty="0" smtClean="0"/>
              <a:t>Творческие способности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399501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игры: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8064896" cy="4857403"/>
          </a:xfrm>
        </p:spPr>
      </p:pic>
    </p:spTree>
    <p:extLst>
      <p:ext uri="{BB962C8B-B14F-4D97-AF65-F5344CB8AC3E}">
        <p14:creationId xmlns:p14="http://schemas.microsoft.com/office/powerpoint/2010/main" val="14832419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«Найди дорогу» (</a:t>
            </a:r>
            <a:r>
              <a:rPr lang="en-US" dirty="0" smtClean="0"/>
              <a:t>Find a way)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Повторение и закрепление глаголов движения;</a:t>
            </a:r>
          </a:p>
          <a:p>
            <a:r>
              <a:rPr lang="ru-RU" dirty="0" smtClean="0"/>
              <a:t>Повторение и закрепление предлогов;</a:t>
            </a:r>
          </a:p>
          <a:p>
            <a:r>
              <a:rPr lang="ru-RU" dirty="0" smtClean="0"/>
              <a:t>Активизация лексических единиц по теме;</a:t>
            </a:r>
          </a:p>
          <a:p>
            <a:r>
              <a:rPr lang="ru-RU" dirty="0" smtClean="0"/>
              <a:t>Повышение внимания.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05152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игры: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1</a:t>
            </a:r>
            <a:r>
              <a:rPr lang="ru-RU" dirty="0" smtClean="0"/>
              <a:t> этап: </a:t>
            </a:r>
            <a:r>
              <a:rPr lang="ru-RU" dirty="0"/>
              <a:t>ученики читают инструкции и выполняют задание (находят по плану нужное здание и выписывают в пропуск его название</a:t>
            </a:r>
            <a:r>
              <a:rPr lang="ru-RU" dirty="0" smtClean="0"/>
              <a:t>);</a:t>
            </a:r>
          </a:p>
          <a:p>
            <a:r>
              <a:rPr lang="ru-RU" dirty="0" smtClean="0"/>
              <a:t>2 этап: предлагаем ученикам разработать свой маршрут;</a:t>
            </a:r>
          </a:p>
          <a:p>
            <a:r>
              <a:rPr lang="ru-RU" dirty="0" smtClean="0"/>
              <a:t>3 этап: ученики могут сами придумать план и нарисовать карту (взять настоящую карту местности), где ученики по очереди играют роль туриста.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46843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игры: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96752"/>
            <a:ext cx="7200800" cy="4929411"/>
          </a:xfrm>
        </p:spPr>
      </p:pic>
    </p:spTree>
    <p:extLst>
      <p:ext uri="{BB962C8B-B14F-4D97-AF65-F5344CB8AC3E}">
        <p14:creationId xmlns:p14="http://schemas.microsoft.com/office/powerpoint/2010/main" val="1763147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96752"/>
            <a:ext cx="8229600" cy="4752528"/>
          </a:xfrm>
        </p:spPr>
      </p:pic>
    </p:spTree>
    <p:extLst>
      <p:ext uri="{BB962C8B-B14F-4D97-AF65-F5344CB8AC3E}">
        <p14:creationId xmlns:p14="http://schemas.microsoft.com/office/powerpoint/2010/main" val="25987492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«Прятки» </a:t>
            </a:r>
            <a:r>
              <a:rPr lang="ru-RU" dirty="0"/>
              <a:t>(</a:t>
            </a:r>
            <a:r>
              <a:rPr lang="ru-RU" dirty="0" err="1" smtClean="0"/>
              <a:t>Hide-and-Seek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Активизация лексический единиц;</a:t>
            </a:r>
          </a:p>
          <a:p>
            <a:r>
              <a:rPr lang="ru-RU" dirty="0" smtClean="0"/>
              <a:t>Игра предназначена для учеников разного уровня подготовки;</a:t>
            </a:r>
          </a:p>
          <a:p>
            <a:r>
              <a:rPr lang="ru-RU" dirty="0" smtClean="0"/>
              <a:t>Развитие коммуникативных навыков;</a:t>
            </a:r>
          </a:p>
          <a:p>
            <a:r>
              <a:rPr lang="ru-RU" dirty="0" smtClean="0"/>
              <a:t>Отработка вопросительных предложений.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1239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игры: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На листке бумаги дети рисуют одинаковые квадраты, которые являются их комнатами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Необходимо расположить на рисунке: </a:t>
            </a:r>
            <a:r>
              <a:rPr lang="ru-RU" dirty="0"/>
              <a:t>стол, софу, кресло, коврик, кровать, книжную </a:t>
            </a:r>
            <a:r>
              <a:rPr lang="ru-RU" dirty="0" smtClean="0"/>
              <a:t>полку и т.д.; </a:t>
            </a:r>
          </a:p>
          <a:p>
            <a:r>
              <a:rPr lang="ru-RU" dirty="0" smtClean="0"/>
              <a:t>Ученикам нужно обвести </a:t>
            </a:r>
            <a:r>
              <a:rPr lang="ru-RU" dirty="0"/>
              <a:t>кружочком то место (предположим, за креслом), где они спрятались. </a:t>
            </a:r>
            <a:endParaRPr lang="ru-RU" dirty="0" smtClean="0"/>
          </a:p>
          <a:p>
            <a:r>
              <a:rPr lang="ru-RU" dirty="0" smtClean="0"/>
              <a:t>Стараются </a:t>
            </a:r>
            <a:r>
              <a:rPr lang="ru-RU" dirty="0"/>
              <a:t>выяснить, где спрятался одноклассник.</a:t>
            </a:r>
          </a:p>
        </p:txBody>
      </p:sp>
    </p:spTree>
    <p:extLst>
      <p:ext uri="{BB962C8B-B14F-4D97-AF65-F5344CB8AC3E}">
        <p14:creationId xmlns:p14="http://schemas.microsoft.com/office/powerpoint/2010/main" val="26066761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Tic-Tac-Toe (</a:t>
            </a:r>
            <a:r>
              <a:rPr lang="ru-RU" dirty="0" smtClean="0"/>
              <a:t>крестики-нолики)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Можно использовать как </a:t>
            </a:r>
            <a:r>
              <a:rPr lang="en-US" i="1" dirty="0" smtClean="0"/>
              <a:t>Warming-up</a:t>
            </a:r>
            <a:r>
              <a:rPr lang="ru-RU" dirty="0" smtClean="0"/>
              <a:t>;</a:t>
            </a:r>
          </a:p>
          <a:p>
            <a:r>
              <a:rPr lang="ru-RU" dirty="0" smtClean="0"/>
              <a:t>Практика грамматики;</a:t>
            </a:r>
          </a:p>
          <a:p>
            <a:r>
              <a:rPr lang="ru-RU" dirty="0" smtClean="0"/>
              <a:t>Развитие коммуникативных навыков.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35964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игры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00200"/>
            <a:ext cx="7200800" cy="4637112"/>
          </a:xfrm>
        </p:spPr>
      </p:pic>
    </p:spTree>
    <p:extLst>
      <p:ext uri="{BB962C8B-B14F-4D97-AF65-F5344CB8AC3E}">
        <p14:creationId xmlns:p14="http://schemas.microsoft.com/office/powerpoint/2010/main" val="27074804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Отработка времен в английском языке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84784"/>
            <a:ext cx="6624736" cy="4752528"/>
          </a:xfrm>
        </p:spPr>
      </p:pic>
    </p:spTree>
    <p:extLst>
      <p:ext uri="{BB962C8B-B14F-4D97-AF65-F5344CB8AC3E}">
        <p14:creationId xmlns:p14="http://schemas.microsoft.com/office/powerpoint/2010/main" val="3450322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u="sng" dirty="0" smtClean="0"/>
              <a:t>Цели</a:t>
            </a:r>
            <a:r>
              <a:rPr lang="ru-RU" dirty="0" smtClean="0"/>
              <a:t> игровой технологии: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331640" y="1412776"/>
            <a:ext cx="504056" cy="1080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</p:cNvCxnSpPr>
          <p:nvPr/>
        </p:nvCxnSpPr>
        <p:spPr>
          <a:xfrm>
            <a:off x="4572000" y="1417638"/>
            <a:ext cx="0" cy="10032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092280" y="1417638"/>
            <a:ext cx="720080" cy="10032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0623" y="2667231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Обучающая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808009" y="2667231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Развивающая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941063" y="2667231"/>
            <a:ext cx="174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Воспитательная</a:t>
            </a:r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4427984" y="3240933"/>
            <a:ext cx="288032" cy="908147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1187624" y="3196633"/>
            <a:ext cx="288032" cy="936104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7668342" y="3212976"/>
            <a:ext cx="288033" cy="936104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340" y="4293096"/>
            <a:ext cx="3080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Помогает объяснить языковые особенности</a:t>
            </a:r>
            <a:endParaRPr lang="ru-RU" sz="16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3105836" y="4293096"/>
            <a:ext cx="26010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Развивает навыки учебной</a:t>
            </a:r>
          </a:p>
          <a:p>
            <a:r>
              <a:rPr lang="ru-RU" sz="1600" i="1" dirty="0" smtClean="0"/>
              <a:t> деятельности</a:t>
            </a:r>
            <a:endParaRPr lang="ru-RU" sz="16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5804431" y="4293096"/>
            <a:ext cx="3339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/>
              <a:t>Формирует интерес к изучаемому </a:t>
            </a:r>
          </a:p>
          <a:p>
            <a:r>
              <a:rPr lang="ru-RU" sz="1600" i="1" dirty="0" smtClean="0"/>
              <a:t>предмету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18634958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Классические</a:t>
            </a:r>
            <a:r>
              <a:rPr lang="ru-RU" dirty="0" smtClean="0"/>
              <a:t>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 smtClean="0"/>
              <a:t>Пазлы</a:t>
            </a:r>
            <a:r>
              <a:rPr lang="ru-RU" dirty="0" smtClean="0"/>
              <a:t> (</a:t>
            </a:r>
            <a:r>
              <a:rPr lang="en-US" dirty="0" smtClean="0"/>
              <a:t>puzzles</a:t>
            </a:r>
            <a:r>
              <a:rPr lang="ru-RU" dirty="0" smtClean="0"/>
              <a:t>)</a:t>
            </a:r>
          </a:p>
          <a:p>
            <a:r>
              <a:rPr lang="ru-RU" dirty="0" smtClean="0"/>
              <a:t>Подходит для</a:t>
            </a:r>
            <a:r>
              <a:rPr lang="en-US" dirty="0" smtClean="0"/>
              <a:t> </a:t>
            </a:r>
            <a:r>
              <a:rPr lang="ru-RU" dirty="0" smtClean="0"/>
              <a:t>повторения времен;</a:t>
            </a:r>
          </a:p>
          <a:p>
            <a:r>
              <a:rPr lang="ru-RU" dirty="0" smtClean="0"/>
              <a:t>Оттачивание навыков чтения;</a:t>
            </a:r>
          </a:p>
          <a:p>
            <a:r>
              <a:rPr lang="ru-RU" dirty="0" smtClean="0"/>
              <a:t>Нацелена на командную работу.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59833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играть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Пишем на листе разными цветами несколько предложений;</a:t>
            </a:r>
          </a:p>
          <a:p>
            <a:r>
              <a:rPr lang="ru-RU" dirty="0" smtClean="0"/>
              <a:t>Разрезаем лист так, что бы разделить все фразы;</a:t>
            </a:r>
          </a:p>
          <a:p>
            <a:r>
              <a:rPr lang="ru-RU" dirty="0" smtClean="0"/>
              <a:t>Делим класс на 2-3 команды;</a:t>
            </a:r>
          </a:p>
          <a:p>
            <a:r>
              <a:rPr lang="ru-RU" dirty="0" smtClean="0"/>
              <a:t>Побеждает та команда, которая соберёт все фразы в нужном порядке.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7159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игры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132856"/>
            <a:ext cx="5904656" cy="3744416"/>
          </a:xfrm>
        </p:spPr>
      </p:pic>
    </p:spTree>
    <p:extLst>
      <p:ext uri="{BB962C8B-B14F-4D97-AF65-F5344CB8AC3E}">
        <p14:creationId xmlns:p14="http://schemas.microsoft.com/office/powerpoint/2010/main" val="4438356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Подводя итоги: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Насколько эффективно применение игр во время учебного процесса?</a:t>
            </a:r>
          </a:p>
          <a:p>
            <a:r>
              <a:rPr lang="ru-RU" dirty="0" smtClean="0"/>
              <a:t>Какие из предложенных </a:t>
            </a:r>
            <a:r>
              <a:rPr lang="ru-RU" dirty="0"/>
              <a:t>и</a:t>
            </a:r>
            <a:r>
              <a:rPr lang="ru-RU" dirty="0" smtClean="0"/>
              <a:t>гр Вы готовы применить на своих уроках?</a:t>
            </a:r>
          </a:p>
          <a:p>
            <a:r>
              <a:rPr lang="ru-RU" dirty="0" smtClean="0"/>
              <a:t>Должна ли игра соответствовать цели самого урока? Почему?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674594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+mn-lt"/>
              </a:rPr>
              <a:t>Спасибо за внимание!</a:t>
            </a:r>
            <a:endParaRPr lang="ru-RU" sz="6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4205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ru-RU" dirty="0" smtClean="0"/>
              <a:t>Игра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 цель и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 задача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Игра – это </a:t>
            </a:r>
            <a:r>
              <a:rPr lang="ru-RU" i="1" dirty="0" smtClean="0"/>
              <a:t>процесс</a:t>
            </a:r>
            <a:r>
              <a:rPr lang="ru-RU" dirty="0" smtClean="0"/>
              <a:t> закрепления материала на этапе активизации в речи обучающихся.</a:t>
            </a:r>
          </a:p>
          <a:p>
            <a:r>
              <a:rPr lang="ru-RU" i="1" dirty="0" smtClean="0"/>
              <a:t>Способ</a:t>
            </a:r>
            <a:r>
              <a:rPr lang="ru-RU" dirty="0" smtClean="0"/>
              <a:t> решения коммуникативной задачи</a:t>
            </a:r>
            <a:r>
              <a:rPr lang="ru-RU" i="1" dirty="0"/>
              <a:t>.</a:t>
            </a:r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492661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Функции игры: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Развлекательная;</a:t>
            </a:r>
          </a:p>
          <a:p>
            <a:r>
              <a:rPr lang="ru-RU" dirty="0" smtClean="0"/>
              <a:t>Коммуникативная;</a:t>
            </a:r>
          </a:p>
          <a:p>
            <a:r>
              <a:rPr lang="ru-RU" dirty="0" smtClean="0"/>
              <a:t>Релаксационная;</a:t>
            </a:r>
          </a:p>
          <a:p>
            <a:r>
              <a:rPr lang="ru-RU" dirty="0" smtClean="0"/>
              <a:t>Психологическая.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64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i="1" dirty="0" smtClean="0"/>
              <a:t>Результаты: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332037"/>
            <a:ext cx="8229600" cy="4525963"/>
          </a:xfrm>
        </p:spPr>
        <p:txBody>
          <a:bodyPr/>
          <a:lstStyle/>
          <a:p>
            <a:r>
              <a:rPr lang="ru-RU" dirty="0" smtClean="0"/>
              <a:t>Повышает общий уровень знаний;</a:t>
            </a:r>
          </a:p>
          <a:p>
            <a:r>
              <a:rPr lang="ru-RU" dirty="0" smtClean="0"/>
              <a:t>Поддерживает интерес к предмету;</a:t>
            </a:r>
          </a:p>
          <a:p>
            <a:r>
              <a:rPr lang="ru-RU" dirty="0" smtClean="0"/>
              <a:t>Приспосабливает к работе в команде;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74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игре как к особому виду детской деятельности: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i="1" dirty="0"/>
              <a:t>О</a:t>
            </a:r>
            <a:r>
              <a:rPr lang="ru-RU" i="1" dirty="0" smtClean="0"/>
              <a:t>бязательное</a:t>
            </a:r>
            <a:r>
              <a:rPr lang="ru-RU" dirty="0" smtClean="0"/>
              <a:t> </a:t>
            </a:r>
            <a:r>
              <a:rPr lang="ru-RU" dirty="0"/>
              <a:t>осознание детьми игрового результата;</a:t>
            </a:r>
          </a:p>
          <a:p>
            <a:pPr lvl="0"/>
            <a:r>
              <a:rPr lang="ru-RU" i="1" dirty="0"/>
              <a:t>О</a:t>
            </a:r>
            <a:r>
              <a:rPr lang="ru-RU" i="1" dirty="0" smtClean="0"/>
              <a:t>сознание</a:t>
            </a:r>
            <a:r>
              <a:rPr lang="ru-RU" dirty="0" smtClean="0"/>
              <a:t> </a:t>
            </a:r>
            <a:r>
              <a:rPr lang="ru-RU" dirty="0"/>
              <a:t>детьми правил, соблюдение которых поможет достичь данного результата;</a:t>
            </a:r>
          </a:p>
          <a:p>
            <a:pPr lvl="0"/>
            <a:r>
              <a:rPr lang="ru-RU" i="1" dirty="0"/>
              <a:t>В</a:t>
            </a:r>
            <a:r>
              <a:rPr lang="ru-RU" i="1" dirty="0" smtClean="0"/>
              <a:t>озможность</a:t>
            </a:r>
            <a:r>
              <a:rPr lang="ru-RU" dirty="0" smtClean="0"/>
              <a:t> </a:t>
            </a:r>
            <a:r>
              <a:rPr lang="ru-RU" dirty="0"/>
              <a:t>выбора </a:t>
            </a:r>
            <a:r>
              <a:rPr lang="ru-RU" dirty="0" smtClean="0"/>
              <a:t>конкретного</a:t>
            </a:r>
          </a:p>
          <a:p>
            <a:pPr marL="0" lvl="0" indent="0">
              <a:buNone/>
            </a:pPr>
            <a:r>
              <a:rPr lang="ru-RU" dirty="0"/>
              <a:t> </a:t>
            </a:r>
            <a:r>
              <a:rPr lang="ru-RU" dirty="0" smtClean="0"/>
              <a:t>   действия </a:t>
            </a:r>
            <a:r>
              <a:rPr lang="ru-RU" dirty="0"/>
              <a:t>в игре каждым ребенком.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1481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игре как способу достижения задач обучения: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i="1" dirty="0"/>
              <a:t>Н</a:t>
            </a:r>
            <a:r>
              <a:rPr lang="ru-RU" i="1" dirty="0" smtClean="0"/>
              <a:t>еобходимость</a:t>
            </a:r>
            <a:r>
              <a:rPr lang="ru-RU" dirty="0" smtClean="0"/>
              <a:t> </a:t>
            </a:r>
            <a:r>
              <a:rPr lang="ru-RU" dirty="0"/>
              <a:t>точного определения формирования </a:t>
            </a:r>
            <a:r>
              <a:rPr lang="ru-RU" i="1" dirty="0"/>
              <a:t>навыка, умения</a:t>
            </a:r>
            <a:r>
              <a:rPr lang="ru-RU" dirty="0"/>
              <a:t>, которое отсутствовало у ребенка до проведения игры, и которые он приобрел в процессе игры;</a:t>
            </a:r>
          </a:p>
          <a:p>
            <a:pPr lvl="0"/>
            <a:r>
              <a:rPr lang="ru-RU" i="1" dirty="0"/>
              <a:t>Н</a:t>
            </a:r>
            <a:r>
              <a:rPr lang="ru-RU" i="1" dirty="0" smtClean="0"/>
              <a:t>еобходимость</a:t>
            </a:r>
            <a:r>
              <a:rPr lang="ru-RU" dirty="0" smtClean="0"/>
              <a:t> </a:t>
            </a:r>
            <a:r>
              <a:rPr lang="ru-RU" dirty="0"/>
              <a:t>мысленного усилия.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1731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3826</TotalTime>
  <Words>1108</Words>
  <Application>Microsoft Office PowerPoint</Application>
  <PresentationFormat>Экран (4:3)</PresentationFormat>
  <Paragraphs>179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«Использование игровых технологий на уроках английского языка»</vt:lpstr>
      <vt:lpstr>Игра – одна из важнейших форм релаксации.</vt:lpstr>
      <vt:lpstr>Познавательные процессы</vt:lpstr>
      <vt:lpstr>Цели игровой технологии:</vt:lpstr>
      <vt:lpstr>Игра НЕ цель и НЕ задача урока</vt:lpstr>
      <vt:lpstr>Функции игры:</vt:lpstr>
      <vt:lpstr>Результаты: </vt:lpstr>
      <vt:lpstr>Требования к игре как к особому виду детской деятельности:</vt:lpstr>
      <vt:lpstr>Требования к игре как способу достижения задач обучения:</vt:lpstr>
      <vt:lpstr>Основные требования к игре:</vt:lpstr>
      <vt:lpstr>Основные группы игр</vt:lpstr>
      <vt:lpstr>Примеры игр:</vt:lpstr>
      <vt:lpstr>Гонка слов (Word race)</vt:lpstr>
      <vt:lpstr>Правила игры:</vt:lpstr>
      <vt:lpstr>Пример игры</vt:lpstr>
      <vt:lpstr>Правда или ложь (Truth or lie)</vt:lpstr>
      <vt:lpstr>Правила игры</vt:lpstr>
      <vt:lpstr>Пример игры:</vt:lpstr>
      <vt:lpstr>Саймон говорит (Simon says)</vt:lpstr>
      <vt:lpstr>Правила игры:</vt:lpstr>
      <vt:lpstr>Пример игры:</vt:lpstr>
      <vt:lpstr>Нарисуй слово (Pictionary)</vt:lpstr>
      <vt:lpstr>Правила игры:</vt:lpstr>
      <vt:lpstr>Пример игры</vt:lpstr>
      <vt:lpstr>Мимы (Mimes)</vt:lpstr>
      <vt:lpstr>Правила игры:</vt:lpstr>
      <vt:lpstr>Пример игры</vt:lpstr>
      <vt:lpstr>Угадай слово (Hot Seat)</vt:lpstr>
      <vt:lpstr>Правила игры:</vt:lpstr>
      <vt:lpstr>Пример игры:</vt:lpstr>
      <vt:lpstr>«Найди дорогу» (Find a way)</vt:lpstr>
      <vt:lpstr>Правила игры:</vt:lpstr>
      <vt:lpstr>Пример игры:</vt:lpstr>
      <vt:lpstr>Презентация PowerPoint</vt:lpstr>
      <vt:lpstr>«Прятки» (Hide-and-Seek)</vt:lpstr>
      <vt:lpstr>Правила игры:</vt:lpstr>
      <vt:lpstr>Tic-Tac-Toe (крестики-нолики)</vt:lpstr>
      <vt:lpstr>Пример игры</vt:lpstr>
      <vt:lpstr>Отработка времен в английском языке</vt:lpstr>
      <vt:lpstr>Классические игры</vt:lpstr>
      <vt:lpstr>Как играть</vt:lpstr>
      <vt:lpstr>Пример игры</vt:lpstr>
      <vt:lpstr>Подводя итоги: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игровых технологий на уроках английского языка»</dc:title>
  <dc:creator>Евгений</dc:creator>
  <cp:lastModifiedBy>Евгений</cp:lastModifiedBy>
  <cp:revision>49</cp:revision>
  <dcterms:created xsi:type="dcterms:W3CDTF">2018-09-06T07:33:09Z</dcterms:created>
  <dcterms:modified xsi:type="dcterms:W3CDTF">2018-09-17T06:01:03Z</dcterms:modified>
</cp:coreProperties>
</file>