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63" r:id="rId5"/>
    <p:sldId id="259" r:id="rId6"/>
    <p:sldId id="26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3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4" d="100"/>
        <a:sy n="7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64DB83-70CF-4300-9E81-4B80E85FA2E0}" type="datetimeFigureOut">
              <a:rPr lang="ru-RU" smtClean="0"/>
              <a:pPr/>
              <a:t>04.11.2018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2275DC3-DBF6-4EC9-AFA4-FE44217A9D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           </a:t>
            </a:r>
            <a:r>
              <a:rPr lang="en-US" dirty="0" smtClean="0"/>
              <a:t>                     </a:t>
            </a:r>
            <a:r>
              <a:rPr lang="en-US" b="1" dirty="0" smtClean="0"/>
              <a:t>Past Simple.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14620"/>
            <a:ext cx="8458200" cy="1343028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Today is the 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…</a:t>
            </a:r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of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…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888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indecs\Desktop\СОЛНЦЕ\прошлое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14488"/>
            <a:ext cx="8686800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Irregular verbs: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Make-made- </a:t>
            </a:r>
            <a:r>
              <a:rPr lang="ru-RU" dirty="0" smtClean="0"/>
              <a:t>делать</a:t>
            </a:r>
            <a:endParaRPr lang="en-US" dirty="0" smtClean="0"/>
          </a:p>
          <a:p>
            <a:r>
              <a:rPr lang="en-US" dirty="0" smtClean="0"/>
              <a:t>Come-came-</a:t>
            </a:r>
            <a:r>
              <a:rPr lang="ru-RU" dirty="0" smtClean="0"/>
              <a:t>приходить</a:t>
            </a:r>
            <a:endParaRPr lang="en-US" dirty="0" smtClean="0"/>
          </a:p>
          <a:p>
            <a:r>
              <a:rPr lang="en-US" dirty="0" smtClean="0"/>
              <a:t>Swim-swam – </a:t>
            </a:r>
            <a:r>
              <a:rPr lang="ru-RU" dirty="0" smtClean="0"/>
              <a:t>плавать</a:t>
            </a:r>
            <a:endParaRPr lang="en-US" dirty="0" smtClean="0"/>
          </a:p>
          <a:p>
            <a:r>
              <a:rPr lang="en-US" dirty="0" smtClean="0"/>
              <a:t>Sing- sang – </a:t>
            </a:r>
            <a:r>
              <a:rPr lang="ru-RU" dirty="0" smtClean="0"/>
              <a:t>петь</a:t>
            </a:r>
            <a:endParaRPr lang="en-US" dirty="0" smtClean="0"/>
          </a:p>
          <a:p>
            <a:r>
              <a:rPr lang="en-US" dirty="0" smtClean="0"/>
              <a:t>Speak-spoke – </a:t>
            </a:r>
            <a:r>
              <a:rPr lang="ru-RU" dirty="0" smtClean="0"/>
              <a:t>говорить</a:t>
            </a:r>
            <a:endParaRPr lang="en-US" dirty="0" smtClean="0"/>
          </a:p>
          <a:p>
            <a:r>
              <a:rPr lang="en-US" dirty="0" smtClean="0"/>
              <a:t>Sit – sat - </a:t>
            </a:r>
            <a:r>
              <a:rPr lang="ru-RU" dirty="0" smtClean="0"/>
              <a:t>сидеть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 smtClean="0"/>
              <a:t>Mary gets up at 7 o’clock. She </a:t>
            </a:r>
            <a:r>
              <a:rPr lang="en-US" b="1" u="sng" dirty="0" smtClean="0"/>
              <a:t>washed</a:t>
            </a:r>
            <a:r>
              <a:rPr lang="en-US" dirty="0" smtClean="0"/>
              <a:t> her face and </a:t>
            </a:r>
            <a:r>
              <a:rPr lang="en-US" b="1" u="sng" dirty="0" smtClean="0"/>
              <a:t>cleaned</a:t>
            </a:r>
            <a:r>
              <a:rPr lang="en-US" dirty="0" smtClean="0"/>
              <a:t> her teeth. Then she </a:t>
            </a:r>
            <a:r>
              <a:rPr lang="en-US" b="1" u="sng" dirty="0" smtClean="0"/>
              <a:t>had</a:t>
            </a:r>
            <a:r>
              <a:rPr lang="en-US" dirty="0" smtClean="0"/>
              <a:t> breakfast. She takes her bag and goes to school.</a:t>
            </a:r>
            <a:endParaRPr lang="ru-RU" dirty="0" smtClean="0"/>
          </a:p>
          <a:p>
            <a:pPr lvl="0"/>
            <a:r>
              <a:rPr lang="en-US" dirty="0" smtClean="0"/>
              <a:t>Jane comes home at 2 o’clock yesterday. She </a:t>
            </a:r>
            <a:r>
              <a:rPr lang="en-US" b="1" u="sng" dirty="0" smtClean="0"/>
              <a:t>had</a:t>
            </a:r>
            <a:r>
              <a:rPr lang="en-US" dirty="0" smtClean="0"/>
              <a:t> dinner. Then she </a:t>
            </a:r>
            <a:r>
              <a:rPr lang="en-US" b="1" u="sng" dirty="0" smtClean="0"/>
              <a:t>cleaned </a:t>
            </a:r>
            <a:r>
              <a:rPr lang="en-US" dirty="0" smtClean="0"/>
              <a:t>her room. </a:t>
            </a:r>
            <a:r>
              <a:rPr lang="ru-RU" dirty="0" err="1" smtClean="0"/>
              <a:t>She</a:t>
            </a:r>
            <a:r>
              <a:rPr lang="ru-RU" dirty="0" smtClean="0"/>
              <a:t> </a:t>
            </a:r>
            <a:r>
              <a:rPr lang="ru-RU" dirty="0" err="1" smtClean="0"/>
              <a:t>d</a:t>
            </a:r>
            <a:r>
              <a:rPr lang="en-US" dirty="0" err="1" smtClean="0"/>
              <a:t>oes</a:t>
            </a:r>
            <a:r>
              <a:rPr lang="ru-RU" dirty="0" smtClean="0"/>
              <a:t> </a:t>
            </a:r>
            <a:r>
              <a:rPr lang="ru-RU" dirty="0" err="1" smtClean="0"/>
              <a:t>her</a:t>
            </a:r>
            <a:r>
              <a:rPr lang="ru-RU" dirty="0" smtClean="0"/>
              <a:t> </a:t>
            </a:r>
            <a:r>
              <a:rPr lang="ru-RU" dirty="0" err="1" smtClean="0"/>
              <a:t>homework</a:t>
            </a:r>
            <a:r>
              <a:rPr lang="ru-RU" dirty="0" smtClean="0"/>
              <a:t>. </a:t>
            </a:r>
            <a:r>
              <a:rPr lang="ru-RU" dirty="0" err="1" smtClean="0"/>
              <a:t>Then</a:t>
            </a:r>
            <a:r>
              <a:rPr lang="ru-RU" dirty="0" smtClean="0"/>
              <a:t> </a:t>
            </a:r>
            <a:r>
              <a:rPr lang="ru-RU" dirty="0" err="1" smtClean="0"/>
              <a:t>she</a:t>
            </a:r>
            <a:r>
              <a:rPr lang="ru-RU" dirty="0" smtClean="0"/>
              <a:t> </a:t>
            </a:r>
            <a:r>
              <a:rPr lang="ru-RU" b="1" u="sng" dirty="0" err="1" smtClean="0"/>
              <a:t>played</a:t>
            </a:r>
            <a:r>
              <a:rPr lang="ru-RU" b="1" u="sng" dirty="0" smtClean="0"/>
              <a:t> </a:t>
            </a:r>
            <a:r>
              <a:rPr lang="ru-RU" dirty="0" err="1" smtClean="0"/>
              <a:t>games</a:t>
            </a:r>
            <a:r>
              <a:rPr lang="ru-RU" dirty="0" smtClean="0"/>
              <a:t>.</a:t>
            </a:r>
          </a:p>
          <a:p>
            <a:r>
              <a:rPr lang="en-US" dirty="0" smtClean="0"/>
              <a:t>3. My mother comes home from work at 6 o’clock. She </a:t>
            </a:r>
            <a:r>
              <a:rPr lang="en-US" b="1" u="sng" dirty="0" smtClean="0"/>
              <a:t>cooked</a:t>
            </a:r>
            <a:r>
              <a:rPr lang="en-US" dirty="0" smtClean="0"/>
              <a:t> supper. Then she watches TV. She reads a book. She </a:t>
            </a:r>
            <a:r>
              <a:rPr lang="en-US" b="1" u="sng" dirty="0" smtClean="0"/>
              <a:t>went</a:t>
            </a:r>
            <a:r>
              <a:rPr lang="en-US" dirty="0" smtClean="0"/>
              <a:t> to bed at 10 o’clock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Did you go abroad?</a:t>
            </a:r>
          </a:p>
          <a:p>
            <a:r>
              <a:rPr lang="en-US" dirty="0" smtClean="0"/>
              <a:t>Did you play a lot in summer?           Yes, I did.</a:t>
            </a:r>
          </a:p>
          <a:p>
            <a:r>
              <a:rPr lang="en-US" dirty="0" smtClean="0"/>
              <a:t>Did you write a letter?</a:t>
            </a:r>
          </a:p>
          <a:p>
            <a:r>
              <a:rPr lang="en-US" dirty="0" smtClean="0"/>
              <a:t>Did you read books?</a:t>
            </a:r>
          </a:p>
          <a:p>
            <a:r>
              <a:rPr lang="en-US" dirty="0" smtClean="0"/>
              <a:t>Did you travel a lot?                           </a:t>
            </a:r>
          </a:p>
          <a:p>
            <a:r>
              <a:rPr lang="en-US" dirty="0" smtClean="0"/>
              <a:t>Did you walk in the park?                   No, I didn’t</a:t>
            </a:r>
          </a:p>
          <a:p>
            <a:r>
              <a:rPr lang="en-US" dirty="0" smtClean="0"/>
              <a:t>Did you eat ice-cream? </a:t>
            </a:r>
            <a:endParaRPr lang="ru-RU" dirty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5643570" y="1785926"/>
            <a:ext cx="1285884" cy="3857652"/>
          </a:xfrm>
          <a:prstGeom prst="rightBrace">
            <a:avLst>
              <a:gd name="adj1" fmla="val 8333"/>
              <a:gd name="adj2" fmla="val 473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18506905">
            <a:off x="6357950" y="2714620"/>
            <a:ext cx="714380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2478217">
            <a:off x="6458408" y="4120398"/>
            <a:ext cx="71438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майл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2486" y="1554163"/>
            <a:ext cx="6271428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</TotalTime>
  <Words>175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                                 Past Simple.</vt:lpstr>
      <vt:lpstr>Слайд 2</vt:lpstr>
      <vt:lpstr>Irregular verbs: 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Past Simple.</dc:title>
  <dc:creator>indecs</dc:creator>
  <cp:lastModifiedBy>indecs</cp:lastModifiedBy>
  <cp:revision>9</cp:revision>
  <dcterms:created xsi:type="dcterms:W3CDTF">2018-10-22T14:58:41Z</dcterms:created>
  <dcterms:modified xsi:type="dcterms:W3CDTF">2018-11-04T00:24:00Z</dcterms:modified>
</cp:coreProperties>
</file>